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-296" y="-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CF38-47B2-4C86-B1C8-6C6394F76CC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0404-E7F2-4337-BD3A-A0D1056A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9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CF38-47B2-4C86-B1C8-6C6394F76CC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0404-E7F2-4337-BD3A-A0D1056A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0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CF38-47B2-4C86-B1C8-6C6394F76CC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0404-E7F2-4337-BD3A-A0D1056A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5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CF38-47B2-4C86-B1C8-6C6394F76CC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0404-E7F2-4337-BD3A-A0D1056A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4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CF38-47B2-4C86-B1C8-6C6394F76CC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0404-E7F2-4337-BD3A-A0D1056A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4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CF38-47B2-4C86-B1C8-6C6394F76CC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0404-E7F2-4337-BD3A-A0D1056A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8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CF38-47B2-4C86-B1C8-6C6394F76CC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0404-E7F2-4337-BD3A-A0D1056A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3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CF38-47B2-4C86-B1C8-6C6394F76CC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0404-E7F2-4337-BD3A-A0D1056A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21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CF38-47B2-4C86-B1C8-6C6394F76CC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0404-E7F2-4337-BD3A-A0D1056A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9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CF38-47B2-4C86-B1C8-6C6394F76CC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0404-E7F2-4337-BD3A-A0D1056A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6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CF38-47B2-4C86-B1C8-6C6394F76CC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0404-E7F2-4337-BD3A-A0D1056A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43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9CF38-47B2-4C86-B1C8-6C6394F76CC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C0404-E7F2-4337-BD3A-A0D1056A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2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nuzo là thuốc gì, có công dụng gì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41" y="2449792"/>
            <a:ext cx="6160300" cy="391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41641" y="842971"/>
            <a:ext cx="6444022" cy="132343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LỰA CHỌN</a:t>
            </a:r>
            <a:endParaRPr lang="en-US" sz="8000" b="1" cap="none" spc="0" dirty="0">
              <a:ln w="0"/>
              <a:solidFill>
                <a:srgbClr val="0000CC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211" y="3316431"/>
            <a:ext cx="5439618" cy="354156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76275" y="320381"/>
            <a:ext cx="540385" cy="7295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1436" y="361999"/>
            <a:ext cx="1069340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8206" y="392775"/>
            <a:ext cx="6912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15583" y="2191597"/>
            <a:ext cx="5258810" cy="2891232"/>
            <a:chOff x="777558" y="3242657"/>
            <a:chExt cx="5258810" cy="2891232"/>
          </a:xfrm>
        </p:grpSpPr>
        <p:sp>
          <p:nvSpPr>
            <p:cNvPr id="6" name="Rounded Rectangle 5"/>
            <p:cNvSpPr/>
            <p:nvPr/>
          </p:nvSpPr>
          <p:spPr>
            <a:xfrm>
              <a:off x="803592" y="3242657"/>
              <a:ext cx="419100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48726" y="3242657"/>
              <a:ext cx="38757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ạn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endPara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77558" y="4450148"/>
              <a:ext cx="419100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22692" y="4450148"/>
              <a:ext cx="37112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mưa</a:t>
              </a:r>
              <a:endPara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77558" y="5549114"/>
              <a:ext cx="419100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22692" y="5549114"/>
              <a:ext cx="48136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</a:t>
              </a:r>
              <a:r>
                <a:rPr 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mây</a:t>
              </a:r>
              <a:endPara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416483" y="2280473"/>
            <a:ext cx="4432617" cy="2997980"/>
            <a:chOff x="7654608" y="3271073"/>
            <a:chExt cx="4432617" cy="2997980"/>
          </a:xfrm>
        </p:grpSpPr>
        <p:sp>
          <p:nvSpPr>
            <p:cNvPr id="8" name="Rounded Rectangle 7"/>
            <p:cNvSpPr/>
            <p:nvPr/>
          </p:nvSpPr>
          <p:spPr>
            <a:xfrm>
              <a:off x="7654608" y="5684278"/>
              <a:ext cx="419100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99743" y="5684278"/>
              <a:ext cx="39874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endPara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680642" y="3271073"/>
              <a:ext cx="419100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25776" y="3271073"/>
              <a:ext cx="37042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endPara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654608" y="4478564"/>
              <a:ext cx="419100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99742" y="4478564"/>
              <a:ext cx="38922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endPara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17981" y="1283007"/>
            <a:ext cx="166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49316" y="1281230"/>
            <a:ext cx="166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6581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9945" y="2398014"/>
            <a:ext cx="789657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</a:t>
            </a:r>
          </a:p>
          <a:p>
            <a:pPr algn="ctr"/>
            <a:r>
              <a:rPr lang="en-US" sz="7200" b="1" cap="none" spc="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KẾT THÚC</a:t>
            </a:r>
            <a:endParaRPr lang="en-US" sz="7200" b="1" cap="none" spc="0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0464" y="5209540"/>
            <a:ext cx="195342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5055" y="5321240"/>
            <a:ext cx="1370012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76238" y="5283715"/>
            <a:ext cx="1964531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6905" y="3351777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.....................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440" y="647783"/>
            <a:ext cx="11338560" cy="1569660"/>
          </a:xfrm>
          <a:prstGeom prst="rect">
            <a:avLst/>
          </a:prstGeom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11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0443 -0.2932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1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0464" y="5209540"/>
            <a:ext cx="195342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5055" y="5321240"/>
            <a:ext cx="1370012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76238" y="5283715"/>
            <a:ext cx="1964531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5850" y="3351777"/>
            <a:ext cx="10296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.....................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440" y="647783"/>
            <a:ext cx="11338560" cy="1569660"/>
          </a:xfrm>
          <a:prstGeom prst="rect">
            <a:avLst/>
          </a:prstGeom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6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18112 -0.3101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0464" y="5209540"/>
            <a:ext cx="195342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5055" y="5321240"/>
            <a:ext cx="1370012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76238" y="5283715"/>
            <a:ext cx="1964531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6905" y="3351777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.....................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440" y="647783"/>
            <a:ext cx="11338560" cy="1569660"/>
          </a:xfrm>
          <a:prstGeom prst="rect">
            <a:avLst/>
          </a:prstGeom>
          <a:ln w="762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45469 -0.3129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34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87" y="2038350"/>
            <a:ext cx="104870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8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567" y="2518757"/>
            <a:ext cx="5541265" cy="249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76275" y="320381"/>
            <a:ext cx="540385" cy="7295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1436" y="361999"/>
            <a:ext cx="1069340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919412" y="533400"/>
            <a:ext cx="8162925" cy="5791200"/>
            <a:chOff x="2919412" y="533400"/>
            <a:chExt cx="8162925" cy="5791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9412" y="533400"/>
              <a:ext cx="8162925" cy="5791200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3248025" y="5048250"/>
              <a:ext cx="419100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629275" y="5048250"/>
              <a:ext cx="419100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355806" y="5048250"/>
              <a:ext cx="419100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248025" y="5686425"/>
              <a:ext cx="419100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629275" y="5686425"/>
              <a:ext cx="419100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355806" y="5686425"/>
              <a:ext cx="419100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3248025" y="5048250"/>
            <a:ext cx="419100" cy="4762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629275" y="5048250"/>
            <a:ext cx="419100" cy="4762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355806" y="5048250"/>
            <a:ext cx="419100" cy="4762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48025" y="5686425"/>
            <a:ext cx="419100" cy="4762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29275" y="5686425"/>
            <a:ext cx="419100" cy="4762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355806" y="5686425"/>
            <a:ext cx="419100" cy="4762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940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76275" y="320381"/>
            <a:ext cx="540385" cy="7295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1436" y="361999"/>
            <a:ext cx="1069340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380" y="1727319"/>
            <a:ext cx="11694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10883" y="2614007"/>
            <a:ext cx="9718991" cy="1820682"/>
            <a:chOff x="710883" y="2614007"/>
            <a:chExt cx="9718991" cy="1820682"/>
          </a:xfrm>
        </p:grpSpPr>
        <p:sp>
          <p:nvSpPr>
            <p:cNvPr id="5" name="Rounded Rectangle 4"/>
            <p:cNvSpPr/>
            <p:nvPr/>
          </p:nvSpPr>
          <p:spPr>
            <a:xfrm>
              <a:off x="736917" y="2614007"/>
              <a:ext cx="419100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82052" y="2614007"/>
              <a:ext cx="9217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endPara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32592" y="2614007"/>
              <a:ext cx="419100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77727" y="2614007"/>
              <a:ext cx="9217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</a:t>
              </a:r>
              <a:endPara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613967" y="2642423"/>
              <a:ext cx="419100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59101" y="2642423"/>
              <a:ext cx="23707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ửa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endPara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10883" y="3821498"/>
              <a:ext cx="419100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56017" y="3821498"/>
              <a:ext cx="24335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ảng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206558" y="3821498"/>
              <a:ext cx="419100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51692" y="3821498"/>
              <a:ext cx="2026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ửa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sổ</a:t>
              </a:r>
              <a:endPara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587933" y="3849914"/>
              <a:ext cx="419100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3067" y="3849914"/>
              <a:ext cx="23707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endPara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180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4" y="447674"/>
            <a:ext cx="10711161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4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248</Words>
  <Application>Microsoft Office PowerPoint</Application>
  <PresentationFormat>Custom</PresentationFormat>
  <Paragraphs>70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Admin</cp:lastModifiedBy>
  <cp:revision>7</cp:revision>
  <dcterms:created xsi:type="dcterms:W3CDTF">2021-07-07T02:52:39Z</dcterms:created>
  <dcterms:modified xsi:type="dcterms:W3CDTF">2025-05-09T13:49:13Z</dcterms:modified>
</cp:coreProperties>
</file>