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4" d="100"/>
          <a:sy n="74" d="100"/>
        </p:scale>
        <p:origin x="-348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49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9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3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9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1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5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77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1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4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EF24-25FE-46D1-8E69-7AD98724EE60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3334-E026-40AA-9C5B-D448D292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1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EEF24-25FE-46D1-8E69-7AD98724EE60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03334-E026-40AA-9C5B-D448D292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4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openxmlformats.org/officeDocument/2006/relationships/image" Target="../media/image7.png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1.jpeg"/><Relationship Id="rId9" Type="http://schemas.openxmlformats.org/officeDocument/2006/relationships/image" Target="../media/image11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openxmlformats.org/officeDocument/2006/relationships/image" Target="../media/image1.jpeg"/><Relationship Id="rId9" Type="http://schemas.openxmlformats.org/officeDocument/2006/relationships/image" Target="../media/image13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microsoft.com/office/2007/relationships/hdphoto" Target="../media/hdphoto7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3.png"/><Relationship Id="rId10" Type="http://schemas.microsoft.com/office/2007/relationships/hdphoto" Target="../media/hdphoto6.wdp"/><Relationship Id="rId4" Type="http://schemas.openxmlformats.org/officeDocument/2006/relationships/image" Target="../media/image1.jpeg"/><Relationship Id="rId9" Type="http://schemas.openxmlformats.org/officeDocument/2006/relationships/image" Target="../media/image15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21164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1" y="3927079"/>
            <a:ext cx="7100021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4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391" y="2727812"/>
            <a:ext cx="5541265" cy="249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1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69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2804" t="23398" r="6025"/>
          <a:stretch/>
        </p:blipFill>
        <p:spPr>
          <a:xfrm>
            <a:off x="1073784" y="2046288"/>
            <a:ext cx="9239250" cy="201136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417777" y="609419"/>
            <a:ext cx="621899" cy="669245"/>
          </a:xfrm>
          <a:prstGeom prst="ellips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92076" y="609419"/>
            <a:ext cx="1145541" cy="584775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3397250"/>
            <a:ext cx="84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598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05300" y="3415437"/>
            <a:ext cx="84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907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37642" y="3425969"/>
            <a:ext cx="84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558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85542" y="3444156"/>
            <a:ext cx="84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01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939" t="35135" b="8108"/>
          <a:stretch/>
        </p:blipFill>
        <p:spPr>
          <a:xfrm>
            <a:off x="784425" y="1895475"/>
            <a:ext cx="10475232" cy="11811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254526" y="695144"/>
            <a:ext cx="621899" cy="669245"/>
          </a:xfrm>
          <a:prstGeom prst="ellips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5026" y="727288"/>
            <a:ext cx="3124200" cy="584775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8729" y="3314032"/>
            <a:ext cx="117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460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4526" y="3517972"/>
            <a:ext cx="41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8729" y="3917953"/>
            <a:ext cx="1272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231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46853" y="4564284"/>
            <a:ext cx="802533" cy="5059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80166" y="4592730"/>
            <a:ext cx="1145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1504" y="3314032"/>
            <a:ext cx="117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375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7301" y="3517972"/>
            <a:ext cx="41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1504" y="3917953"/>
            <a:ext cx="1272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622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899628" y="4564284"/>
            <a:ext cx="802533" cy="5059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32941" y="4592730"/>
            <a:ext cx="1145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997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81556" y="3285586"/>
            <a:ext cx="117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87353" y="3489526"/>
            <a:ext cx="41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81556" y="3889507"/>
            <a:ext cx="1272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37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7479680" y="4535838"/>
            <a:ext cx="802533" cy="5059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412993" y="4564284"/>
            <a:ext cx="1145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837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66358" y="3314032"/>
            <a:ext cx="117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923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72155" y="3517972"/>
            <a:ext cx="41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866358" y="3917953"/>
            <a:ext cx="1272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6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9964482" y="4564284"/>
            <a:ext cx="802533" cy="5059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897795" y="4592730"/>
            <a:ext cx="1145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929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3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10555"/>
            <a:ext cx="5591819" cy="375679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73450" y="280853"/>
            <a:ext cx="621899" cy="669245"/>
          </a:xfrm>
          <a:prstGeom prst="ellips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7749" y="365323"/>
            <a:ext cx="10429875" cy="1077218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2700" y="1961696"/>
            <a:ext cx="828676" cy="584775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972819" y="2618702"/>
            <a:ext cx="5800725" cy="1666719"/>
            <a:chOff x="6124575" y="2988787"/>
            <a:chExt cx="5800725" cy="1666719"/>
          </a:xfrm>
        </p:grpSpPr>
        <p:sp>
          <p:nvSpPr>
            <p:cNvPr id="8" name="TextBox 7"/>
            <p:cNvSpPr txBox="1"/>
            <p:nvPr/>
          </p:nvSpPr>
          <p:spPr>
            <a:xfrm>
              <a:off x="6124575" y="2988787"/>
              <a:ext cx="5800725" cy="165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Thuyền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mèo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vớt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tất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trai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343132" y="3899914"/>
              <a:ext cx="986302" cy="755592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7191376" y="3517858"/>
            <a:ext cx="986302" cy="755592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478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95999" y="4345682"/>
            <a:ext cx="6162676" cy="1754326"/>
            <a:chOff x="6124575" y="2988787"/>
            <a:chExt cx="6162676" cy="1754326"/>
          </a:xfrm>
        </p:grpSpPr>
        <p:sp>
          <p:nvSpPr>
            <p:cNvPr id="13" name="TextBox 12"/>
            <p:cNvSpPr txBox="1"/>
            <p:nvPr/>
          </p:nvSpPr>
          <p:spPr>
            <a:xfrm>
              <a:off x="6124575" y="2988787"/>
              <a:ext cx="616267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Thuyền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mã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vớt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tất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trai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422304" y="3865950"/>
              <a:ext cx="986302" cy="755592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7393728" y="5208301"/>
            <a:ext cx="986302" cy="755592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457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56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0"/>
          <p:cNvSpPr>
            <a:spLocks noChangeArrowheads="1" noChangeShapeType="1" noTextEdit="1"/>
          </p:cNvSpPr>
          <p:nvPr/>
        </p:nvSpPr>
        <p:spPr bwMode="auto">
          <a:xfrm>
            <a:off x="2587705" y="3615663"/>
            <a:ext cx="7388192" cy="210312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>
                <a:rot lat="19799999" lon="0" rev="0"/>
              </a:camera>
              <a:lightRig rig="legacyFlat3" dir="b"/>
            </a:scene3d>
            <a:sp3d extrusionH="430200" prstMaterial="legacyMatte">
              <a:extrusionClr>
                <a:schemeClr val="accent2"/>
              </a:extrusionClr>
            </a:sp3d>
          </a:bodyPr>
          <a:lstStyle/>
          <a:p>
            <a:pPr algn="ctr"/>
            <a:r>
              <a:rPr lang="en-US" sz="3600" b="1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TIẾT HỌC KẾT THÚC</a:t>
            </a:r>
            <a:endParaRPr lang="en-US" sz="3600" b="1" kern="1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587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Arial" charset="0"/>
              </a:rPr>
              <a:t>A. </a:t>
            </a:r>
            <a:r>
              <a:rPr lang="en-US" altLang="en-US" sz="6600" dirty="0" smtClean="0">
                <a:latin typeface="Arial" charset="0"/>
              </a:rPr>
              <a:t>5</a:t>
            </a:r>
            <a:endParaRPr lang="en-US" altLang="en-US" sz="66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Arial" charset="0"/>
              </a:rPr>
              <a:t>B</a:t>
            </a:r>
            <a:r>
              <a:rPr lang="en-US" altLang="en-US" sz="4400" dirty="0">
                <a:latin typeface="Arial" charset="0"/>
              </a:rPr>
              <a:t>. </a:t>
            </a:r>
            <a:r>
              <a:rPr lang="en-US" altLang="en-US" sz="6600" dirty="0" smtClean="0">
                <a:latin typeface="Arial" charset="0"/>
              </a:rPr>
              <a:t>50</a:t>
            </a:r>
            <a:endParaRPr lang="en-US" altLang="en-US" sz="66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1218" y="4343400"/>
            <a:ext cx="37481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cm = ? m</a:t>
            </a:r>
            <a:endParaRPr lang="en-US" sz="4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9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7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7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70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6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dirty="0">
                <a:latin typeface="Arial" charset="0"/>
              </a:rPr>
              <a:t>B. </a:t>
            </a:r>
            <a:r>
              <a:rPr lang="en-US" altLang="en-US" sz="6600" dirty="0" smtClean="0">
                <a:latin typeface="Arial" charset="0"/>
              </a:rPr>
              <a:t>&gt;</a:t>
            </a:r>
            <a:endParaRPr lang="en-US" altLang="en-US" sz="66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dirty="0">
                <a:latin typeface="Arial" charset="0"/>
              </a:rPr>
              <a:t>A</a:t>
            </a:r>
            <a:r>
              <a:rPr lang="en-US" altLang="en-US" sz="4800" dirty="0">
                <a:latin typeface="Arial" charset="0"/>
              </a:rPr>
              <a:t>. </a:t>
            </a:r>
            <a:r>
              <a:rPr lang="en-US" altLang="en-US" sz="7200" dirty="0" smtClean="0">
                <a:latin typeface="Arial" charset="0"/>
              </a:rPr>
              <a:t>&lt;</a:t>
            </a:r>
            <a:endParaRPr lang="en-US" altLang="en-US" sz="72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1218" y="4343400"/>
            <a:ext cx="4365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km .... 980 m</a:t>
            </a:r>
            <a:endParaRPr lang="en-US" sz="4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7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7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7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latin typeface="Arial" charset="0"/>
              </a:rPr>
              <a:t>A. </a:t>
            </a:r>
            <a:r>
              <a:rPr lang="en-US" altLang="en-US" sz="6000" dirty="0" smtClean="0">
                <a:latin typeface="Arial" charset="0"/>
              </a:rPr>
              <a:t>90 </a:t>
            </a:r>
            <a:endParaRPr lang="en-US" altLang="en-US" sz="60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latin typeface="Arial" charset="0"/>
              </a:rPr>
              <a:t>B</a:t>
            </a:r>
            <a:r>
              <a:rPr lang="en-US" altLang="en-US" sz="4000" dirty="0">
                <a:latin typeface="Arial" charset="0"/>
              </a:rPr>
              <a:t>. </a:t>
            </a:r>
            <a:r>
              <a:rPr lang="en-US" altLang="en-US" sz="5400" dirty="0" smtClean="0">
                <a:latin typeface="Arial" charset="0"/>
              </a:rPr>
              <a:t>900</a:t>
            </a:r>
            <a:endParaRPr lang="en-US" altLang="en-US" sz="54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7618" y="4146853"/>
            <a:ext cx="37481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44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4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.... cm</a:t>
            </a:r>
            <a:endParaRPr lang="en-US" sz="4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7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7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1" y="2287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2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charset="0"/>
              </a:rPr>
              <a:t>B</a:t>
            </a:r>
            <a:r>
              <a:rPr lang="en-US" altLang="en-US" sz="4133" dirty="0">
                <a:latin typeface="Arial" charset="0"/>
              </a:rPr>
              <a:t>. </a:t>
            </a:r>
            <a:r>
              <a:rPr lang="en-US" altLang="en-US" sz="4133" dirty="0" smtClean="0">
                <a:latin typeface="Arial" charset="0"/>
              </a:rPr>
              <a:t>35</a:t>
            </a:r>
            <a:endParaRPr lang="en-US" altLang="en-US" sz="24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latin typeface="Arial" charset="0"/>
              </a:rPr>
              <a:t>A</a:t>
            </a:r>
            <a:r>
              <a:rPr lang="en-US" altLang="en-US" sz="2400" dirty="0" smtClean="0">
                <a:latin typeface="Arial" charset="0"/>
              </a:rPr>
              <a:t>. </a:t>
            </a:r>
            <a:r>
              <a:rPr lang="en-US" altLang="en-US" sz="4000" dirty="0" smtClean="0">
                <a:latin typeface="Arial" charset="0"/>
              </a:rPr>
              <a:t>45</a:t>
            </a:r>
            <a:endParaRPr lang="en-US" altLang="en-US" sz="40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1218" y="4343400"/>
            <a:ext cx="4592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m – 19 m = ? m</a:t>
            </a:r>
            <a:endParaRPr lang="en-US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7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7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3478825" y="-64474"/>
            <a:ext cx="1813984" cy="13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4992655" y="-155492"/>
            <a:ext cx="15139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3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92" y="1203325"/>
            <a:ext cx="104489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046" y="3121861"/>
            <a:ext cx="5537432" cy="23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8702" t="17455" r="3061"/>
          <a:stretch/>
        </p:blipFill>
        <p:spPr>
          <a:xfrm>
            <a:off x="6654800" y="1710690"/>
            <a:ext cx="2946400" cy="29248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101" r="40111"/>
          <a:stretch/>
        </p:blipFill>
        <p:spPr>
          <a:xfrm>
            <a:off x="4744720" y="1102360"/>
            <a:ext cx="1910080" cy="3543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4108"/>
          <a:stretch/>
        </p:blipFill>
        <p:spPr>
          <a:xfrm>
            <a:off x="1978977" y="1102360"/>
            <a:ext cx="2765743" cy="35433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033226" y="5150155"/>
            <a:ext cx="3881413" cy="835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264 + 312 = ?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1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73318" y="185697"/>
            <a:ext cx="3669815" cy="699693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264 + 312 = ?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919909"/>
              </p:ext>
            </p:extLst>
          </p:nvPr>
        </p:nvGraphicFramePr>
        <p:xfrm>
          <a:off x="598700" y="1005944"/>
          <a:ext cx="5744950" cy="52120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326537">
                  <a:extLst>
                    <a:ext uri="{9D8B030D-6E8A-4147-A177-3AD203B41FA5}">
                      <a16:colId xmlns:a16="http://schemas.microsoft.com/office/drawing/2014/main" xmlns="" val="4004107028"/>
                    </a:ext>
                  </a:extLst>
                </a:gridCol>
                <a:gridCol w="1813072">
                  <a:extLst>
                    <a:ext uri="{9D8B030D-6E8A-4147-A177-3AD203B41FA5}">
                      <a16:colId xmlns:a16="http://schemas.microsoft.com/office/drawing/2014/main" xmlns="" val="3047601580"/>
                    </a:ext>
                  </a:extLst>
                </a:gridCol>
                <a:gridCol w="1605341">
                  <a:extLst>
                    <a:ext uri="{9D8B030D-6E8A-4147-A177-3AD203B41FA5}">
                      <a16:colId xmlns:a16="http://schemas.microsoft.com/office/drawing/2014/main" xmlns="" val="1610212394"/>
                    </a:ext>
                  </a:extLst>
                </a:gridCol>
              </a:tblGrid>
              <a:tr h="408252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9084814"/>
                  </a:ext>
                </a:extLst>
              </a:tr>
              <a:tr h="408252">
                <a:tc>
                  <a:txBody>
                    <a:bodyPr/>
                    <a:lstStyle/>
                    <a:p>
                      <a:endParaRPr lang="en-US" sz="4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543484"/>
                  </a:ext>
                </a:extLst>
              </a:tr>
              <a:tr h="408252">
                <a:tc>
                  <a:txBody>
                    <a:bodyPr/>
                    <a:lstStyle/>
                    <a:p>
                      <a:endParaRPr lang="en-US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810388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283" y="1954305"/>
            <a:ext cx="628650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283" y="5147295"/>
            <a:ext cx="657225" cy="923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031" y="3985999"/>
            <a:ext cx="586485" cy="21164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7928" y="1780751"/>
            <a:ext cx="1489217" cy="1947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676" y="1780751"/>
            <a:ext cx="962639" cy="990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851" y="2878230"/>
            <a:ext cx="962639" cy="990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676" y="4053621"/>
            <a:ext cx="962639" cy="990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675" y="5080620"/>
            <a:ext cx="962639" cy="990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2601" y="4548920"/>
            <a:ext cx="962639" cy="9906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876800" y="1780751"/>
            <a:ext cx="1343026" cy="432169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61033" y="6069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5400" b="1" cap="none" spc="0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27928" y="1682749"/>
            <a:ext cx="1565913" cy="441969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43022" y="610392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5400" b="1" cap="none" spc="0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421512" y="1731749"/>
            <a:ext cx="2529720" cy="441969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86719" y="61024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5400" b="1" cap="none" spc="0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473318" y="185697"/>
            <a:ext cx="3669815" cy="699693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264 + 312 = 576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14643" y="2523457"/>
            <a:ext cx="117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264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20440" y="2727397"/>
            <a:ext cx="41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14643" y="3127378"/>
            <a:ext cx="1272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312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312767" y="3773709"/>
            <a:ext cx="802533" cy="5059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49840" y="3807214"/>
            <a:ext cx="36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14470" y="3802155"/>
            <a:ext cx="46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46081" y="3802155"/>
            <a:ext cx="340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53425" y="2028096"/>
            <a:ext cx="383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 4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cộng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2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bằng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6,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viết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6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53424" y="2615789"/>
            <a:ext cx="383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 6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cộng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1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bằng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7,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viết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7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30156" y="3208052"/>
            <a:ext cx="383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 2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cộng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3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bằng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5,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viết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5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419599" y="4835327"/>
            <a:ext cx="3669815" cy="699693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264 + 312 = 576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92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/>
      <p:bldP spid="24" grpId="0"/>
      <p:bldP spid="26" grpId="0"/>
      <p:bldP spid="27" grpId="0"/>
      <p:bldP spid="29" grpId="0"/>
      <p:bldP spid="30" grpId="0"/>
      <p:bldP spid="31" grpId="0"/>
      <p:bldP spid="32" grpId="0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235</Words>
  <Application>Microsoft Office PowerPoint</Application>
  <PresentationFormat>Custom</PresentationFormat>
  <Paragraphs>85</Paragraphs>
  <Slides>14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Admin</cp:lastModifiedBy>
  <cp:revision>13</cp:revision>
  <dcterms:created xsi:type="dcterms:W3CDTF">2021-07-06T08:41:53Z</dcterms:created>
  <dcterms:modified xsi:type="dcterms:W3CDTF">2025-05-09T13:45:22Z</dcterms:modified>
</cp:coreProperties>
</file>