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364" r:id="rId3"/>
    <p:sldId id="350" r:id="rId4"/>
    <p:sldId id="365" r:id="rId5"/>
    <p:sldId id="334" r:id="rId6"/>
    <p:sldId id="3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625A-D443-4287-BC6D-653BA852A4D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1388-15A6-4797-8B44-0EC86CA3C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6C069D1F-D8D7-4AE0-B5C9-28B6CDA82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6A1144EA-1254-45C7-A6D5-844BDED37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C725079A-C0D4-474F-85C3-EEA545A20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9167DB-9186-4A0A-B6D0-BA86CCF9622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793A5-3A0F-4538-BE23-0CD06F368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96B2E-DD99-4C00-8D9C-5E19A65A7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1BC9E6-ABEF-4075-AD38-9A72882A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5A8002-7CB1-4A61-90D0-267C491D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964B5-3884-4BCE-ACAF-34950D39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90F6B-57A1-44EC-A5F7-CFD59A8C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D6EEEF-C888-4C8E-9F55-63615236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4064A5-79B4-4D83-B3B9-1F7B62A4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072FEA-5D29-4D50-9619-8141F6D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93511-9B79-4976-AF2A-BA71C85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E0B1717-610A-4CAC-BA7D-2CD9C1DFE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A739CE-98C3-444D-8D6C-DB42DD36E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295A6B-79E8-4472-B73E-FCA34702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352DB-D01B-4E6B-80EA-8EA83A0E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9AC9AE-EFFE-430A-8275-F430046C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4FA15-73DA-4495-9E8E-04663AFF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EFC2D8-1BF6-4C4C-AE73-D4A56C3B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6F7E88-1DF6-4241-984A-658889E0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A62997-9029-46E3-BBBD-C7D705C3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8EC80-CDAB-4974-9CFC-0ED64FE1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097D8-7627-486E-9F89-0C6680F4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3D341F-DE85-453B-842C-B32784E8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306130-3D47-48C3-BFF9-F0174347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EE8241-BDF9-46D6-943A-D0BB1BD1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BD933-8DE9-4A0A-9A54-E018D624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4DFE3-1001-4F33-B03B-B44EDDC1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00FB9-85F3-4631-AF48-ED4B87B3F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C96114-1CD4-4A25-8333-52D0F76E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A05CB4-1892-4774-BDF2-CD177F6B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57FFC1-C14C-4050-9A99-C7BD3066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A4409F-8F96-4E79-9957-A590AA43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0CAB1-3A33-4C0F-8620-A8D0B701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58F700-B612-4000-A050-18758FFA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F4BC99-E7AD-4B82-8CA7-75AC7C1CA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E3ABC9-6581-4772-A700-25CD767F0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6F44C8-12AA-42F2-BAEC-C82FE7C4E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D41BAF-5100-414E-A8C7-2D4DA558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DC7094F-5C0D-4D99-9AA8-BDF55B60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4E2D96-374C-4F0F-9CE6-08ECE995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58A3F-998B-40C0-8B02-50B603C8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A955D9D-3A9A-4236-8202-D29708EE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D2D2B3-71FF-4470-A3AC-1C13EF10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CD71E1-29F3-4D25-AF6C-AB7C9CC4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4EDBF4-A126-46BB-906E-8F671D81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83D7C0-CAB7-44AC-92BA-FB27098B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60B9DD-6F68-47D5-9F75-1CCE090F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446A1-9CFC-48CB-AE21-93F5DB00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5E9E32-9AF4-4E20-8C3F-108BA182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6DC91-D8DB-48F9-913E-9EDD2CF6E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FE43CE-3B0B-422E-9667-A98FCCF5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1E58A-3096-48E8-8612-A72A1E10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74E2CD-EE50-4ACA-8574-469D095F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4AA0D-70C8-49DA-9683-A0F42020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8CFBEC-6C79-4F8D-831A-6A45F2C27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33420C-E12C-41E8-AB14-DFF014F7A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BBE6CD-6DF7-401A-AE94-31B49350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69AF0C-7A41-4D34-86B6-6761081F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8DBF69-1629-4B7D-B68B-83CD2A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F6CA24-D841-4EFF-ACC4-12BADA44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0A7AC2-126E-44B1-AF36-213B7494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4AA8C5-FA94-4A96-A95B-931A9906D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2435-D2B6-424F-A51D-ECE7C9E9797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040115-0C28-4B32-AF6F-8EF09505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9B4820-5D5B-407A-B631-C147A442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000D-18E5-420A-B8F2-9815878F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7">
            <a:extLst>
              <a:ext uri="{FF2B5EF4-FFF2-40B4-BE49-F238E27FC236}">
                <a16:creationId xmlns="" xmlns:a16="http://schemas.microsoft.com/office/drawing/2014/main" id="{2236D982-A304-4FA8-BBAF-582CB5B2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14375"/>
            <a:ext cx="8946395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="" xmlns:a16="http://schemas.microsoft.com/office/drawing/2014/main" id="{881AC747-4511-4B90-9D62-BFE92329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455989"/>
            <a:ext cx="2414587" cy="612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3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42D3F4BE-23E1-430B-A364-D0788A7D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208464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07" name="AutoShape 155">
            <a:extLst>
              <a:ext uri="{FF2B5EF4-FFF2-40B4-BE49-F238E27FC236}">
                <a16:creationId xmlns="" xmlns:a16="http://schemas.microsoft.com/office/drawing/2014/main" id="{11FB943F-2906-4A25-99F9-D5874017F70B}"/>
              </a:ext>
            </a:extLst>
          </p:cNvPr>
          <p:cNvSpPr>
            <a:spLocks/>
          </p:cNvSpPr>
          <p:nvPr/>
        </p:nvSpPr>
        <p:spPr bwMode="auto">
          <a:xfrm>
            <a:off x="5943600" y="20574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30908" name="Text Box 156">
            <a:extLst>
              <a:ext uri="{FF2B5EF4-FFF2-40B4-BE49-F238E27FC236}">
                <a16:creationId xmlns="" xmlns:a16="http://schemas.microsoft.com/office/drawing/2014/main" id="{E2ABBB30-8092-41F5-9E52-9C447902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290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="" xmlns:a16="http://schemas.microsoft.com/office/drawing/2014/main" id="{F78E1056-3240-4D72-B829-C0CBCBF99DF6}"/>
              </a:ext>
            </a:extLst>
          </p:cNvPr>
          <p:cNvGrpSpPr>
            <a:grpSpLocks/>
          </p:cNvGrpSpPr>
          <p:nvPr/>
        </p:nvGrpSpPr>
        <p:grpSpPr bwMode="auto">
          <a:xfrm>
            <a:off x="4333876" y="2894014"/>
            <a:ext cx="2087563" cy="396875"/>
            <a:chOff x="1325" y="952"/>
            <a:chExt cx="1315" cy="250"/>
          </a:xfrm>
        </p:grpSpPr>
        <p:sp>
          <p:nvSpPr>
            <p:cNvPr id="27707" name="Line 157">
              <a:extLst>
                <a:ext uri="{FF2B5EF4-FFF2-40B4-BE49-F238E27FC236}">
                  <a16:creationId xmlns="" xmlns:a16="http://schemas.microsoft.com/office/drawing/2014/main" id="{06A81F74-5691-49B3-8C72-2B7210D85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Text Box 158">
              <a:extLst>
                <a:ext uri="{FF2B5EF4-FFF2-40B4-BE49-F238E27FC236}">
                  <a16:creationId xmlns="" xmlns:a16="http://schemas.microsoft.com/office/drawing/2014/main" id="{612F04B8-A06B-42FA-B638-D3F96FEAB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="" xmlns:a16="http://schemas.microsoft.com/office/drawing/2014/main" id="{8A53C372-5797-41C0-8F93-91BB380F3C4C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4127501"/>
            <a:ext cx="2133600" cy="396875"/>
            <a:chOff x="1344" y="2544"/>
            <a:chExt cx="1344" cy="250"/>
          </a:xfrm>
        </p:grpSpPr>
        <p:sp>
          <p:nvSpPr>
            <p:cNvPr id="27705" name="Text Box 159">
              <a:extLst>
                <a:ext uri="{FF2B5EF4-FFF2-40B4-BE49-F238E27FC236}">
                  <a16:creationId xmlns="" xmlns:a16="http://schemas.microsoft.com/office/drawing/2014/main" id="{AB5AA45B-DB6E-4C76-B470-A190DD682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7706" name="Line 164">
              <a:extLst>
                <a:ext uri="{FF2B5EF4-FFF2-40B4-BE49-F238E27FC236}">
                  <a16:creationId xmlns="" xmlns:a16="http://schemas.microsoft.com/office/drawing/2014/main" id="{F614F22B-0471-4B57-8204-3A1512E2B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="" xmlns:a16="http://schemas.microsoft.com/office/drawing/2014/main" id="{3220FC17-32C8-4130-98C7-A6F556383014}"/>
              </a:ext>
            </a:extLst>
          </p:cNvPr>
          <p:cNvGrpSpPr>
            <a:grpSpLocks/>
          </p:cNvGrpSpPr>
          <p:nvPr/>
        </p:nvGrpSpPr>
        <p:grpSpPr bwMode="auto">
          <a:xfrm>
            <a:off x="4348163" y="1679576"/>
            <a:ext cx="2209800" cy="396875"/>
            <a:chOff x="1352" y="1536"/>
            <a:chExt cx="1392" cy="250"/>
          </a:xfrm>
        </p:grpSpPr>
        <p:sp>
          <p:nvSpPr>
            <p:cNvPr id="27703" name="Text Box 162">
              <a:extLst>
                <a:ext uri="{FF2B5EF4-FFF2-40B4-BE49-F238E27FC236}">
                  <a16:creationId xmlns="" xmlns:a16="http://schemas.microsoft.com/office/drawing/2014/main" id="{19DF70DA-980C-4057-B1FA-82B841F0E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7704" name="Line 165">
              <a:extLst>
                <a:ext uri="{FF2B5EF4-FFF2-40B4-BE49-F238E27FC236}">
                  <a16:creationId xmlns="" xmlns:a16="http://schemas.microsoft.com/office/drawing/2014/main" id="{06F0BE2C-7B65-48CD-88A6-F380EFCD5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="" xmlns:a16="http://schemas.microsoft.com/office/drawing/2014/main" id="{A5466613-536E-47FB-B299-16A2E789064C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2309814"/>
            <a:ext cx="2209800" cy="396875"/>
            <a:chOff x="1440" y="2448"/>
            <a:chExt cx="1392" cy="250"/>
          </a:xfrm>
        </p:grpSpPr>
        <p:sp>
          <p:nvSpPr>
            <p:cNvPr id="27701" name="Text Box 161">
              <a:extLst>
                <a:ext uri="{FF2B5EF4-FFF2-40B4-BE49-F238E27FC236}">
                  <a16:creationId xmlns="" xmlns:a16="http://schemas.microsoft.com/office/drawing/2014/main" id="{3111B737-62CC-4148-93A4-D4A72C712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7702" name="Line 166">
              <a:extLst>
                <a:ext uri="{FF2B5EF4-FFF2-40B4-BE49-F238E27FC236}">
                  <a16:creationId xmlns="" xmlns:a16="http://schemas.microsoft.com/office/drawing/2014/main" id="{A4A250B8-BE96-43EB-AAA6-DF8E33FB1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="" xmlns:a16="http://schemas.microsoft.com/office/drawing/2014/main" id="{0A4CEFB7-B8CE-49A4-8C6A-7288B802752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505201"/>
            <a:ext cx="2209800" cy="396875"/>
            <a:chOff x="1442" y="2730"/>
            <a:chExt cx="1392" cy="250"/>
          </a:xfrm>
        </p:grpSpPr>
        <p:sp>
          <p:nvSpPr>
            <p:cNvPr id="27699" name="Text Box 160">
              <a:extLst>
                <a:ext uri="{FF2B5EF4-FFF2-40B4-BE49-F238E27FC236}">
                  <a16:creationId xmlns="" xmlns:a16="http://schemas.microsoft.com/office/drawing/2014/main" id="{F7570B1B-8B76-47DD-A9A1-3DC6E069B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7700" name="Line 167">
              <a:extLst>
                <a:ext uri="{FF2B5EF4-FFF2-40B4-BE49-F238E27FC236}">
                  <a16:creationId xmlns="" xmlns:a16="http://schemas.microsoft.com/office/drawing/2014/main" id="{EC036434-6D39-4ADD-8FF3-866421E6B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="" xmlns:a16="http://schemas.microsoft.com/office/drawing/2014/main" id="{BBB630DD-B297-4A4D-99F0-E7BD67D51609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4740276"/>
            <a:ext cx="2209800" cy="396875"/>
            <a:chOff x="1294" y="2783"/>
            <a:chExt cx="1392" cy="250"/>
          </a:xfrm>
        </p:grpSpPr>
        <p:sp>
          <p:nvSpPr>
            <p:cNvPr id="27697" name="Text Box 163">
              <a:extLst>
                <a:ext uri="{FF2B5EF4-FFF2-40B4-BE49-F238E27FC236}">
                  <a16:creationId xmlns="" xmlns:a16="http://schemas.microsoft.com/office/drawing/2014/main" id="{53304707-773A-43A0-A51A-363D59643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7698" name="Line 168">
              <a:extLst>
                <a:ext uri="{FF2B5EF4-FFF2-40B4-BE49-F238E27FC236}">
                  <a16:creationId xmlns="" xmlns:a16="http://schemas.microsoft.com/office/drawing/2014/main" id="{77E35545-985D-4F49-B755-7F6EFAAC7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1B73A8B9-9D03-4759-B605-776D8F58CD59}"/>
              </a:ext>
            </a:extLst>
          </p:cNvPr>
          <p:cNvGraphicFramePr>
            <a:graphicFrameLocks noGrp="1"/>
          </p:cNvGraphicFramePr>
          <p:nvPr/>
        </p:nvGraphicFramePr>
        <p:xfrm>
          <a:off x="6535934" y="2088356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505">
            <a:extLst>
              <a:ext uri="{FF2B5EF4-FFF2-40B4-BE49-F238E27FC236}">
                <a16:creationId xmlns="" xmlns:a16="http://schemas.microsoft.com/office/drawing/2014/main" id="{E1B4E1F7-FACB-49F4-AB4B-EDA16F3E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4" y="2088356"/>
            <a:ext cx="2614611" cy="3048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>
                <a:gd name="adj" fmla="val 50877"/>
              </a:avLst>
            </a:prstTxWarp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7200" dirty="0">
                <a:solidFill>
                  <a:prstClr val="black"/>
                </a:solidFill>
                <a:latin typeface="HP001 4 hàng" panose="020B0603050302020204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907" grpId="0" animBg="1"/>
      <p:bldP spid="330907" grpId="1" animBg="1"/>
      <p:bldP spid="330907" grpId="2" animBg="1"/>
      <p:bldP spid="330908" grpId="0"/>
      <p:bldP spid="33090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>
            <a:extLst>
              <a:ext uri="{FF2B5EF4-FFF2-40B4-BE49-F238E27FC236}">
                <a16:creationId xmlns="" xmlns:a16="http://schemas.microsoft.com/office/drawing/2014/main" id="{9D8008A4-5ACF-4542-A877-CCA1725D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478339"/>
            <a:ext cx="6324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O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30904" name="Text Box 152">
            <a:extLst>
              <a:ext uri="{FF2B5EF4-FFF2-40B4-BE49-F238E27FC236}">
                <a16:creationId xmlns="" xmlns:a16="http://schemas.microsoft.com/office/drawing/2014/main" id="{E9068B9F-DEBC-4079-9A0D-DF04CEC3E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510090"/>
            <a:ext cx="6629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O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5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6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330907" name="AutoShape 155">
            <a:extLst>
              <a:ext uri="{FF2B5EF4-FFF2-40B4-BE49-F238E27FC236}">
                <a16:creationId xmlns="" xmlns:a16="http://schemas.microsoft.com/office/drawing/2014/main" id="{8CC30B19-A6EA-4E0B-8DE8-612DC6066705}"/>
              </a:ext>
            </a:extLst>
          </p:cNvPr>
          <p:cNvSpPr>
            <a:spLocks/>
          </p:cNvSpPr>
          <p:nvPr/>
        </p:nvSpPr>
        <p:spPr bwMode="auto">
          <a:xfrm>
            <a:off x="5308600" y="835025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908" name="Text Box 156">
            <a:extLst>
              <a:ext uri="{FF2B5EF4-FFF2-40B4-BE49-F238E27FC236}">
                <a16:creationId xmlns="" xmlns:a16="http://schemas.microsoft.com/office/drawing/2014/main" id="{078964E2-EF91-4A5C-9580-A4AD1079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20662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="" xmlns:a16="http://schemas.microsoft.com/office/drawing/2014/main" id="{7516D2F4-D302-4CD8-828C-D216B3B8B4C2}"/>
              </a:ext>
            </a:extLst>
          </p:cNvPr>
          <p:cNvGrpSpPr>
            <a:grpSpLocks/>
          </p:cNvGrpSpPr>
          <p:nvPr/>
        </p:nvGrpSpPr>
        <p:grpSpPr bwMode="auto">
          <a:xfrm>
            <a:off x="3698876" y="1671639"/>
            <a:ext cx="2087563" cy="396875"/>
            <a:chOff x="1325" y="952"/>
            <a:chExt cx="1315" cy="250"/>
          </a:xfrm>
        </p:grpSpPr>
        <p:sp>
          <p:nvSpPr>
            <p:cNvPr id="28733" name="Line 157">
              <a:extLst>
                <a:ext uri="{FF2B5EF4-FFF2-40B4-BE49-F238E27FC236}">
                  <a16:creationId xmlns="" xmlns:a16="http://schemas.microsoft.com/office/drawing/2014/main" id="{7E7D4D49-C715-4F48-BFD3-6CB9DBA1B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Text Box 158">
              <a:extLst>
                <a:ext uri="{FF2B5EF4-FFF2-40B4-BE49-F238E27FC236}">
                  <a16:creationId xmlns="" xmlns:a16="http://schemas.microsoft.com/office/drawing/2014/main" id="{EE8E64CC-3723-4D99-B0E5-EBCE613E2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="" xmlns:a16="http://schemas.microsoft.com/office/drawing/2014/main" id="{A1136651-EC4C-45F8-ACCB-EB3B81802AFB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905126"/>
            <a:ext cx="2133600" cy="396875"/>
            <a:chOff x="1344" y="2544"/>
            <a:chExt cx="1344" cy="250"/>
          </a:xfrm>
        </p:grpSpPr>
        <p:sp>
          <p:nvSpPr>
            <p:cNvPr id="28731" name="Text Box 159">
              <a:extLst>
                <a:ext uri="{FF2B5EF4-FFF2-40B4-BE49-F238E27FC236}">
                  <a16:creationId xmlns="" xmlns:a16="http://schemas.microsoft.com/office/drawing/2014/main" id="{AFBE8EC6-FB39-49B9-A839-2A64EAD70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8732" name="Line 164">
              <a:extLst>
                <a:ext uri="{FF2B5EF4-FFF2-40B4-BE49-F238E27FC236}">
                  <a16:creationId xmlns="" xmlns:a16="http://schemas.microsoft.com/office/drawing/2014/main" id="{F718330B-1DDE-4481-97D4-E6C674EF2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="" xmlns:a16="http://schemas.microsoft.com/office/drawing/2014/main" id="{1F555B50-4F47-47D9-A321-521FC41581F6}"/>
              </a:ext>
            </a:extLst>
          </p:cNvPr>
          <p:cNvGrpSpPr>
            <a:grpSpLocks/>
          </p:cNvGrpSpPr>
          <p:nvPr/>
        </p:nvGrpSpPr>
        <p:grpSpPr bwMode="auto">
          <a:xfrm>
            <a:off x="3713163" y="457201"/>
            <a:ext cx="2209800" cy="396875"/>
            <a:chOff x="1352" y="1536"/>
            <a:chExt cx="1392" cy="250"/>
          </a:xfrm>
        </p:grpSpPr>
        <p:sp>
          <p:nvSpPr>
            <p:cNvPr id="28729" name="Text Box 162">
              <a:extLst>
                <a:ext uri="{FF2B5EF4-FFF2-40B4-BE49-F238E27FC236}">
                  <a16:creationId xmlns="" xmlns:a16="http://schemas.microsoft.com/office/drawing/2014/main" id="{3D8AF2EF-CCFA-4F4C-9376-3B75128DC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8730" name="Line 165">
              <a:extLst>
                <a:ext uri="{FF2B5EF4-FFF2-40B4-BE49-F238E27FC236}">
                  <a16:creationId xmlns="" xmlns:a16="http://schemas.microsoft.com/office/drawing/2014/main" id="{773EBA33-8477-44F6-A05D-E34152C73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="" xmlns:a16="http://schemas.microsoft.com/office/drawing/2014/main" id="{330C8B4F-88DF-4173-AA43-1F0016B1E6B0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1087439"/>
            <a:ext cx="2209800" cy="396875"/>
            <a:chOff x="1440" y="2448"/>
            <a:chExt cx="1392" cy="250"/>
          </a:xfrm>
        </p:grpSpPr>
        <p:sp>
          <p:nvSpPr>
            <p:cNvPr id="28727" name="Text Box 161">
              <a:extLst>
                <a:ext uri="{FF2B5EF4-FFF2-40B4-BE49-F238E27FC236}">
                  <a16:creationId xmlns="" xmlns:a16="http://schemas.microsoft.com/office/drawing/2014/main" id="{14594B77-F44C-4382-A20E-8B0BAE8ED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8728" name="Line 166">
              <a:extLst>
                <a:ext uri="{FF2B5EF4-FFF2-40B4-BE49-F238E27FC236}">
                  <a16:creationId xmlns="" xmlns:a16="http://schemas.microsoft.com/office/drawing/2014/main" id="{158EFB58-2C88-49C9-95C8-00007A192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="" xmlns:a16="http://schemas.microsoft.com/office/drawing/2014/main" id="{18984244-E7BB-4C8F-B2E6-6076D7070F28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282826"/>
            <a:ext cx="2209800" cy="396875"/>
            <a:chOff x="1442" y="2730"/>
            <a:chExt cx="1392" cy="250"/>
          </a:xfrm>
        </p:grpSpPr>
        <p:sp>
          <p:nvSpPr>
            <p:cNvPr id="28725" name="Text Box 160">
              <a:extLst>
                <a:ext uri="{FF2B5EF4-FFF2-40B4-BE49-F238E27FC236}">
                  <a16:creationId xmlns="" xmlns:a16="http://schemas.microsoft.com/office/drawing/2014/main" id="{9395CEB3-0F88-4A3F-9FE3-335522FB5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8726" name="Line 167">
              <a:extLst>
                <a:ext uri="{FF2B5EF4-FFF2-40B4-BE49-F238E27FC236}">
                  <a16:creationId xmlns="" xmlns:a16="http://schemas.microsoft.com/office/drawing/2014/main" id="{4FCB6535-AFE5-4330-9914-C9992282D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="" xmlns:a16="http://schemas.microsoft.com/office/drawing/2014/main" id="{39785215-4483-49E7-A6F8-605D74CBBEC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17901"/>
            <a:ext cx="2209800" cy="396875"/>
            <a:chOff x="1294" y="2783"/>
            <a:chExt cx="1392" cy="250"/>
          </a:xfrm>
        </p:grpSpPr>
        <p:sp>
          <p:nvSpPr>
            <p:cNvPr id="28723" name="Text Box 163">
              <a:extLst>
                <a:ext uri="{FF2B5EF4-FFF2-40B4-BE49-F238E27FC236}">
                  <a16:creationId xmlns="" xmlns:a16="http://schemas.microsoft.com/office/drawing/2014/main" id="{992FABAC-9163-4AE6-8341-0BE4EBFD3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8724" name="Line 168">
              <a:extLst>
                <a:ext uri="{FF2B5EF4-FFF2-40B4-BE49-F238E27FC236}">
                  <a16:creationId xmlns="" xmlns:a16="http://schemas.microsoft.com/office/drawing/2014/main" id="{36BB14CE-4E9A-4E1E-B22B-D7F477660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D4751230-37B1-4965-A450-59D6BDAFE529}"/>
              </a:ext>
            </a:extLst>
          </p:cNvPr>
          <p:cNvGraphicFramePr>
            <a:graphicFrameLocks noGrp="1"/>
          </p:cNvGraphicFramePr>
          <p:nvPr/>
        </p:nvGraphicFramePr>
        <p:xfrm>
          <a:off x="5765800" y="835025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505">
            <a:extLst>
              <a:ext uri="{FF2B5EF4-FFF2-40B4-BE49-F238E27FC236}">
                <a16:creationId xmlns="" xmlns:a16="http://schemas.microsoft.com/office/drawing/2014/main" id="{474E0B29-D095-4E62-A51E-E1AB4133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835025"/>
            <a:ext cx="2711450" cy="3048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>
                <a:gd name="adj" fmla="val 50877"/>
              </a:avLst>
            </a:prstTxWarp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7200" dirty="0">
                <a:latin typeface="HP001 4 hàng" panose="020B0603050302020204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/>
      <p:bldP spid="330822" grpId="1"/>
      <p:bldP spid="330904" grpId="0"/>
      <p:bldP spid="330907" grpId="0" animBg="1"/>
      <p:bldP spid="330907" grpId="1" animBg="1"/>
      <p:bldP spid="330908" grpId="0"/>
      <p:bldP spid="3309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0943D36E-6A3E-41D8-8F3E-AEE797F8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37" y="-1124494"/>
            <a:ext cx="5118737" cy="7243496"/>
          </a:xfrm>
          <a:prstGeom prst="rect">
            <a:avLst/>
          </a:prstGeom>
        </p:spPr>
      </p:pic>
      <p:sp>
        <p:nvSpPr>
          <p:cNvPr id="29698" name="Line 166">
            <a:extLst>
              <a:ext uri="{FF2B5EF4-FFF2-40B4-BE49-F238E27FC236}">
                <a16:creationId xmlns="" xmlns:a16="http://schemas.microsoft.com/office/drawing/2014/main" id="{A5C9B2D4-3EE8-4109-B838-BE24BF37B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-1573213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29">
            <a:extLst>
              <a:ext uri="{FF2B5EF4-FFF2-40B4-BE49-F238E27FC236}">
                <a16:creationId xmlns="" xmlns:a16="http://schemas.microsoft.com/office/drawing/2014/main" id="{904F5E91-88EF-4DD6-BD49-605A8818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2" y="5211543"/>
            <a:ext cx="640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O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1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9" name="Text Box 229">
            <a:extLst>
              <a:ext uri="{FF2B5EF4-FFF2-40B4-BE49-F238E27FC236}">
                <a16:creationId xmlns="" xmlns:a16="http://schemas.microsoft.com/office/drawing/2014/main" id="{19E8CEEE-3921-4E6C-A4BC-71A530AD1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190658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O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mấy</a:t>
            </a:r>
            <a:r>
              <a:rPr lang="en-US" altLang="en-US" sz="3600" dirty="0">
                <a:solidFill>
                  <a:srgbClr val="6600CC"/>
                </a:solidFill>
              </a:rPr>
              <a:t> 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5960A6F-C8F5-4013-9F5E-9245F1FF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063751"/>
            <a:ext cx="643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Nét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cong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kín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/>
      <p:bldP spid="9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="" xmlns:a16="http://schemas.microsoft.com/office/drawing/2014/main" id="{2790F8AC-60C8-40F4-90DD-C3AC1769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705" y="6257925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3" name="Hướng dẫn viết chữ O hoa">
            <a:hlinkClick r:id="" action="ppaction://media"/>
            <a:extLst>
              <a:ext uri="{FF2B5EF4-FFF2-40B4-BE49-F238E27FC236}">
                <a16:creationId xmlns="" xmlns:a16="http://schemas.microsoft.com/office/drawing/2014/main" id="{C4BE73F3-B9D4-4DCA-BF43-0344640112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7649" y="0"/>
            <a:ext cx="8510271" cy="627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="" xmlns:a16="http://schemas.microsoft.com/office/drawing/2014/main" id="{888C660A-E1A8-4260-8D8F-28ED32AC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47585"/>
              </p:ext>
            </p:extLst>
          </p:nvPr>
        </p:nvGraphicFramePr>
        <p:xfrm>
          <a:off x="2633664" y="2514600"/>
          <a:ext cx="8074976" cy="1725610"/>
        </p:xfrm>
        <a:graphic>
          <a:graphicData uri="http://schemas.openxmlformats.org/drawingml/2006/table">
            <a:tbl>
              <a:tblPr/>
              <a:tblGrid>
                <a:gridCol w="1151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1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70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16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44" name="Rectangle 115">
            <a:extLst>
              <a:ext uri="{FF2B5EF4-FFF2-40B4-BE49-F238E27FC236}">
                <a16:creationId xmlns="" xmlns:a16="http://schemas.microsoft.com/office/drawing/2014/main" id="{E0E88BD6-EC78-45C5-A3A5-67064DE11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384" y="2952342"/>
            <a:ext cx="807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Ong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chăm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chỉ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tìm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mật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126</Words>
  <Application>Microsoft Office PowerPoint</Application>
  <PresentationFormat>Custom</PresentationFormat>
  <Paragraphs>26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Admin</cp:lastModifiedBy>
  <cp:revision>7</cp:revision>
  <dcterms:created xsi:type="dcterms:W3CDTF">2021-06-27T01:17:47Z</dcterms:created>
  <dcterms:modified xsi:type="dcterms:W3CDTF">2025-05-09T13:32:27Z</dcterms:modified>
</cp:coreProperties>
</file>