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  <p:sldMasterId id="2147483675" r:id="rId6"/>
    <p:sldMasterId id="2147483678" r:id="rId7"/>
    <p:sldMasterId id="2147483681" r:id="rId8"/>
  </p:sldMasterIdLst>
  <p:notesMasterIdLst>
    <p:notesMasterId r:id="rId22"/>
  </p:notesMasterIdLst>
  <p:sldIdLst>
    <p:sldId id="257" r:id="rId9"/>
    <p:sldId id="258" r:id="rId10"/>
    <p:sldId id="259" r:id="rId11"/>
    <p:sldId id="260" r:id="rId12"/>
    <p:sldId id="261" r:id="rId13"/>
    <p:sldId id="263" r:id="rId14"/>
    <p:sldId id="265" r:id="rId15"/>
    <p:sldId id="269" r:id="rId16"/>
    <p:sldId id="271" r:id="rId17"/>
    <p:sldId id="272" r:id="rId18"/>
    <p:sldId id="273" r:id="rId19"/>
    <p:sldId id="266" r:id="rId20"/>
    <p:sldId id="26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>
        <p:scale>
          <a:sx n="73" d="100"/>
          <a:sy n="73" d="100"/>
        </p:scale>
        <p:origin x="-400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7C30-A0F5-4A7B-9C22-45349719B429}" type="datetimeFigureOut">
              <a:rPr lang="vi-VN" smtClean="0"/>
              <a:t>09/05/2025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777C-048A-4A7B-B19E-2405E8FA93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0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777C-048A-4A7B-B19E-2405E8FA935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66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80F52-DEB3-4E92-843C-81B4A4CD63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B777C-048A-4A7B-B19E-2405E8FA935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8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4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49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52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5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69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0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2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5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38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79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E5A771-0250-4323-8DB4-38A6085DFD35}" type="datetimeFigureOut">
              <a:rPr lang="en-US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5/9/2025</a:t>
            </a:fld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70CC9E-E15E-4734-9367-E237F868C17F}" type="slidenum">
              <a:rPr lang="en-US" altLang="vi-VN" sz="3600" smtClean="0">
                <a:solidFill>
                  <a:srgbClr val="1F497D"/>
                </a:solidFill>
                <a:latin typeface=".VnTim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z="3600">
              <a:solidFill>
                <a:srgbClr val="1F497D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-15875"/>
            <a:ext cx="1209463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85" y="122239"/>
            <a:ext cx="9609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2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8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4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7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5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7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1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9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63975" y="4076701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18222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05413" y="2922557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2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9126" y="1585883"/>
            <a:ext cx="51816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Chữ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mấy nét?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405413" y="3700295"/>
            <a:ext cx="497278" cy="479214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05413" y="220033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05413" y="3644775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153"/>
          <a:stretch/>
        </p:blipFill>
        <p:spPr>
          <a:xfrm>
            <a:off x="6520872" y="1626087"/>
            <a:ext cx="4719783" cy="4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142514" y="1473881"/>
            <a:ext cx="3311525" cy="5213350"/>
            <a:chOff x="5643569" y="1438279"/>
            <a:chExt cx="2833707" cy="4633913"/>
          </a:xfrm>
        </p:grpSpPr>
        <p:pic>
          <p:nvPicPr>
            <p:cNvPr id="4" name="Picture 3" descr="Grey_bunn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000504"/>
              <a:ext cx="1071570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flipH="1">
              <a:off x="5643569" y="1438279"/>
              <a:ext cx="2833707" cy="1810386"/>
            </a:xfrm>
            <a:prstGeom prst="cloudCallout">
              <a:avLst>
                <a:gd name="adj1" fmla="val -16977"/>
                <a:gd name="adj2" fmla="val 10263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730752" y="1842907"/>
            <a:ext cx="2322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 cùng viết chữ </a:t>
            </a:r>
            <a:r>
              <a:rPr lang="en-US" altLang="en-US" b="1" i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Chữ V viết hoa cỡ nhỏ kiểu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907" y="406400"/>
            <a:ext cx="6779493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19" r="27"/>
          <a:stretch/>
        </p:blipFill>
        <p:spPr bwMode="auto">
          <a:xfrm>
            <a:off x="0" y="2307772"/>
            <a:ext cx="12192000" cy="255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868440" y="3584960"/>
            <a:ext cx="92186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Zuê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em có dòng sông uốn quanh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8938" y="722110"/>
            <a:ext cx="384501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</a:p>
        </p:txBody>
      </p:sp>
    </p:spTree>
    <p:extLst>
      <p:ext uri="{BB962C8B-B14F-4D97-AF65-F5344CB8AC3E}">
        <p14:creationId xmlns:p14="http://schemas.microsoft.com/office/powerpoint/2010/main" val="1464753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0396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4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2756" y="1066800"/>
            <a:ext cx="25490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44799" y="2470236"/>
            <a:ext cx="65855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V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(kiểu 2)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394687" y="2917734"/>
            <a:ext cx="457200" cy="4572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94687" y="2871697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5 ô li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394687" y="2135097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4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886" y="1083901"/>
            <a:ext cx="696595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 vừa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mấy ô li?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437549" y="3516223"/>
            <a:ext cx="162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ý thuyết tập viết: chữ hoa: q, v (kiểu 2) tiếng việt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5"/>
          <a:stretch/>
        </p:blipFill>
        <p:spPr bwMode="auto">
          <a:xfrm>
            <a:off x="6742546" y="1316272"/>
            <a:ext cx="4655128" cy="45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289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0" grpId="0" autoUpdateAnimBg="0"/>
      <p:bldP spid="13" grpId="0" autoUpdateAnimBg="0"/>
      <p:bldP spid="9" grpId="0" autoUpdateAnimBg="0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22668" r="10868" b="22430"/>
          <a:stretch/>
        </p:blipFill>
        <p:spPr bwMode="auto">
          <a:xfrm>
            <a:off x="5918392" y="1066800"/>
            <a:ext cx="5458691" cy="53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50091" y="3776445"/>
            <a:ext cx="1771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6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22987" y="1193801"/>
            <a:ext cx="7204075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* Chữ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cỡ nhỏ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mấy ô li?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392093" y="2449323"/>
            <a:ext cx="512763" cy="4699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50061" y="2401254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2 ô li rưỡi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50061" y="3126649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4 ô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237194" y="2076395"/>
            <a:ext cx="3079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4" grpId="0" autoUpdateAnimBg="0"/>
      <p:bldP spid="15" grpId="0" animBg="1" autoUpdateAnimBg="0"/>
      <p:bldP spid="16" grpId="0" autoUpdateAnimBg="0"/>
      <p:bldP spid="17" grpId="0" autoUpdateAnimBg="0"/>
      <p:bldP spid="3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05413" y="2922557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9126" y="1585883"/>
            <a:ext cx="5181600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Chữ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mấy nét?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405413" y="3700295"/>
            <a:ext cx="497278" cy="479214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05413" y="220033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05413" y="3644775"/>
            <a:ext cx="202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</a:p>
        </p:txBody>
      </p:sp>
      <p:pic>
        <p:nvPicPr>
          <p:cNvPr id="10" name="Picture 2" descr="Lý thuyết tập viết: chữ hoa: q, v (kiểu 2) tiếng việt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5"/>
          <a:stretch/>
        </p:blipFill>
        <p:spPr bwMode="auto">
          <a:xfrm>
            <a:off x="6742546" y="1316272"/>
            <a:ext cx="4655128" cy="45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142514" y="1473881"/>
            <a:ext cx="3311525" cy="5213350"/>
            <a:chOff x="5643569" y="1438279"/>
            <a:chExt cx="2833707" cy="4633913"/>
          </a:xfrm>
        </p:grpSpPr>
        <p:pic>
          <p:nvPicPr>
            <p:cNvPr id="4" name="Picture 3" descr="Grey_bunny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000504"/>
              <a:ext cx="1071570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flipH="1">
              <a:off x="5643569" y="1438279"/>
              <a:ext cx="2833707" cy="1810386"/>
            </a:xfrm>
            <a:prstGeom prst="cloudCallout">
              <a:avLst>
                <a:gd name="adj1" fmla="val -16977"/>
                <a:gd name="adj2" fmla="val 10263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730752" y="1842907"/>
            <a:ext cx="2322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 cùng viết chữ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2" name="Chữ Q viết hoa cỡ nhỏ kiểu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631" y="378691"/>
            <a:ext cx="7610764" cy="5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ý thuyết tập viết: chữ hoa: q, v (kiểu 2) tiếng việt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5"/>
          <a:stretch/>
        </p:blipFill>
        <p:spPr bwMode="auto">
          <a:xfrm>
            <a:off x="1403928" y="831273"/>
            <a:ext cx="4738254" cy="51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22668" r="10868" b="22430"/>
          <a:stretch/>
        </p:blipFill>
        <p:spPr bwMode="auto">
          <a:xfrm>
            <a:off x="7167419" y="1542472"/>
            <a:ext cx="4681749" cy="44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7433437" y="2413523"/>
            <a:ext cx="264140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6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394687" y="2917734"/>
            <a:ext cx="457200" cy="4572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394687" y="2871697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5 ô li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394687" y="2135097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886" y="1083901"/>
            <a:ext cx="6965950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 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mấy ô li?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437549" y="3516223"/>
            <a:ext cx="162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53"/>
          <a:stretch/>
        </p:blipFill>
        <p:spPr>
          <a:xfrm>
            <a:off x="6520872" y="1626087"/>
            <a:ext cx="4719783" cy="4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047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0" grpId="0" autoUpdateAnimBg="0"/>
      <p:bldP spid="13" grpId="0" autoUpdateAnimBg="0"/>
      <p:bldP spid="9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25914" r="50522" b="39583"/>
          <a:stretch/>
        </p:blipFill>
        <p:spPr>
          <a:xfrm>
            <a:off x="6237194" y="1625596"/>
            <a:ext cx="5509557" cy="482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50091" y="3776445"/>
            <a:ext cx="1771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22987" y="1193801"/>
            <a:ext cx="7204075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 Chữ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 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mấy ô li?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392093" y="2449323"/>
            <a:ext cx="512763" cy="4699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50061" y="2401254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2 ô li rưỡi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50061" y="3126649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772903" y="2538214"/>
            <a:ext cx="30797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4" grpId="0" autoUpdateAnimBg="0"/>
      <p:bldP spid="15" grpId="0" animBg="1" autoUpdateAnimBg="0"/>
      <p:bldP spid="16" grpId="0" autoUpdateAnimBg="0"/>
      <p:bldP spid="17" grpId="0" autoUpdateAnimBg="0"/>
      <p:bldP spid="34" grpId="0" animBg="1" autoUpdateAnimBg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187</Words>
  <Application>Microsoft Office PowerPoint</Application>
  <PresentationFormat>Custom</PresentationFormat>
  <Paragraphs>34</Paragraphs>
  <Slides>13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</cp:lastModifiedBy>
  <cp:revision>17</cp:revision>
  <dcterms:created xsi:type="dcterms:W3CDTF">2021-06-24T15:20:12Z</dcterms:created>
  <dcterms:modified xsi:type="dcterms:W3CDTF">2025-05-09T13:52:22Z</dcterms:modified>
</cp:coreProperties>
</file>