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452" r:id="rId2"/>
    <p:sldId id="457" r:id="rId3"/>
    <p:sldId id="467" r:id="rId4"/>
    <p:sldId id="472" r:id="rId5"/>
    <p:sldId id="455" r:id="rId6"/>
    <p:sldId id="468" r:id="rId7"/>
    <p:sldId id="470" r:id="rId8"/>
    <p:sldId id="471" r:id="rId9"/>
    <p:sldId id="469" r:id="rId10"/>
    <p:sldId id="473"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ECFF"/>
    <a:srgbClr val="1010F0"/>
    <a:srgbClr val="019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3" autoAdjust="0"/>
    <p:restoredTop sz="94660"/>
  </p:normalViewPr>
  <p:slideViewPr>
    <p:cSldViewPr snapToGrid="0">
      <p:cViewPr varScale="1">
        <p:scale>
          <a:sx n="73" d="100"/>
          <a:sy n="73" d="100"/>
        </p:scale>
        <p:origin x="456" y="72"/>
      </p:cViewPr>
      <p:guideLst>
        <p:guide orient="horz" pos="213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D85AEE-394B-4E2C-8600-3A06723B3DDE}" type="datetimeFigureOut">
              <a:rPr lang="en-US" smtClean="0"/>
              <a:t>5/3/2025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5E5EA3-FA8A-48A1-B74D-78E87AF2FFAF}" type="slidenum">
              <a:rPr lang="en-US" smtClean="0"/>
              <a:t>‹#›</a:t>
            </a:fld>
            <a:endParaRPr lang="en-US"/>
          </a:p>
        </p:txBody>
      </p:sp>
    </p:spTree>
    <p:extLst>
      <p:ext uri="{BB962C8B-B14F-4D97-AF65-F5344CB8AC3E}">
        <p14:creationId xmlns:p14="http://schemas.microsoft.com/office/powerpoint/2010/main" val="32989753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8CCC23D-CC49-4D1C-8102-8F27974667DE}" type="datetimeFigureOut">
              <a:rPr lang="en-US" smtClean="0"/>
              <a:t>5/3/2025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98CD67-DBA6-400A-93A5-922E9EDE5DED}" type="slidenum">
              <a:rPr lang="en-US" smtClean="0"/>
              <a:t>‹#›</a:t>
            </a:fld>
            <a:endParaRPr lang="en-US"/>
          </a:p>
        </p:txBody>
      </p:sp>
    </p:spTree>
    <p:extLst>
      <p:ext uri="{BB962C8B-B14F-4D97-AF65-F5344CB8AC3E}">
        <p14:creationId xmlns:p14="http://schemas.microsoft.com/office/powerpoint/2010/main" val="3744469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CC23D-CC49-4D1C-8102-8F27974667DE}" type="datetimeFigureOut">
              <a:rPr lang="en-US" smtClean="0"/>
              <a:t>5/3/2025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98CD67-DBA6-400A-93A5-922E9EDE5DED}" type="slidenum">
              <a:rPr lang="en-US" smtClean="0"/>
              <a:t>‹#›</a:t>
            </a:fld>
            <a:endParaRPr lang="en-US"/>
          </a:p>
        </p:txBody>
      </p:sp>
    </p:spTree>
    <p:extLst>
      <p:ext uri="{BB962C8B-B14F-4D97-AF65-F5344CB8AC3E}">
        <p14:creationId xmlns:p14="http://schemas.microsoft.com/office/powerpoint/2010/main" val="18571386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CC23D-CC49-4D1C-8102-8F27974667DE}" type="datetimeFigureOut">
              <a:rPr lang="en-US" smtClean="0"/>
              <a:t>5/3/2025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98CD67-DBA6-400A-93A5-922E9EDE5DED}" type="slidenum">
              <a:rPr lang="en-US" smtClean="0"/>
              <a:t>‹#›</a:t>
            </a:fld>
            <a:endParaRPr lang="en-US"/>
          </a:p>
        </p:txBody>
      </p:sp>
    </p:spTree>
    <p:extLst>
      <p:ext uri="{BB962C8B-B14F-4D97-AF65-F5344CB8AC3E}">
        <p14:creationId xmlns:p14="http://schemas.microsoft.com/office/powerpoint/2010/main" val="14737582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CC23D-CC49-4D1C-8102-8F27974667DE}" type="datetimeFigureOut">
              <a:rPr lang="en-US" smtClean="0"/>
              <a:t>5/3/2025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98CD67-DBA6-400A-93A5-922E9EDE5DED}" type="slidenum">
              <a:rPr lang="en-US" smtClean="0"/>
              <a:t>‹#›</a:t>
            </a:fld>
            <a:endParaRPr lang="en-US"/>
          </a:p>
        </p:txBody>
      </p:sp>
    </p:spTree>
    <p:extLst>
      <p:ext uri="{BB962C8B-B14F-4D97-AF65-F5344CB8AC3E}">
        <p14:creationId xmlns:p14="http://schemas.microsoft.com/office/powerpoint/2010/main" val="2991357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8CCC23D-CC49-4D1C-8102-8F27974667DE}" type="datetimeFigureOut">
              <a:rPr lang="en-US" smtClean="0"/>
              <a:t>5/3/2025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98CD67-DBA6-400A-93A5-922E9EDE5DED}" type="slidenum">
              <a:rPr lang="en-US" smtClean="0"/>
              <a:t>‹#›</a:t>
            </a:fld>
            <a:endParaRPr lang="en-US"/>
          </a:p>
        </p:txBody>
      </p:sp>
    </p:spTree>
    <p:extLst>
      <p:ext uri="{BB962C8B-B14F-4D97-AF65-F5344CB8AC3E}">
        <p14:creationId xmlns:p14="http://schemas.microsoft.com/office/powerpoint/2010/main" val="21371555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8CCC23D-CC49-4D1C-8102-8F27974667DE}" type="datetimeFigureOut">
              <a:rPr lang="en-US" smtClean="0"/>
              <a:t>5/3/2025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98CD67-DBA6-400A-93A5-922E9EDE5DED}" type="slidenum">
              <a:rPr lang="en-US" smtClean="0"/>
              <a:t>‹#›</a:t>
            </a:fld>
            <a:endParaRPr lang="en-US"/>
          </a:p>
        </p:txBody>
      </p:sp>
    </p:spTree>
    <p:extLst>
      <p:ext uri="{BB962C8B-B14F-4D97-AF65-F5344CB8AC3E}">
        <p14:creationId xmlns:p14="http://schemas.microsoft.com/office/powerpoint/2010/main" val="2792242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8CCC23D-CC49-4D1C-8102-8F27974667DE}" type="datetimeFigureOut">
              <a:rPr lang="en-US" smtClean="0"/>
              <a:t>5/3/2025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98CD67-DBA6-400A-93A5-922E9EDE5DED}" type="slidenum">
              <a:rPr lang="en-US" smtClean="0"/>
              <a:t>‹#›</a:t>
            </a:fld>
            <a:endParaRPr lang="en-US"/>
          </a:p>
        </p:txBody>
      </p:sp>
    </p:spTree>
    <p:extLst>
      <p:ext uri="{BB962C8B-B14F-4D97-AF65-F5344CB8AC3E}">
        <p14:creationId xmlns:p14="http://schemas.microsoft.com/office/powerpoint/2010/main" val="754932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CCC23D-CC49-4D1C-8102-8F27974667DE}" type="datetimeFigureOut">
              <a:rPr lang="en-US" smtClean="0"/>
              <a:t>5/3/2025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98CD67-DBA6-400A-93A5-922E9EDE5DED}" type="slidenum">
              <a:rPr lang="en-US" smtClean="0"/>
              <a:t>‹#›</a:t>
            </a:fld>
            <a:endParaRPr lang="en-US"/>
          </a:p>
        </p:txBody>
      </p:sp>
    </p:spTree>
    <p:extLst>
      <p:ext uri="{BB962C8B-B14F-4D97-AF65-F5344CB8AC3E}">
        <p14:creationId xmlns:p14="http://schemas.microsoft.com/office/powerpoint/2010/main" val="1317026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CCC23D-CC49-4D1C-8102-8F27974667DE}" type="datetimeFigureOut">
              <a:rPr lang="en-US" smtClean="0"/>
              <a:t>5/3/2025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98CD67-DBA6-400A-93A5-922E9EDE5DED}" type="slidenum">
              <a:rPr lang="en-US" smtClean="0"/>
              <a:t>‹#›</a:t>
            </a:fld>
            <a:endParaRPr lang="en-US"/>
          </a:p>
        </p:txBody>
      </p:sp>
    </p:spTree>
    <p:extLst>
      <p:ext uri="{BB962C8B-B14F-4D97-AF65-F5344CB8AC3E}">
        <p14:creationId xmlns:p14="http://schemas.microsoft.com/office/powerpoint/2010/main" val="39275528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8CCC23D-CC49-4D1C-8102-8F27974667DE}" type="datetimeFigureOut">
              <a:rPr lang="en-US" smtClean="0"/>
              <a:t>5/3/2025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98CD67-DBA6-400A-93A5-922E9EDE5DED}" type="slidenum">
              <a:rPr lang="en-US" smtClean="0"/>
              <a:t>‹#›</a:t>
            </a:fld>
            <a:endParaRPr lang="en-US"/>
          </a:p>
        </p:txBody>
      </p:sp>
    </p:spTree>
    <p:extLst>
      <p:ext uri="{BB962C8B-B14F-4D97-AF65-F5344CB8AC3E}">
        <p14:creationId xmlns:p14="http://schemas.microsoft.com/office/powerpoint/2010/main" val="16573714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8CCC23D-CC49-4D1C-8102-8F27974667DE}" type="datetimeFigureOut">
              <a:rPr lang="en-US" smtClean="0"/>
              <a:t>5/3/2025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98CD67-DBA6-400A-93A5-922E9EDE5DED}" type="slidenum">
              <a:rPr lang="en-US" smtClean="0"/>
              <a:t>‹#›</a:t>
            </a:fld>
            <a:endParaRPr lang="en-US"/>
          </a:p>
        </p:txBody>
      </p:sp>
    </p:spTree>
    <p:extLst>
      <p:ext uri="{BB962C8B-B14F-4D97-AF65-F5344CB8AC3E}">
        <p14:creationId xmlns:p14="http://schemas.microsoft.com/office/powerpoint/2010/main" val="3030983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CCC23D-CC49-4D1C-8102-8F27974667DE}" type="datetimeFigureOut">
              <a:rPr lang="en-US" smtClean="0"/>
              <a:t>5/3/2025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98CD67-DBA6-400A-93A5-922E9EDE5DED}" type="slidenum">
              <a:rPr lang="en-US" smtClean="0"/>
              <a:t>‹#›</a:t>
            </a:fld>
            <a:endParaRPr lang="en-US"/>
          </a:p>
        </p:txBody>
      </p:sp>
    </p:spTree>
    <p:extLst>
      <p:ext uri="{BB962C8B-B14F-4D97-AF65-F5344CB8AC3E}">
        <p14:creationId xmlns:p14="http://schemas.microsoft.com/office/powerpoint/2010/main" val="14209306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6" name="Text Box 1">
            <a:extLst>
              <a:ext uri="{FF2B5EF4-FFF2-40B4-BE49-F238E27FC236}">
                <a16:creationId xmlns:a16="http://schemas.microsoft.com/office/drawing/2014/main" id="{68F2ED17-4451-41B2-A4E7-67E8AFCB4B16}"/>
              </a:ext>
            </a:extLst>
          </p:cNvPr>
          <p:cNvSpPr txBox="1"/>
          <p:nvPr/>
        </p:nvSpPr>
        <p:spPr>
          <a:xfrm>
            <a:off x="102823" y="3239590"/>
            <a:ext cx="11913832" cy="988660"/>
          </a:xfrm>
          <a:prstGeom prst="rect">
            <a:avLst/>
          </a:prstGeom>
        </p:spPr>
        <p:txBody>
          <a:bodyPr vert="horz" lIns="91440" tIns="45720" rIns="91440" bIns="45720" rtlCol="0" anchor="b">
            <a:normAutofit fontScale="85000" lnSpcReduction="10000"/>
          </a:bodyPr>
          <a:lstStyle/>
          <a:p>
            <a:pPr marL="0" indent="0" algn="ctr">
              <a:lnSpc>
                <a:spcPct val="90000"/>
              </a:lnSpc>
              <a:spcBef>
                <a:spcPct val="0"/>
              </a:spcBef>
              <a:spcAft>
                <a:spcPts val="600"/>
              </a:spcAft>
            </a:pPr>
            <a:r>
              <a:rPr lang="en-US" sz="3200" b="1" kern="1200" dirty="0" smtClean="0">
                <a:ln/>
                <a:solidFill>
                  <a:srgbClr val="FF0000"/>
                </a:solidFill>
                <a:latin typeface="Times New Roman" panose="02020603050405020304" pitchFamily="18" charset="0"/>
                <a:ea typeface="+mj-ea"/>
                <a:cs typeface="Times New Roman" panose="02020603050405020304" pitchFamily="18" charset="0"/>
                <a:sym typeface="+mn-ea"/>
              </a:rPr>
              <a:t>MỞ RỘNG VỐN TỪ VỀ </a:t>
            </a:r>
            <a:r>
              <a:rPr lang="en-US" sz="3200" b="1" dirty="0" smtClean="0">
                <a:ln/>
                <a:solidFill>
                  <a:srgbClr val="FF0000"/>
                </a:solidFill>
                <a:latin typeface="Times New Roman" panose="02020603050405020304" pitchFamily="18" charset="0"/>
                <a:ea typeface="+mj-ea"/>
                <a:cs typeface="Times New Roman" panose="02020603050405020304" pitchFamily="18" charset="0"/>
                <a:sym typeface="+mn-ea"/>
              </a:rPr>
              <a:t>SẢN PHẨM </a:t>
            </a:r>
            <a:r>
              <a:rPr lang="vi-VN" sz="3200" b="1" dirty="0" smtClean="0">
                <a:ln/>
                <a:solidFill>
                  <a:srgbClr val="FF0000"/>
                </a:solidFill>
                <a:latin typeface="Times New Roman" panose="02020603050405020304" pitchFamily="18" charset="0"/>
                <a:ea typeface="+mj-ea"/>
                <a:cs typeface="Times New Roman" panose="02020603050405020304" pitchFamily="18" charset="0"/>
                <a:sym typeface="+mn-ea"/>
              </a:rPr>
              <a:t>TRUYỀN THỐNG CỦA</a:t>
            </a:r>
            <a:r>
              <a:rPr lang="en-US" sz="3200" b="1" dirty="0" smtClean="0">
                <a:ln/>
                <a:solidFill>
                  <a:srgbClr val="FF0000"/>
                </a:solidFill>
                <a:latin typeface="Times New Roman" panose="02020603050405020304" pitchFamily="18" charset="0"/>
                <a:ea typeface="+mj-ea"/>
                <a:cs typeface="Times New Roman" panose="02020603050405020304" pitchFamily="18" charset="0"/>
                <a:sym typeface="+mn-ea"/>
              </a:rPr>
              <a:t> </a:t>
            </a:r>
            <a:r>
              <a:rPr lang="en-US" sz="3200" b="1" dirty="0" smtClean="0">
                <a:ln/>
                <a:solidFill>
                  <a:srgbClr val="FF0000"/>
                </a:solidFill>
                <a:latin typeface="Times New Roman" panose="02020603050405020304" pitchFamily="18" charset="0"/>
                <a:ea typeface="+mj-ea"/>
                <a:cs typeface="Times New Roman" panose="02020603050405020304" pitchFamily="18" charset="0"/>
                <a:sym typeface="+mn-ea"/>
              </a:rPr>
              <a:t>ĐẤT </a:t>
            </a:r>
            <a:r>
              <a:rPr lang="en-US" sz="3200" b="1" dirty="0" smtClean="0">
                <a:ln/>
                <a:solidFill>
                  <a:srgbClr val="FF0000"/>
                </a:solidFill>
                <a:latin typeface="Times New Roman" panose="02020603050405020304" pitchFamily="18" charset="0"/>
                <a:ea typeface="+mj-ea"/>
                <a:cs typeface="Times New Roman" panose="02020603050405020304" pitchFamily="18" charset="0"/>
                <a:sym typeface="+mn-ea"/>
              </a:rPr>
              <a:t>NƯỚC</a:t>
            </a:r>
            <a:r>
              <a:rPr lang="vi-VN" sz="3200" b="1" dirty="0" smtClean="0">
                <a:ln/>
                <a:solidFill>
                  <a:srgbClr val="FF0000"/>
                </a:solidFill>
                <a:latin typeface="Times New Roman" panose="02020603050405020304" pitchFamily="18" charset="0"/>
                <a:ea typeface="+mj-ea"/>
                <a:cs typeface="Times New Roman" panose="02020603050405020304" pitchFamily="18" charset="0"/>
                <a:sym typeface="+mn-ea"/>
              </a:rPr>
              <a:t>; </a:t>
            </a:r>
          </a:p>
          <a:p>
            <a:pPr marL="0" indent="0" algn="ctr">
              <a:lnSpc>
                <a:spcPct val="90000"/>
              </a:lnSpc>
              <a:spcBef>
                <a:spcPct val="0"/>
              </a:spcBef>
              <a:spcAft>
                <a:spcPts val="600"/>
              </a:spcAft>
            </a:pPr>
            <a:r>
              <a:rPr lang="vi-VN" sz="3200" b="1" dirty="0" smtClean="0">
                <a:ln/>
                <a:solidFill>
                  <a:srgbClr val="FF0000"/>
                </a:solidFill>
                <a:latin typeface="Times New Roman" panose="02020603050405020304" pitchFamily="18" charset="0"/>
                <a:ea typeface="+mj-ea"/>
                <a:cs typeface="Times New Roman" panose="02020603050405020304" pitchFamily="18" charset="0"/>
                <a:sym typeface="+mn-ea"/>
              </a:rPr>
              <a:t>CÂU GIỚI THIỆU</a:t>
            </a:r>
            <a:endParaRPr lang="en-US" sz="3200" b="1" kern="1200" dirty="0">
              <a:ln/>
              <a:solidFill>
                <a:srgbClr val="FF0000"/>
              </a:solidFill>
              <a:latin typeface="Times New Roman" panose="02020603050405020304" pitchFamily="18" charset="0"/>
              <a:ea typeface="+mj-ea"/>
              <a:cs typeface="Times New Roman" panose="02020603050405020304" pitchFamily="18" charset="0"/>
              <a:sym typeface="+mn-ea"/>
            </a:endParaRPr>
          </a:p>
        </p:txBody>
      </p:sp>
      <p:sp>
        <p:nvSpPr>
          <p:cNvPr id="3" name="TextBox 67"/>
          <p:cNvSpPr txBox="1"/>
          <p:nvPr/>
        </p:nvSpPr>
        <p:spPr>
          <a:xfrm>
            <a:off x="3326808" y="2415980"/>
            <a:ext cx="5818402" cy="646331"/>
          </a:xfrm>
          <a:prstGeom prst="rect">
            <a:avLst/>
          </a:prstGeom>
          <a:noFill/>
        </p:spPr>
        <p:txBody>
          <a:bodyPr wrap="square" rtlCol="0">
            <a:spAutoFit/>
          </a:bodyPr>
          <a:lstStyle/>
          <a:p>
            <a:pPr marL="0" lvl="1" algn="ctr" defTabSz="1219200">
              <a:defRPr/>
            </a:pPr>
            <a:r>
              <a:rPr lang="en-US" altLang="zh-CN" sz="3600"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ea typeface="Microsoft YaHei" panose="020B0503020204020204" charset="-122"/>
                <a:cs typeface="Times New Roman" panose="02020603050405020304" pitchFamily="18" charset="0"/>
              </a:rPr>
              <a:t>LUYỆN TẬP</a:t>
            </a:r>
            <a:endParaRPr lang="zh-CN" altLang="en-US" sz="36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ea typeface="Microsoft YaHei" panose="020B0503020204020204" charset="-122"/>
              <a:cs typeface="Times New Roman" panose="02020603050405020304" pitchFamily="18" charset="0"/>
            </a:endParaRPr>
          </a:p>
        </p:txBody>
      </p:sp>
    </p:spTree>
    <p:extLst>
      <p:ext uri="{BB962C8B-B14F-4D97-AF65-F5344CB8AC3E}">
        <p14:creationId xmlns:p14="http://schemas.microsoft.com/office/powerpoint/2010/main" val="40448486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12663" y="2223056"/>
            <a:ext cx="5557932" cy="369332"/>
          </a:xfrm>
          <a:prstGeom prst="rect">
            <a:avLst/>
          </a:prstGeom>
        </p:spPr>
        <p:txBody>
          <a:bodyPr wrap="none">
            <a:spAutoFit/>
          </a:bodyPr>
          <a:lstStyle/>
          <a:p>
            <a:r>
              <a:rPr lang="en-US" b="1" dirty="0">
                <a:latin typeface="Roboto"/>
              </a:rPr>
              <a:t>MÓN NGON ĐẶC SẢN 63 TỈNH THÀNH VIỆT NAM</a:t>
            </a:r>
            <a:endParaRPr lang="en-US" b="1" i="0" dirty="0">
              <a:effectLst/>
              <a:latin typeface="Roboto"/>
            </a:endParaRPr>
          </a:p>
        </p:txBody>
      </p:sp>
      <p:sp>
        <p:nvSpPr>
          <p:cNvPr id="5" name="Rectangle 4"/>
          <p:cNvSpPr/>
          <p:nvPr/>
        </p:nvSpPr>
        <p:spPr>
          <a:xfrm>
            <a:off x="2896683" y="3469966"/>
            <a:ext cx="4989892" cy="369332"/>
          </a:xfrm>
          <a:prstGeom prst="rect">
            <a:avLst/>
          </a:prstGeom>
        </p:spPr>
        <p:txBody>
          <a:bodyPr wrap="none">
            <a:spAutoFit/>
          </a:bodyPr>
          <a:lstStyle/>
          <a:p>
            <a:r>
              <a:rPr lang="en-US" dirty="0"/>
              <a:t>https://www.youtube.com/watch?v=vrSTEnBxzaA</a:t>
            </a:r>
          </a:p>
        </p:txBody>
      </p:sp>
    </p:spTree>
    <p:extLst>
      <p:ext uri="{BB962C8B-B14F-4D97-AF65-F5344CB8AC3E}">
        <p14:creationId xmlns:p14="http://schemas.microsoft.com/office/powerpoint/2010/main" val="19052801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815F86-D1C6-4FAD-8417-45620981B463}"/>
              </a:ext>
            </a:extLst>
          </p:cNvPr>
          <p:cNvSpPr/>
          <p:nvPr/>
        </p:nvSpPr>
        <p:spPr>
          <a:xfrm>
            <a:off x="258460" y="262451"/>
            <a:ext cx="11798786" cy="584775"/>
          </a:xfrm>
          <a:prstGeom prst="rect">
            <a:avLst/>
          </a:prstGeom>
        </p:spPr>
        <p:txBody>
          <a:bodyPr wrap="square">
            <a:spAutoFit/>
          </a:bodyPr>
          <a:lstStyle/>
          <a:p>
            <a:pPr algn="just"/>
            <a:r>
              <a:rPr lang="en-US" sz="3200" b="1" dirty="0" err="1">
                <a:solidFill>
                  <a:srgbClr val="1010F0"/>
                </a:solidFill>
                <a:latin typeface="Times New Roman" panose="02020603050405020304" pitchFamily="18" charset="0"/>
                <a:cs typeface="Times New Roman" panose="02020603050405020304" pitchFamily="18" charset="0"/>
              </a:rPr>
              <a:t>Bài</a:t>
            </a:r>
            <a:r>
              <a:rPr lang="en-US" sz="3200" b="1" dirty="0">
                <a:solidFill>
                  <a:srgbClr val="1010F0"/>
                </a:solidFill>
                <a:latin typeface="Times New Roman" panose="02020603050405020304" pitchFamily="18" charset="0"/>
                <a:cs typeface="Times New Roman" panose="02020603050405020304" pitchFamily="18" charset="0"/>
              </a:rPr>
              <a:t> 1.</a:t>
            </a:r>
            <a:r>
              <a:rPr lang="en-US" sz="3200" dirty="0">
                <a:solidFill>
                  <a:srgbClr val="1010F0"/>
                </a:solidFill>
                <a:latin typeface="Times New Roman" panose="02020603050405020304" pitchFamily="18" charset="0"/>
                <a:cs typeface="Times New Roman" panose="02020603050405020304" pitchFamily="18" charset="0"/>
              </a:rPr>
              <a:t> </a:t>
            </a:r>
            <a:r>
              <a:rPr lang="en-US" sz="3200" dirty="0" err="1" smtClean="0">
                <a:solidFill>
                  <a:srgbClr val="1010F0"/>
                </a:solidFill>
                <a:latin typeface="Times New Roman" panose="02020603050405020304" pitchFamily="18" charset="0"/>
                <a:cs typeface="Times New Roman" panose="02020603050405020304" pitchFamily="18" charset="0"/>
              </a:rPr>
              <a:t>Tìm</a:t>
            </a:r>
            <a:r>
              <a:rPr lang="en-US" sz="3200" dirty="0" smtClean="0">
                <a:solidFill>
                  <a:srgbClr val="1010F0"/>
                </a:solidFill>
                <a:latin typeface="Times New Roman" panose="02020603050405020304" pitchFamily="18" charset="0"/>
                <a:cs typeface="Times New Roman" panose="02020603050405020304" pitchFamily="18" charset="0"/>
              </a:rPr>
              <a:t> </a:t>
            </a:r>
            <a:r>
              <a:rPr lang="en-US" sz="3200" dirty="0" err="1" smtClean="0">
                <a:solidFill>
                  <a:srgbClr val="1010F0"/>
                </a:solidFill>
                <a:latin typeface="Times New Roman" panose="02020603050405020304" pitchFamily="18" charset="0"/>
                <a:cs typeface="Times New Roman" panose="02020603050405020304" pitchFamily="18" charset="0"/>
              </a:rPr>
              <a:t>từ</a:t>
            </a:r>
            <a:r>
              <a:rPr lang="en-US" sz="3200" dirty="0" smtClean="0">
                <a:solidFill>
                  <a:srgbClr val="1010F0"/>
                </a:solidFill>
                <a:latin typeface="Times New Roman" panose="02020603050405020304" pitchFamily="18" charset="0"/>
                <a:cs typeface="Times New Roman" panose="02020603050405020304" pitchFamily="18" charset="0"/>
              </a:rPr>
              <a:t> </a:t>
            </a:r>
            <a:r>
              <a:rPr lang="en-US" sz="3200" dirty="0" err="1" smtClean="0">
                <a:solidFill>
                  <a:srgbClr val="1010F0"/>
                </a:solidFill>
                <a:latin typeface="Times New Roman" panose="02020603050405020304" pitchFamily="18" charset="0"/>
                <a:cs typeface="Times New Roman" panose="02020603050405020304" pitchFamily="18" charset="0"/>
              </a:rPr>
              <a:t>ngữ</a:t>
            </a:r>
            <a:r>
              <a:rPr lang="en-US" sz="3200" dirty="0" smtClean="0">
                <a:solidFill>
                  <a:srgbClr val="1010F0"/>
                </a:solidFill>
                <a:latin typeface="Times New Roman" panose="02020603050405020304" pitchFamily="18" charset="0"/>
                <a:cs typeface="Times New Roman" panose="02020603050405020304" pitchFamily="18" charset="0"/>
              </a:rPr>
              <a:t> </a:t>
            </a:r>
            <a:r>
              <a:rPr lang="en-US" sz="3200" dirty="0" err="1" smtClean="0">
                <a:solidFill>
                  <a:srgbClr val="1010F0"/>
                </a:solidFill>
                <a:latin typeface="Times New Roman" panose="02020603050405020304" pitchFamily="18" charset="0"/>
                <a:cs typeface="Times New Roman" panose="02020603050405020304" pitchFamily="18" charset="0"/>
              </a:rPr>
              <a:t>chỉ</a:t>
            </a:r>
            <a:r>
              <a:rPr lang="en-US" sz="3200" dirty="0" smtClean="0">
                <a:solidFill>
                  <a:srgbClr val="1010F0"/>
                </a:solidFill>
                <a:latin typeface="Times New Roman" panose="02020603050405020304" pitchFamily="18" charset="0"/>
                <a:cs typeface="Times New Roman" panose="02020603050405020304" pitchFamily="18" charset="0"/>
              </a:rPr>
              <a:t> </a:t>
            </a:r>
            <a:r>
              <a:rPr lang="en-US" sz="3200" dirty="0" err="1" smtClean="0">
                <a:solidFill>
                  <a:srgbClr val="1010F0"/>
                </a:solidFill>
                <a:latin typeface="Times New Roman" panose="02020603050405020304" pitchFamily="18" charset="0"/>
                <a:cs typeface="Times New Roman" panose="02020603050405020304" pitchFamily="18" charset="0"/>
              </a:rPr>
              <a:t>sự</a:t>
            </a:r>
            <a:r>
              <a:rPr lang="en-US" sz="3200" dirty="0" smtClean="0">
                <a:solidFill>
                  <a:srgbClr val="1010F0"/>
                </a:solidFill>
                <a:latin typeface="Times New Roman" panose="02020603050405020304" pitchFamily="18" charset="0"/>
                <a:cs typeface="Times New Roman" panose="02020603050405020304" pitchFamily="18" charset="0"/>
              </a:rPr>
              <a:t> </a:t>
            </a:r>
            <a:r>
              <a:rPr lang="en-US" sz="3200" dirty="0" err="1" smtClean="0">
                <a:solidFill>
                  <a:srgbClr val="1010F0"/>
                </a:solidFill>
                <a:latin typeface="Times New Roman" panose="02020603050405020304" pitchFamily="18" charset="0"/>
                <a:cs typeface="Times New Roman" panose="02020603050405020304" pitchFamily="18" charset="0"/>
              </a:rPr>
              <a:t>vật</a:t>
            </a:r>
            <a:r>
              <a:rPr lang="en-US" sz="3200" dirty="0" smtClean="0">
                <a:solidFill>
                  <a:srgbClr val="1010F0"/>
                </a:solidFill>
                <a:latin typeface="Times New Roman" panose="02020603050405020304" pitchFamily="18" charset="0"/>
                <a:cs typeface="Times New Roman" panose="02020603050405020304" pitchFamily="18" charset="0"/>
              </a:rPr>
              <a:t> </a:t>
            </a:r>
            <a:r>
              <a:rPr lang="en-US" sz="3200" dirty="0" err="1" smtClean="0">
                <a:solidFill>
                  <a:srgbClr val="1010F0"/>
                </a:solidFill>
                <a:latin typeface="Times New Roman" panose="02020603050405020304" pitchFamily="18" charset="0"/>
                <a:cs typeface="Times New Roman" panose="02020603050405020304" pitchFamily="18" charset="0"/>
              </a:rPr>
              <a:t>tương</a:t>
            </a:r>
            <a:r>
              <a:rPr lang="en-US" sz="3200" dirty="0" smtClean="0">
                <a:solidFill>
                  <a:srgbClr val="1010F0"/>
                </a:solidFill>
                <a:latin typeface="Times New Roman" panose="02020603050405020304" pitchFamily="18" charset="0"/>
                <a:cs typeface="Times New Roman" panose="02020603050405020304" pitchFamily="18" charset="0"/>
              </a:rPr>
              <a:t> </a:t>
            </a:r>
            <a:r>
              <a:rPr lang="en-US" sz="3200" dirty="0" err="1" smtClean="0">
                <a:solidFill>
                  <a:srgbClr val="1010F0"/>
                </a:solidFill>
                <a:latin typeface="Times New Roman" panose="02020603050405020304" pitchFamily="18" charset="0"/>
                <a:cs typeface="Times New Roman" panose="02020603050405020304" pitchFamily="18" charset="0"/>
              </a:rPr>
              <a:t>ứng</a:t>
            </a:r>
            <a:r>
              <a:rPr lang="en-US" sz="3200" dirty="0" smtClean="0">
                <a:solidFill>
                  <a:srgbClr val="1010F0"/>
                </a:solidFill>
                <a:latin typeface="Times New Roman" panose="02020603050405020304" pitchFamily="18" charset="0"/>
                <a:cs typeface="Times New Roman" panose="02020603050405020304" pitchFamily="18" charset="0"/>
              </a:rPr>
              <a:t> </a:t>
            </a:r>
            <a:r>
              <a:rPr lang="en-US" sz="3200" dirty="0" err="1" smtClean="0">
                <a:solidFill>
                  <a:srgbClr val="1010F0"/>
                </a:solidFill>
                <a:latin typeface="Times New Roman" panose="02020603050405020304" pitchFamily="18" charset="0"/>
                <a:cs typeface="Times New Roman" panose="02020603050405020304" pitchFamily="18" charset="0"/>
              </a:rPr>
              <a:t>với</a:t>
            </a:r>
            <a:r>
              <a:rPr lang="en-US" sz="3200" dirty="0" smtClean="0">
                <a:solidFill>
                  <a:srgbClr val="1010F0"/>
                </a:solidFill>
                <a:latin typeface="Times New Roman" panose="02020603050405020304" pitchFamily="18" charset="0"/>
                <a:cs typeface="Times New Roman" panose="02020603050405020304" pitchFamily="18" charset="0"/>
              </a:rPr>
              <a:t> </a:t>
            </a:r>
            <a:r>
              <a:rPr lang="en-US" sz="3200" dirty="0" err="1" smtClean="0">
                <a:solidFill>
                  <a:srgbClr val="1010F0"/>
                </a:solidFill>
                <a:latin typeface="Times New Roman" panose="02020603050405020304" pitchFamily="18" charset="0"/>
                <a:cs typeface="Times New Roman" panose="02020603050405020304" pitchFamily="18" charset="0"/>
              </a:rPr>
              <a:t>mỗi</a:t>
            </a:r>
            <a:r>
              <a:rPr lang="en-US" sz="3200" dirty="0" smtClean="0">
                <a:solidFill>
                  <a:srgbClr val="1010F0"/>
                </a:solidFill>
                <a:latin typeface="Times New Roman" panose="02020603050405020304" pitchFamily="18" charset="0"/>
                <a:cs typeface="Times New Roman" panose="02020603050405020304" pitchFamily="18" charset="0"/>
              </a:rPr>
              <a:t> </a:t>
            </a:r>
            <a:r>
              <a:rPr lang="en-US" sz="3200" dirty="0" err="1" smtClean="0">
                <a:solidFill>
                  <a:srgbClr val="1010F0"/>
                </a:solidFill>
                <a:latin typeface="Times New Roman" panose="02020603050405020304" pitchFamily="18" charset="0"/>
                <a:cs typeface="Times New Roman" panose="02020603050405020304" pitchFamily="18" charset="0"/>
              </a:rPr>
              <a:t>lời</a:t>
            </a:r>
            <a:r>
              <a:rPr lang="en-US" sz="3200" dirty="0" smtClean="0">
                <a:solidFill>
                  <a:srgbClr val="1010F0"/>
                </a:solidFill>
                <a:latin typeface="Times New Roman" panose="02020603050405020304" pitchFamily="18" charset="0"/>
                <a:cs typeface="Times New Roman" panose="02020603050405020304" pitchFamily="18" charset="0"/>
              </a:rPr>
              <a:t> </a:t>
            </a:r>
            <a:r>
              <a:rPr lang="en-US" sz="3200" dirty="0" err="1" smtClean="0">
                <a:solidFill>
                  <a:srgbClr val="1010F0"/>
                </a:solidFill>
                <a:latin typeface="Times New Roman" panose="02020603050405020304" pitchFamily="18" charset="0"/>
                <a:cs typeface="Times New Roman" panose="02020603050405020304" pitchFamily="18" charset="0"/>
              </a:rPr>
              <a:t>giải</a:t>
            </a:r>
            <a:r>
              <a:rPr lang="en-US" sz="3200" dirty="0" smtClean="0">
                <a:solidFill>
                  <a:srgbClr val="1010F0"/>
                </a:solidFill>
                <a:latin typeface="Times New Roman" panose="02020603050405020304" pitchFamily="18" charset="0"/>
                <a:cs typeface="Times New Roman" panose="02020603050405020304" pitchFamily="18" charset="0"/>
              </a:rPr>
              <a:t> </a:t>
            </a:r>
            <a:r>
              <a:rPr lang="en-US" sz="3200" dirty="0" err="1" smtClean="0">
                <a:solidFill>
                  <a:srgbClr val="1010F0"/>
                </a:solidFill>
                <a:latin typeface="Times New Roman" panose="02020603050405020304" pitchFamily="18" charset="0"/>
                <a:cs typeface="Times New Roman" panose="02020603050405020304" pitchFamily="18" charset="0"/>
              </a:rPr>
              <a:t>thích</a:t>
            </a:r>
            <a:r>
              <a:rPr lang="en-US" sz="3200" dirty="0" smtClean="0">
                <a:solidFill>
                  <a:srgbClr val="1010F0"/>
                </a:solidFill>
                <a:latin typeface="Times New Roman" panose="02020603050405020304" pitchFamily="18" charset="0"/>
                <a:cs typeface="Times New Roman" panose="02020603050405020304" pitchFamily="18" charset="0"/>
              </a:rPr>
              <a:t> </a:t>
            </a:r>
            <a:r>
              <a:rPr lang="en-US" sz="3200" dirty="0" err="1" smtClean="0">
                <a:solidFill>
                  <a:srgbClr val="1010F0"/>
                </a:solidFill>
                <a:latin typeface="Times New Roman" panose="02020603050405020304" pitchFamily="18" charset="0"/>
                <a:cs typeface="Times New Roman" panose="02020603050405020304" pitchFamily="18" charset="0"/>
              </a:rPr>
              <a:t>dưới</a:t>
            </a:r>
            <a:r>
              <a:rPr lang="en-US" sz="3200" dirty="0" smtClean="0">
                <a:solidFill>
                  <a:srgbClr val="1010F0"/>
                </a:solidFill>
                <a:latin typeface="Times New Roman" panose="02020603050405020304" pitchFamily="18" charset="0"/>
                <a:cs typeface="Times New Roman" panose="02020603050405020304" pitchFamily="18" charset="0"/>
              </a:rPr>
              <a:t> </a:t>
            </a:r>
            <a:r>
              <a:rPr lang="en-US" sz="3200" dirty="0" err="1" smtClean="0">
                <a:solidFill>
                  <a:srgbClr val="1010F0"/>
                </a:solidFill>
                <a:latin typeface="Times New Roman" panose="02020603050405020304" pitchFamily="18" charset="0"/>
                <a:cs typeface="Times New Roman" panose="02020603050405020304" pitchFamily="18" charset="0"/>
              </a:rPr>
              <a:t>đây</a:t>
            </a:r>
            <a:r>
              <a:rPr lang="en-US" sz="3200" dirty="0" smtClean="0">
                <a:solidFill>
                  <a:srgbClr val="1010F0"/>
                </a:solidFill>
                <a:latin typeface="Times New Roman" panose="02020603050405020304" pitchFamily="18" charset="0"/>
                <a:cs typeface="Times New Roman" panose="02020603050405020304" pitchFamily="18" charset="0"/>
              </a:rPr>
              <a:t>:</a:t>
            </a:r>
            <a:endParaRPr lang="en-US" sz="3200" i="1" dirty="0">
              <a:solidFill>
                <a:srgbClr val="1010F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5A9E16DF-C20C-411E-B182-C4E843F70217}"/>
              </a:ext>
            </a:extLst>
          </p:cNvPr>
          <p:cNvSpPr txBox="1"/>
          <p:nvPr/>
        </p:nvSpPr>
        <p:spPr>
          <a:xfrm>
            <a:off x="9209200" y="1859240"/>
            <a:ext cx="1356297"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800" dirty="0" err="1">
                <a:solidFill>
                  <a:srgbClr val="FF0000"/>
                </a:solidFill>
                <a:latin typeface="Times New Roman" panose="02020603050405020304" pitchFamily="18" charset="0"/>
                <a:cs typeface="Times New Roman" panose="02020603050405020304" pitchFamily="18" charset="0"/>
              </a:rPr>
              <a:t>n</a:t>
            </a:r>
            <a:r>
              <a:rPr lang="en-US" sz="2800" dirty="0" err="1" smtClean="0">
                <a:solidFill>
                  <a:srgbClr val="FF0000"/>
                </a:solidFill>
                <a:latin typeface="Times New Roman" panose="02020603050405020304" pitchFamily="18" charset="0"/>
                <a:cs typeface="Times New Roman" panose="02020603050405020304" pitchFamily="18" charset="0"/>
              </a:rPr>
              <a:t>ón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lá</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5A9E16DF-C20C-411E-B182-C4E843F70217}"/>
              </a:ext>
            </a:extLst>
          </p:cNvPr>
          <p:cNvSpPr txBox="1"/>
          <p:nvPr/>
        </p:nvSpPr>
        <p:spPr>
          <a:xfrm>
            <a:off x="9202040" y="1108710"/>
            <a:ext cx="1370209"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800" dirty="0" err="1">
                <a:solidFill>
                  <a:srgbClr val="FF0000"/>
                </a:solidFill>
                <a:latin typeface="Times New Roman" panose="02020603050405020304" pitchFamily="18" charset="0"/>
                <a:cs typeface="Times New Roman" panose="02020603050405020304" pitchFamily="18" charset="0"/>
              </a:rPr>
              <a:t>p</a:t>
            </a:r>
            <a:r>
              <a:rPr lang="en-US" sz="2800" dirty="0" err="1" smtClean="0">
                <a:solidFill>
                  <a:srgbClr val="FF0000"/>
                </a:solidFill>
                <a:latin typeface="Times New Roman" panose="02020603050405020304" pitchFamily="18" charset="0"/>
                <a:cs typeface="Times New Roman" panose="02020603050405020304" pitchFamily="18" charset="0"/>
              </a:rPr>
              <a:t>hở</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5A9E16DF-C20C-411E-B182-C4E843F70217}"/>
              </a:ext>
            </a:extLst>
          </p:cNvPr>
          <p:cNvSpPr txBox="1"/>
          <p:nvPr/>
        </p:nvSpPr>
        <p:spPr>
          <a:xfrm>
            <a:off x="9215952" y="2752728"/>
            <a:ext cx="1356297"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800" dirty="0" err="1" smtClean="0">
                <a:solidFill>
                  <a:srgbClr val="FF0000"/>
                </a:solidFill>
                <a:latin typeface="Times New Roman" panose="02020603050405020304" pitchFamily="18" charset="0"/>
                <a:cs typeface="Times New Roman" panose="02020603050405020304" pitchFamily="18" charset="0"/>
              </a:rPr>
              <a:t>áo</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dài</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554242" y="999755"/>
            <a:ext cx="7342075" cy="523220"/>
          </a:xfrm>
          <a:prstGeom prst="rect">
            <a:avLst/>
          </a:prstGeom>
          <a:noFill/>
        </p:spPr>
        <p:txBody>
          <a:bodyPr wrap="none" rtlCol="0">
            <a:spAutoFit/>
          </a:bodyPr>
          <a:lstStyle/>
          <a:p>
            <a:r>
              <a:rPr lang="en-US" sz="2800" dirty="0" smtClean="0">
                <a:latin typeface="Times New Roman" panose="02020603050405020304" pitchFamily="18" charset="0"/>
                <a:cs typeface="Times New Roman" panose="02020603050405020304" pitchFamily="18" charset="0"/>
              </a:rPr>
              <a:t>a. </a:t>
            </a:r>
            <a:r>
              <a:rPr lang="en-US" sz="2800" dirty="0" err="1" smtClean="0">
                <a:latin typeface="Times New Roman" panose="02020603050405020304" pitchFamily="18" charset="0"/>
                <a:cs typeface="Times New Roman" panose="02020603050405020304" pitchFamily="18" charset="0"/>
              </a:rPr>
              <a:t>Món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ăn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gồm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bánh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phở</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thịt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chan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nước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dùng</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554242" y="1675504"/>
            <a:ext cx="7174844" cy="954107"/>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b. </a:t>
            </a:r>
            <a:r>
              <a:rPr lang="en-US" sz="2800" dirty="0" err="1" smtClean="0">
                <a:latin typeface="Times New Roman" panose="02020603050405020304" pitchFamily="18" charset="0"/>
                <a:cs typeface="Times New Roman" panose="02020603050405020304" pitchFamily="18" charset="0"/>
              </a:rPr>
              <a:t>Vật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dùng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để</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gội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đầu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che</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mưa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nắng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thường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bằng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lá</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chóp</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554242" y="2705775"/>
            <a:ext cx="6204904" cy="523220"/>
          </a:xfrm>
          <a:prstGeom prst="rect">
            <a:avLst/>
          </a:prstGeom>
          <a:noFill/>
        </p:spPr>
        <p:txBody>
          <a:bodyPr wrap="none" rtlCol="0">
            <a:spAutoFit/>
          </a:bodyPr>
          <a:lstStyle/>
          <a:p>
            <a:r>
              <a:rPr lang="en-US" sz="2800" dirty="0" smtClean="0">
                <a:latin typeface="Times New Roman" panose="02020603050405020304" pitchFamily="18" charset="0"/>
                <a:cs typeface="Times New Roman" panose="02020603050405020304" pitchFamily="18" charset="0"/>
              </a:rPr>
              <a:t>c. </a:t>
            </a:r>
            <a:r>
              <a:rPr lang="en-US" sz="2800" dirty="0" err="1" smtClean="0">
                <a:latin typeface="Times New Roman" panose="02020603050405020304" pitchFamily="18" charset="0"/>
                <a:cs typeface="Times New Roman" panose="02020603050405020304" pitchFamily="18" charset="0"/>
              </a:rPr>
              <a:t>Trang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phục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truyền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thống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Việt</a:t>
            </a:r>
            <a:r>
              <a:rPr lang="en-US" sz="2800" dirty="0" smtClean="0">
                <a:latin typeface="Times New Roman" panose="02020603050405020304" pitchFamily="18" charset="0"/>
                <a:cs typeface="Times New Roman" panose="02020603050405020304" pitchFamily="18" charset="0"/>
              </a:rPr>
              <a:t> Nam.</a:t>
            </a:r>
            <a:endParaRPr lang="en-US" sz="2800"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554242" y="3341347"/>
            <a:ext cx="8031493" cy="954107"/>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d. </a:t>
            </a:r>
            <a:r>
              <a:rPr lang="en-US" sz="2800" dirty="0" err="1" smtClean="0">
                <a:latin typeface="Times New Roman" panose="02020603050405020304" pitchFamily="18" charset="0"/>
                <a:cs typeface="Times New Roman" panose="02020603050405020304" pitchFamily="18" charset="0"/>
              </a:rPr>
              <a:t>Đồ</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gian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được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nặn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bằng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bột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màu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hấp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chín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thường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hình</a:t>
            </a:r>
            <a:r>
              <a:rPr lang="en-US" sz="2800" dirty="0" smtClean="0">
                <a:latin typeface="Times New Roman" panose="02020603050405020304" pitchFamily="18" charset="0"/>
                <a:cs typeface="Times New Roman" panose="02020603050405020304" pitchFamily="18" charset="0"/>
              </a:rPr>
              <a:t> con </a:t>
            </a:r>
            <a:r>
              <a:rPr lang="en-US" sz="2800" dirty="0" err="1" smtClean="0">
                <a:latin typeface="Times New Roman" panose="02020603050405020304" pitchFamily="18" charset="0"/>
                <a:cs typeface="Times New Roman" panose="02020603050405020304" pitchFamily="18" charset="0"/>
              </a:rPr>
              <a:t>vật</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5A9E16DF-C20C-411E-B182-C4E843F70217}"/>
              </a:ext>
            </a:extLst>
          </p:cNvPr>
          <p:cNvSpPr txBox="1"/>
          <p:nvPr/>
        </p:nvSpPr>
        <p:spPr>
          <a:xfrm>
            <a:off x="9215952" y="3498165"/>
            <a:ext cx="1356297"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800" dirty="0" err="1">
                <a:solidFill>
                  <a:srgbClr val="FF0000"/>
                </a:solidFill>
                <a:latin typeface="Times New Roman" panose="02020603050405020304" pitchFamily="18" charset="0"/>
                <a:cs typeface="Times New Roman" panose="02020603050405020304" pitchFamily="18" charset="0"/>
              </a:rPr>
              <a:t>t</a:t>
            </a:r>
            <a:r>
              <a:rPr lang="en-US" sz="2800" dirty="0" err="1" smtClean="0">
                <a:solidFill>
                  <a:srgbClr val="FF0000"/>
                </a:solidFill>
                <a:latin typeface="Times New Roman" panose="02020603050405020304" pitchFamily="18" charset="0"/>
                <a:cs typeface="Times New Roman" panose="02020603050405020304" pitchFamily="18" charset="0"/>
              </a:rPr>
              <a:t>ò</a:t>
            </a:r>
            <a:r>
              <a:rPr lang="en-US" sz="2800" dirty="0" smtClean="0">
                <a:solidFill>
                  <a:srgbClr val="FF0000"/>
                </a:solidFill>
                <a:latin typeface="Times New Roman" panose="02020603050405020304" pitchFamily="18" charset="0"/>
                <a:cs typeface="Times New Roman" panose="02020603050405020304" pitchFamily="18" charset="0"/>
              </a:rPr>
              <a:t> he</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2"/>
          <a:stretch>
            <a:fillRect/>
          </a:stretch>
        </p:blipFill>
        <p:spPr>
          <a:xfrm>
            <a:off x="364339" y="4407806"/>
            <a:ext cx="2667620" cy="2339634"/>
          </a:xfrm>
          <a:prstGeom prst="rect">
            <a:avLst/>
          </a:prstGeom>
        </p:spPr>
      </p:pic>
      <p:pic>
        <p:nvPicPr>
          <p:cNvPr id="17" name="Picture 16"/>
          <p:cNvPicPr>
            <a:picLocks noChangeAspect="1"/>
          </p:cNvPicPr>
          <p:nvPr/>
        </p:nvPicPr>
        <p:blipFill>
          <a:blip r:embed="rId3"/>
          <a:stretch>
            <a:fillRect/>
          </a:stretch>
        </p:blipFill>
        <p:spPr>
          <a:xfrm>
            <a:off x="3301186" y="4418347"/>
            <a:ext cx="2695353" cy="2371228"/>
          </a:xfrm>
          <a:prstGeom prst="rect">
            <a:avLst/>
          </a:prstGeom>
        </p:spPr>
      </p:pic>
      <p:pic>
        <p:nvPicPr>
          <p:cNvPr id="18" name="Picture 17"/>
          <p:cNvPicPr>
            <a:picLocks noChangeAspect="1"/>
          </p:cNvPicPr>
          <p:nvPr/>
        </p:nvPicPr>
        <p:blipFill>
          <a:blip r:embed="rId4"/>
          <a:stretch>
            <a:fillRect/>
          </a:stretch>
        </p:blipFill>
        <p:spPr>
          <a:xfrm>
            <a:off x="6236890" y="4465751"/>
            <a:ext cx="2592827" cy="2281689"/>
          </a:xfrm>
          <a:prstGeom prst="rect">
            <a:avLst/>
          </a:prstGeom>
        </p:spPr>
      </p:pic>
      <p:pic>
        <p:nvPicPr>
          <p:cNvPr id="19" name="Picture 18"/>
          <p:cNvPicPr>
            <a:picLocks noChangeAspect="1"/>
          </p:cNvPicPr>
          <p:nvPr/>
        </p:nvPicPr>
        <p:blipFill>
          <a:blip r:embed="rId5"/>
          <a:stretch>
            <a:fillRect/>
          </a:stretch>
        </p:blipFill>
        <p:spPr>
          <a:xfrm>
            <a:off x="9070068" y="4465751"/>
            <a:ext cx="2643877" cy="2338363"/>
          </a:xfrm>
          <a:prstGeom prst="rect">
            <a:avLst/>
          </a:prstGeom>
        </p:spPr>
      </p:pic>
    </p:spTree>
    <p:extLst>
      <p:ext uri="{BB962C8B-B14F-4D97-AF65-F5344CB8AC3E}">
        <p14:creationId xmlns:p14="http://schemas.microsoft.com/office/powerpoint/2010/main" val="3571272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left)">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P spid="3" grpId="0"/>
      <p:bldP spid="12" grpId="0"/>
      <p:bldP spid="13" grpId="0"/>
      <p:bldP spid="14" grpId="0"/>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815F86-D1C6-4FAD-8417-45620981B463}"/>
              </a:ext>
            </a:extLst>
          </p:cNvPr>
          <p:cNvSpPr/>
          <p:nvPr/>
        </p:nvSpPr>
        <p:spPr>
          <a:xfrm>
            <a:off x="258460" y="262451"/>
            <a:ext cx="11798786" cy="584775"/>
          </a:xfrm>
          <a:prstGeom prst="rect">
            <a:avLst/>
          </a:prstGeom>
        </p:spPr>
        <p:txBody>
          <a:bodyPr wrap="square">
            <a:spAutoFit/>
          </a:bodyPr>
          <a:lstStyle/>
          <a:p>
            <a:pPr algn="just"/>
            <a:r>
              <a:rPr lang="en-US" sz="3200" b="1" dirty="0" err="1">
                <a:solidFill>
                  <a:srgbClr val="1010F0"/>
                </a:solidFill>
                <a:latin typeface="Times New Roman" panose="02020603050405020304" pitchFamily="18" charset="0"/>
                <a:cs typeface="Times New Roman" panose="02020603050405020304" pitchFamily="18" charset="0"/>
              </a:rPr>
              <a:t>Bài</a:t>
            </a:r>
            <a:r>
              <a:rPr lang="en-US" sz="3200" b="1" dirty="0">
                <a:solidFill>
                  <a:srgbClr val="1010F0"/>
                </a:solidFill>
                <a:latin typeface="Times New Roman" panose="02020603050405020304" pitchFamily="18" charset="0"/>
                <a:cs typeface="Times New Roman" panose="02020603050405020304" pitchFamily="18" charset="0"/>
              </a:rPr>
              <a:t> </a:t>
            </a:r>
            <a:r>
              <a:rPr lang="en-US" sz="3200" b="1" dirty="0" smtClean="0">
                <a:solidFill>
                  <a:srgbClr val="1010F0"/>
                </a:solidFill>
                <a:latin typeface="Times New Roman" panose="02020603050405020304" pitchFamily="18" charset="0"/>
                <a:cs typeface="Times New Roman" panose="02020603050405020304" pitchFamily="18" charset="0"/>
              </a:rPr>
              <a:t>2.</a:t>
            </a:r>
            <a:r>
              <a:rPr lang="en-US" sz="3200" dirty="0" smtClean="0">
                <a:solidFill>
                  <a:srgbClr val="1010F0"/>
                </a:solidFill>
                <a:latin typeface="Times New Roman" panose="02020603050405020304" pitchFamily="18" charset="0"/>
                <a:cs typeface="Times New Roman" panose="02020603050405020304" pitchFamily="18" charset="0"/>
              </a:rPr>
              <a:t> </a:t>
            </a:r>
            <a:r>
              <a:rPr lang="en-US" sz="3200" dirty="0" err="1" smtClean="0">
                <a:solidFill>
                  <a:srgbClr val="1010F0"/>
                </a:solidFill>
                <a:latin typeface="Times New Roman" panose="02020603050405020304" pitchFamily="18" charset="0"/>
                <a:cs typeface="Times New Roman" panose="02020603050405020304" pitchFamily="18" charset="0"/>
              </a:rPr>
              <a:t>Kể</a:t>
            </a:r>
            <a:r>
              <a:rPr lang="en-US" sz="3200" dirty="0" smtClean="0">
                <a:solidFill>
                  <a:srgbClr val="1010F0"/>
                </a:solidFill>
                <a:latin typeface="Times New Roman" panose="02020603050405020304" pitchFamily="18" charset="0"/>
                <a:cs typeface="Times New Roman" panose="02020603050405020304" pitchFamily="18" charset="0"/>
              </a:rPr>
              <a:t> </a:t>
            </a:r>
            <a:r>
              <a:rPr lang="en-US" sz="3200" dirty="0" err="1" smtClean="0">
                <a:solidFill>
                  <a:srgbClr val="1010F0"/>
                </a:solidFill>
                <a:latin typeface="Times New Roman" panose="02020603050405020304" pitchFamily="18" charset="0"/>
                <a:cs typeface="Times New Roman" panose="02020603050405020304" pitchFamily="18" charset="0"/>
              </a:rPr>
              <a:t>tên</a:t>
            </a:r>
            <a:r>
              <a:rPr lang="en-US" sz="3200" dirty="0" smtClean="0">
                <a:solidFill>
                  <a:srgbClr val="1010F0"/>
                </a:solidFill>
                <a:latin typeface="Times New Roman" panose="02020603050405020304" pitchFamily="18" charset="0"/>
                <a:cs typeface="Times New Roman" panose="02020603050405020304" pitchFamily="18" charset="0"/>
              </a:rPr>
              <a:t> </a:t>
            </a:r>
            <a:r>
              <a:rPr lang="en-US" sz="3200" dirty="0" err="1" smtClean="0">
                <a:solidFill>
                  <a:srgbClr val="1010F0"/>
                </a:solidFill>
                <a:latin typeface="Times New Roman" panose="02020603050405020304" pitchFamily="18" charset="0"/>
                <a:cs typeface="Times New Roman" panose="02020603050405020304" pitchFamily="18" charset="0"/>
              </a:rPr>
              <a:t>những</a:t>
            </a:r>
            <a:r>
              <a:rPr lang="en-US" sz="3200" dirty="0" smtClean="0">
                <a:solidFill>
                  <a:srgbClr val="1010F0"/>
                </a:solidFill>
                <a:latin typeface="Times New Roman" panose="02020603050405020304" pitchFamily="18" charset="0"/>
                <a:cs typeface="Times New Roman" panose="02020603050405020304" pitchFamily="18" charset="0"/>
              </a:rPr>
              <a:t> </a:t>
            </a:r>
            <a:r>
              <a:rPr lang="en-US" sz="3200" dirty="0" err="1" smtClean="0">
                <a:solidFill>
                  <a:srgbClr val="1010F0"/>
                </a:solidFill>
                <a:latin typeface="Times New Roman" panose="02020603050405020304" pitchFamily="18" charset="0"/>
                <a:cs typeface="Times New Roman" panose="02020603050405020304" pitchFamily="18" charset="0"/>
              </a:rPr>
              <a:t>sản</a:t>
            </a:r>
            <a:r>
              <a:rPr lang="en-US" sz="3200" dirty="0" smtClean="0">
                <a:solidFill>
                  <a:srgbClr val="1010F0"/>
                </a:solidFill>
                <a:latin typeface="Times New Roman" panose="02020603050405020304" pitchFamily="18" charset="0"/>
                <a:cs typeface="Times New Roman" panose="02020603050405020304" pitchFamily="18" charset="0"/>
              </a:rPr>
              <a:t> </a:t>
            </a:r>
            <a:r>
              <a:rPr lang="en-US" sz="3200" dirty="0" err="1" smtClean="0">
                <a:solidFill>
                  <a:srgbClr val="1010F0"/>
                </a:solidFill>
                <a:latin typeface="Times New Roman" panose="02020603050405020304" pitchFamily="18" charset="0"/>
                <a:cs typeface="Times New Roman" panose="02020603050405020304" pitchFamily="18" charset="0"/>
              </a:rPr>
              <a:t>vật</a:t>
            </a:r>
            <a:r>
              <a:rPr lang="en-US" sz="3200" dirty="0" smtClean="0">
                <a:solidFill>
                  <a:srgbClr val="1010F0"/>
                </a:solidFill>
                <a:latin typeface="Times New Roman" panose="02020603050405020304" pitchFamily="18" charset="0"/>
                <a:cs typeface="Times New Roman" panose="02020603050405020304" pitchFamily="18" charset="0"/>
              </a:rPr>
              <a:t> </a:t>
            </a:r>
            <a:r>
              <a:rPr lang="en-US" sz="3200" dirty="0" err="1" smtClean="0">
                <a:solidFill>
                  <a:srgbClr val="1010F0"/>
                </a:solidFill>
                <a:latin typeface="Times New Roman" panose="02020603050405020304" pitchFamily="18" charset="0"/>
                <a:cs typeface="Times New Roman" panose="02020603050405020304" pitchFamily="18" charset="0"/>
              </a:rPr>
              <a:t>nổi</a:t>
            </a:r>
            <a:r>
              <a:rPr lang="en-US" sz="3200" dirty="0" smtClean="0">
                <a:solidFill>
                  <a:srgbClr val="1010F0"/>
                </a:solidFill>
                <a:latin typeface="Times New Roman" panose="02020603050405020304" pitchFamily="18" charset="0"/>
                <a:cs typeface="Times New Roman" panose="02020603050405020304" pitchFamily="18" charset="0"/>
              </a:rPr>
              <a:t> </a:t>
            </a:r>
            <a:r>
              <a:rPr lang="en-US" sz="3200" dirty="0" err="1" smtClean="0">
                <a:solidFill>
                  <a:srgbClr val="1010F0"/>
                </a:solidFill>
                <a:latin typeface="Times New Roman" panose="02020603050405020304" pitchFamily="18" charset="0"/>
                <a:cs typeface="Times New Roman" panose="02020603050405020304" pitchFamily="18" charset="0"/>
              </a:rPr>
              <a:t>tiếng</a:t>
            </a:r>
            <a:r>
              <a:rPr lang="en-US" sz="3200" dirty="0" smtClean="0">
                <a:solidFill>
                  <a:srgbClr val="1010F0"/>
                </a:solidFill>
                <a:latin typeface="Times New Roman" panose="02020603050405020304" pitchFamily="18" charset="0"/>
                <a:cs typeface="Times New Roman" panose="02020603050405020304" pitchFamily="18" charset="0"/>
              </a:rPr>
              <a:t> </a:t>
            </a:r>
            <a:r>
              <a:rPr lang="en-US" sz="3200" dirty="0" err="1" smtClean="0">
                <a:solidFill>
                  <a:srgbClr val="1010F0"/>
                </a:solidFill>
                <a:latin typeface="Times New Roman" panose="02020603050405020304" pitchFamily="18" charset="0"/>
                <a:cs typeface="Times New Roman" panose="02020603050405020304" pitchFamily="18" charset="0"/>
              </a:rPr>
              <a:t>của</a:t>
            </a:r>
            <a:r>
              <a:rPr lang="en-US" sz="3200" dirty="0" smtClean="0">
                <a:solidFill>
                  <a:srgbClr val="1010F0"/>
                </a:solidFill>
                <a:latin typeface="Times New Roman" panose="02020603050405020304" pitchFamily="18" charset="0"/>
                <a:cs typeface="Times New Roman" panose="02020603050405020304" pitchFamily="18" charset="0"/>
              </a:rPr>
              <a:t> </a:t>
            </a:r>
            <a:r>
              <a:rPr lang="en-US" sz="3200" dirty="0" err="1" smtClean="0">
                <a:solidFill>
                  <a:srgbClr val="1010F0"/>
                </a:solidFill>
                <a:latin typeface="Times New Roman" panose="02020603050405020304" pitchFamily="18" charset="0"/>
                <a:cs typeface="Times New Roman" panose="02020603050405020304" pitchFamily="18" charset="0"/>
              </a:rPr>
              <a:t>các</a:t>
            </a:r>
            <a:r>
              <a:rPr lang="en-US" sz="3200" dirty="0" smtClean="0">
                <a:solidFill>
                  <a:srgbClr val="1010F0"/>
                </a:solidFill>
                <a:latin typeface="Times New Roman" panose="02020603050405020304" pitchFamily="18" charset="0"/>
                <a:cs typeface="Times New Roman" panose="02020603050405020304" pitchFamily="18" charset="0"/>
              </a:rPr>
              <a:t> </a:t>
            </a:r>
            <a:r>
              <a:rPr lang="en-US" sz="3200" dirty="0" err="1" smtClean="0">
                <a:solidFill>
                  <a:srgbClr val="1010F0"/>
                </a:solidFill>
                <a:latin typeface="Times New Roman" panose="02020603050405020304" pitchFamily="18" charset="0"/>
                <a:cs typeface="Times New Roman" panose="02020603050405020304" pitchFamily="18" charset="0"/>
              </a:rPr>
              <a:t>miền</a:t>
            </a:r>
            <a:r>
              <a:rPr lang="en-US" sz="3200" dirty="0" smtClean="0">
                <a:solidFill>
                  <a:srgbClr val="1010F0"/>
                </a:solidFill>
                <a:latin typeface="Times New Roman" panose="02020603050405020304" pitchFamily="18" charset="0"/>
                <a:cs typeface="Times New Roman" panose="02020603050405020304" pitchFamily="18" charset="0"/>
              </a:rPr>
              <a:t> </a:t>
            </a:r>
            <a:r>
              <a:rPr lang="en-US" sz="3200" dirty="0" err="1" smtClean="0">
                <a:solidFill>
                  <a:srgbClr val="1010F0"/>
                </a:solidFill>
                <a:latin typeface="Times New Roman" panose="02020603050405020304" pitchFamily="18" charset="0"/>
                <a:cs typeface="Times New Roman" panose="02020603050405020304" pitchFamily="18" charset="0"/>
              </a:rPr>
              <a:t>mà</a:t>
            </a:r>
            <a:r>
              <a:rPr lang="en-US" sz="3200" dirty="0" smtClean="0">
                <a:solidFill>
                  <a:srgbClr val="1010F0"/>
                </a:solidFill>
                <a:latin typeface="Times New Roman" panose="02020603050405020304" pitchFamily="18" charset="0"/>
                <a:cs typeface="Times New Roman" panose="02020603050405020304" pitchFamily="18" charset="0"/>
              </a:rPr>
              <a:t> </a:t>
            </a:r>
            <a:r>
              <a:rPr lang="en-US" sz="3200" dirty="0" err="1" smtClean="0">
                <a:solidFill>
                  <a:srgbClr val="1010F0"/>
                </a:solidFill>
                <a:latin typeface="Times New Roman" panose="02020603050405020304" pitchFamily="18" charset="0"/>
                <a:cs typeface="Times New Roman" panose="02020603050405020304" pitchFamily="18" charset="0"/>
              </a:rPr>
              <a:t>em</a:t>
            </a:r>
            <a:r>
              <a:rPr lang="en-US" sz="3200" dirty="0" smtClean="0">
                <a:solidFill>
                  <a:srgbClr val="1010F0"/>
                </a:solidFill>
                <a:latin typeface="Times New Roman" panose="02020603050405020304" pitchFamily="18" charset="0"/>
                <a:cs typeface="Times New Roman" panose="02020603050405020304" pitchFamily="18" charset="0"/>
              </a:rPr>
              <a:t> </a:t>
            </a:r>
            <a:r>
              <a:rPr lang="en-US" sz="3200" dirty="0" err="1" smtClean="0">
                <a:solidFill>
                  <a:srgbClr val="1010F0"/>
                </a:solidFill>
                <a:latin typeface="Times New Roman" panose="02020603050405020304" pitchFamily="18" charset="0"/>
                <a:cs typeface="Times New Roman" panose="02020603050405020304" pitchFamily="18" charset="0"/>
              </a:rPr>
              <a:t>biết</a:t>
            </a:r>
            <a:r>
              <a:rPr lang="en-US" sz="3200" dirty="0" smtClean="0">
                <a:solidFill>
                  <a:srgbClr val="1010F0"/>
                </a:solidFill>
                <a:latin typeface="Times New Roman" panose="02020603050405020304" pitchFamily="18" charset="0"/>
                <a:cs typeface="Times New Roman" panose="02020603050405020304" pitchFamily="18" charset="0"/>
              </a:rPr>
              <a:t>:</a:t>
            </a:r>
            <a:endParaRPr lang="en-US" sz="3200" i="1" dirty="0">
              <a:solidFill>
                <a:srgbClr val="101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0628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77346" y="0"/>
            <a:ext cx="4748617" cy="2720562"/>
          </a:xfrm>
          <a:prstGeom prst="rect">
            <a:avLst/>
          </a:prstGeom>
        </p:spPr>
      </p:pic>
      <p:sp>
        <p:nvSpPr>
          <p:cNvPr id="5" name="Rectangle 4"/>
          <p:cNvSpPr/>
          <p:nvPr/>
        </p:nvSpPr>
        <p:spPr>
          <a:xfrm>
            <a:off x="826475" y="2736053"/>
            <a:ext cx="3214341" cy="523220"/>
          </a:xfrm>
          <a:prstGeom prst="rect">
            <a:avLst/>
          </a:prstGeom>
        </p:spPr>
        <p:txBody>
          <a:bodyPr wrap="none">
            <a:spAutoFit/>
          </a:bodyPr>
          <a:lstStyle/>
          <a:p>
            <a:r>
              <a:rPr lang="en-US" sz="2800" dirty="0" err="1">
                <a:latin typeface="Times New Roman" panose="02020603050405020304" pitchFamily="18" charset="0"/>
                <a:cs typeface="Times New Roman" panose="02020603050405020304" pitchFamily="18" charset="0"/>
              </a:rPr>
              <a:t>bánh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gai</a:t>
            </a: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N</a:t>
            </a:r>
            <a:r>
              <a:rPr lang="en-US" sz="2800" dirty="0" smtClean="0">
                <a:latin typeface="Times New Roman" panose="02020603050405020304" pitchFamily="18" charset="0"/>
                <a:cs typeface="Times New Roman" panose="02020603050405020304" pitchFamily="18" charset="0"/>
              </a:rPr>
              <a:t>am </a:t>
            </a:r>
            <a:r>
              <a:rPr lang="en-US" sz="2800" dirty="0" err="1">
                <a:latin typeface="Times New Roman" panose="02020603050405020304" pitchFamily="18" charset="0"/>
                <a:cs typeface="Times New Roman" panose="02020603050405020304" pitchFamily="18" charset="0"/>
              </a:rPr>
              <a:t>Đ</a:t>
            </a:r>
            <a:r>
              <a:rPr lang="en-US" sz="2800" dirty="0" err="1" smtClean="0">
                <a:latin typeface="Times New Roman" panose="02020603050405020304" pitchFamily="18" charset="0"/>
                <a:cs typeface="Times New Roman" panose="02020603050405020304" pitchFamily="18" charset="0"/>
              </a:rPr>
              <a:t>ịnh</a:t>
            </a:r>
            <a:endParaRPr lang="en-US" sz="28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5214839" y="16370"/>
            <a:ext cx="3869786" cy="2719683"/>
          </a:xfrm>
          <a:prstGeom prst="rect">
            <a:avLst/>
          </a:prstGeom>
        </p:spPr>
      </p:pic>
      <p:sp>
        <p:nvSpPr>
          <p:cNvPr id="7" name="Rectangle 6"/>
          <p:cNvSpPr/>
          <p:nvPr/>
        </p:nvSpPr>
        <p:spPr>
          <a:xfrm>
            <a:off x="5326187" y="2722261"/>
            <a:ext cx="3647089" cy="523220"/>
          </a:xfrm>
          <a:prstGeom prst="rect">
            <a:avLst/>
          </a:prstGeom>
        </p:spPr>
        <p:txBody>
          <a:bodyPr wrap="none">
            <a:spAutoFit/>
          </a:bodyPr>
          <a:lstStyle/>
          <a:p>
            <a:r>
              <a:rPr lang="en-US" sz="2800" dirty="0" err="1">
                <a:latin typeface="Times New Roman" panose="02020603050405020304" pitchFamily="18" charset="0"/>
                <a:cs typeface="Times New Roman" panose="02020603050405020304" pitchFamily="18" charset="0"/>
              </a:rPr>
              <a:t>c</a:t>
            </a:r>
            <a:r>
              <a:rPr lang="en-US" sz="2800" dirty="0" err="1" smtClean="0">
                <a:latin typeface="Times New Roman" panose="02020603050405020304" pitchFamily="18" charset="0"/>
                <a:cs typeface="Times New Roman" panose="02020603050405020304" pitchFamily="18" charset="0"/>
              </a:rPr>
              <a:t>ốm</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a:t>
            </a:r>
            <a:r>
              <a:rPr lang="en-US" sz="2800" dirty="0" err="1" smtClean="0">
                <a:latin typeface="Times New Roman" panose="02020603050405020304" pitchFamily="18" charset="0"/>
                <a:cs typeface="Times New Roman" panose="02020603050405020304" pitchFamily="18" charset="0"/>
              </a:rPr>
              <a:t>àng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Vòng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Nội</a:t>
            </a:r>
            <a:endParaRPr lang="en-US" sz="2800"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4"/>
          <a:stretch>
            <a:fillRect/>
          </a:stretch>
        </p:blipFill>
        <p:spPr>
          <a:xfrm>
            <a:off x="277346" y="3452754"/>
            <a:ext cx="4539171" cy="2723503"/>
          </a:xfrm>
          <a:prstGeom prst="rect">
            <a:avLst/>
          </a:prstGeom>
        </p:spPr>
      </p:pic>
      <p:sp>
        <p:nvSpPr>
          <p:cNvPr id="9" name="Rectangle 8"/>
          <p:cNvSpPr/>
          <p:nvPr/>
        </p:nvSpPr>
        <p:spPr>
          <a:xfrm>
            <a:off x="0" y="6177345"/>
            <a:ext cx="4905445" cy="523220"/>
          </a:xfrm>
          <a:prstGeom prst="rect">
            <a:avLst/>
          </a:prstGeom>
        </p:spPr>
        <p:txBody>
          <a:bodyPr wrap="none">
            <a:spAutoFit/>
          </a:bodyPr>
          <a:lstStyle/>
          <a:p>
            <a:r>
              <a:rPr lang="en-US" sz="2800" dirty="0" err="1">
                <a:latin typeface="Times New Roman" panose="02020603050405020304" pitchFamily="18" charset="0"/>
                <a:cs typeface="Times New Roman" panose="02020603050405020304" pitchFamily="18" charset="0"/>
              </a:rPr>
              <a:t>v</a:t>
            </a:r>
            <a:r>
              <a:rPr lang="en-US" sz="2800" dirty="0" err="1" smtClean="0">
                <a:latin typeface="Times New Roman" panose="02020603050405020304" pitchFamily="18" charset="0"/>
                <a:cs typeface="Times New Roman" panose="02020603050405020304" pitchFamily="18" charset="0"/>
              </a:rPr>
              <a:t>ải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thiều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Thanh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Hà</a:t>
            </a:r>
            <a:r>
              <a:rPr lang="en-US" sz="2800" dirty="0" smtClean="0">
                <a:latin typeface="Times New Roman" panose="02020603050405020304" pitchFamily="18" charset="0"/>
                <a:cs typeface="Times New Roman" panose="02020603050405020304" pitchFamily="18" charset="0"/>
              </a:rPr>
              <a:t> – </a:t>
            </a:r>
            <a:r>
              <a:rPr lang="en-US" sz="2800" dirty="0" err="1" smtClean="0">
                <a:latin typeface="Times New Roman" panose="02020603050405020304" pitchFamily="18" charset="0"/>
                <a:cs typeface="Times New Roman" panose="02020603050405020304" pitchFamily="18" charset="0"/>
              </a:rPr>
              <a:t>Hải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Dương</a:t>
            </a:r>
            <a:endParaRPr lang="en-US" sz="2800" dirty="0">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5"/>
          <a:stretch>
            <a:fillRect/>
          </a:stretch>
        </p:blipFill>
        <p:spPr>
          <a:xfrm>
            <a:off x="9490129" y="16370"/>
            <a:ext cx="2456448" cy="2807369"/>
          </a:xfrm>
          <a:prstGeom prst="rect">
            <a:avLst/>
          </a:prstGeom>
        </p:spPr>
      </p:pic>
      <p:sp>
        <p:nvSpPr>
          <p:cNvPr id="11" name="Rectangle 10"/>
          <p:cNvSpPr/>
          <p:nvPr/>
        </p:nvSpPr>
        <p:spPr>
          <a:xfrm>
            <a:off x="9583387" y="2823739"/>
            <a:ext cx="3398087" cy="523220"/>
          </a:xfrm>
          <a:prstGeom prst="rect">
            <a:avLst/>
          </a:prstGeom>
        </p:spPr>
        <p:txBody>
          <a:bodyPr wrap="square">
            <a:spAutoFit/>
          </a:bodyPr>
          <a:lstStyle/>
          <a:p>
            <a:r>
              <a:rPr lang="en-US" sz="2800" dirty="0" err="1">
                <a:latin typeface="Times New Roman" panose="02020603050405020304" pitchFamily="18" charset="0"/>
                <a:cs typeface="Times New Roman" panose="02020603050405020304" pitchFamily="18" charset="0"/>
              </a:rPr>
              <a:t>k</a:t>
            </a:r>
            <a:r>
              <a:rPr lang="en-US" sz="2800" dirty="0" err="1" smtClean="0">
                <a:latin typeface="Times New Roman" panose="02020603050405020304" pitchFamily="18" charset="0"/>
                <a:cs typeface="Times New Roman" panose="02020603050405020304" pitchFamily="18" charset="0"/>
              </a:rPr>
              <a:t>em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Tràng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Tiền</a:t>
            </a:r>
            <a:endParaRPr lang="en-US" sz="2800" dirty="0">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6"/>
          <a:stretch>
            <a:fillRect/>
          </a:stretch>
        </p:blipFill>
        <p:spPr>
          <a:xfrm>
            <a:off x="5093863" y="3512221"/>
            <a:ext cx="4193796" cy="2604568"/>
          </a:xfrm>
          <a:prstGeom prst="rect">
            <a:avLst/>
          </a:prstGeom>
        </p:spPr>
      </p:pic>
      <p:sp>
        <p:nvSpPr>
          <p:cNvPr id="13" name="Rectangle 12"/>
          <p:cNvSpPr/>
          <p:nvPr/>
        </p:nvSpPr>
        <p:spPr>
          <a:xfrm>
            <a:off x="5025963" y="6176257"/>
            <a:ext cx="3455882" cy="523220"/>
          </a:xfrm>
          <a:prstGeom prst="rect">
            <a:avLst/>
          </a:prstGeom>
        </p:spPr>
        <p:txBody>
          <a:bodyPr wrap="none">
            <a:spAutoFit/>
          </a:bodyPr>
          <a:lstStyle/>
          <a:p>
            <a:r>
              <a:rPr lang="en-US" sz="2800" dirty="0" err="1">
                <a:latin typeface="Times New Roman" panose="02020603050405020304" pitchFamily="18" charset="0"/>
                <a:cs typeface="Times New Roman" panose="02020603050405020304" pitchFamily="18" charset="0"/>
              </a:rPr>
              <a:t>n</a:t>
            </a:r>
            <a:r>
              <a:rPr lang="en-US" sz="2800" dirty="0" err="1" smtClean="0">
                <a:latin typeface="Times New Roman" panose="02020603050405020304" pitchFamily="18" charset="0"/>
                <a:cs typeface="Times New Roman" panose="02020603050405020304" pitchFamily="18" charset="0"/>
              </a:rPr>
              <a:t>hãn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lồng</a:t>
            </a:r>
            <a:r>
              <a:rPr lang="en-US" sz="2800" dirty="0" smtClean="0">
                <a:latin typeface="Times New Roman" panose="02020603050405020304" pitchFamily="18" charset="0"/>
                <a:cs typeface="Times New Roman" panose="02020603050405020304" pitchFamily="18" charset="0"/>
              </a:rPr>
              <a:t> – </a:t>
            </a:r>
            <a:r>
              <a:rPr lang="en-US" sz="2800" dirty="0" err="1" smtClean="0">
                <a:latin typeface="Times New Roman" panose="02020603050405020304" pitchFamily="18" charset="0"/>
                <a:cs typeface="Times New Roman" panose="02020603050405020304" pitchFamily="18" charset="0"/>
              </a:rPr>
              <a:t>Hưng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Yên</a:t>
            </a:r>
            <a:endParaRPr lang="en-US" sz="2800" dirty="0">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rotWithShape="1">
          <a:blip r:embed="rId7"/>
          <a:srcRect l="9598" t="12048" r="5813" b="15901"/>
          <a:stretch/>
        </p:blipFill>
        <p:spPr>
          <a:xfrm>
            <a:off x="8736790" y="3452754"/>
            <a:ext cx="3248455" cy="2766951"/>
          </a:xfrm>
          <a:prstGeom prst="rect">
            <a:avLst/>
          </a:prstGeom>
        </p:spPr>
      </p:pic>
      <p:sp>
        <p:nvSpPr>
          <p:cNvPr id="15" name="Rectangle 14"/>
          <p:cNvSpPr/>
          <p:nvPr/>
        </p:nvSpPr>
        <p:spPr>
          <a:xfrm>
            <a:off x="8602363" y="6154328"/>
            <a:ext cx="3667992" cy="461665"/>
          </a:xfrm>
          <a:prstGeom prst="rect">
            <a:avLst/>
          </a:prstGeom>
        </p:spPr>
        <p:txBody>
          <a:bodyPr wrap="none">
            <a:spAutoFit/>
          </a:bodyPr>
          <a:lstStyle/>
          <a:p>
            <a:r>
              <a:rPr lang="en-US" sz="2400" dirty="0" err="1">
                <a:latin typeface="Times New Roman" panose="02020603050405020304" pitchFamily="18" charset="0"/>
                <a:cs typeface="Times New Roman" panose="02020603050405020304" pitchFamily="18" charset="0"/>
              </a:rPr>
              <a:t>b</a:t>
            </a:r>
            <a:r>
              <a:rPr lang="en-US" sz="2400" dirty="0" err="1" smtClean="0">
                <a:latin typeface="Times New Roman" panose="02020603050405020304" pitchFamily="18" charset="0"/>
                <a:cs typeface="Times New Roman" panose="02020603050405020304" pitchFamily="18" charset="0"/>
              </a:rPr>
              <a:t>ánh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đậu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xanh</a:t>
            </a:r>
            <a:r>
              <a:rPr lang="en-US" sz="2400" dirty="0" smtClean="0">
                <a:latin typeface="Times New Roman" panose="02020603050405020304" pitchFamily="18" charset="0"/>
                <a:cs typeface="Times New Roman" panose="02020603050405020304" pitchFamily="18" charset="0"/>
              </a:rPr>
              <a:t> – </a:t>
            </a:r>
            <a:r>
              <a:rPr lang="en-US" sz="2400" dirty="0" err="1" smtClean="0">
                <a:latin typeface="Times New Roman" panose="02020603050405020304" pitchFamily="18" charset="0"/>
                <a:cs typeface="Times New Roman" panose="02020603050405020304" pitchFamily="18" charset="0"/>
              </a:rPr>
              <a:t>Hải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Dương</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721077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815F86-D1C6-4FAD-8417-45620981B463}"/>
              </a:ext>
            </a:extLst>
          </p:cNvPr>
          <p:cNvSpPr/>
          <p:nvPr/>
        </p:nvSpPr>
        <p:spPr>
          <a:xfrm>
            <a:off x="242718" y="214540"/>
            <a:ext cx="11615606" cy="584775"/>
          </a:xfrm>
          <a:prstGeom prst="rect">
            <a:avLst/>
          </a:prstGeom>
        </p:spPr>
        <p:txBody>
          <a:bodyPr wrap="square">
            <a:spAutoFit/>
          </a:bodyPr>
          <a:lstStyle/>
          <a:p>
            <a:pPr algn="just"/>
            <a:r>
              <a:rPr lang="en-US" sz="3200" b="1" dirty="0" err="1">
                <a:solidFill>
                  <a:srgbClr val="1010F0"/>
                </a:solidFill>
                <a:latin typeface="Times New Roman" panose="02020603050405020304" pitchFamily="18" charset="0"/>
                <a:cs typeface="Times New Roman" panose="02020603050405020304" pitchFamily="18" charset="0"/>
              </a:rPr>
              <a:t>Bài</a:t>
            </a:r>
            <a:r>
              <a:rPr lang="en-US" sz="3200" b="1" dirty="0">
                <a:solidFill>
                  <a:srgbClr val="1010F0"/>
                </a:solidFill>
                <a:latin typeface="Times New Roman" panose="02020603050405020304" pitchFamily="18" charset="0"/>
                <a:cs typeface="Times New Roman" panose="02020603050405020304" pitchFamily="18" charset="0"/>
              </a:rPr>
              <a:t> </a:t>
            </a:r>
            <a:r>
              <a:rPr lang="en-US" sz="3200" b="1" dirty="0" smtClean="0">
                <a:solidFill>
                  <a:srgbClr val="1010F0"/>
                </a:solidFill>
                <a:latin typeface="Times New Roman" panose="02020603050405020304" pitchFamily="18" charset="0"/>
                <a:cs typeface="Times New Roman" panose="02020603050405020304" pitchFamily="18" charset="0"/>
              </a:rPr>
              <a:t>3.</a:t>
            </a:r>
            <a:r>
              <a:rPr lang="en-US" sz="3200" dirty="0" smtClean="0">
                <a:solidFill>
                  <a:srgbClr val="1010F0"/>
                </a:solidFill>
                <a:latin typeface="Times New Roman" panose="02020603050405020304" pitchFamily="18" charset="0"/>
                <a:cs typeface="Times New Roman" panose="02020603050405020304" pitchFamily="18" charset="0"/>
              </a:rPr>
              <a:t> </a:t>
            </a:r>
            <a:r>
              <a:rPr lang="en-US" sz="3200" dirty="0" err="1" smtClean="0">
                <a:solidFill>
                  <a:srgbClr val="1010F0"/>
                </a:solidFill>
                <a:latin typeface="Times New Roman" panose="02020603050405020304" pitchFamily="18" charset="0"/>
                <a:cs typeface="Times New Roman" panose="02020603050405020304" pitchFamily="18" charset="0"/>
              </a:rPr>
              <a:t>Kết</a:t>
            </a:r>
            <a:r>
              <a:rPr lang="en-US" sz="3200" dirty="0" smtClean="0">
                <a:solidFill>
                  <a:srgbClr val="1010F0"/>
                </a:solidFill>
                <a:latin typeface="Times New Roman" panose="02020603050405020304" pitchFamily="18" charset="0"/>
                <a:cs typeface="Times New Roman" panose="02020603050405020304" pitchFamily="18" charset="0"/>
              </a:rPr>
              <a:t> </a:t>
            </a:r>
            <a:r>
              <a:rPr lang="en-US" sz="3200" dirty="0" err="1" smtClean="0">
                <a:solidFill>
                  <a:srgbClr val="1010F0"/>
                </a:solidFill>
                <a:latin typeface="Times New Roman" panose="02020603050405020304" pitchFamily="18" charset="0"/>
                <a:cs typeface="Times New Roman" panose="02020603050405020304" pitchFamily="18" charset="0"/>
              </a:rPr>
              <a:t>hợp</a:t>
            </a:r>
            <a:r>
              <a:rPr lang="en-US" sz="3200" dirty="0" smtClean="0">
                <a:solidFill>
                  <a:srgbClr val="1010F0"/>
                </a:solidFill>
                <a:latin typeface="Times New Roman" panose="02020603050405020304" pitchFamily="18" charset="0"/>
                <a:cs typeface="Times New Roman" panose="02020603050405020304" pitchFamily="18" charset="0"/>
              </a:rPr>
              <a:t> </a:t>
            </a:r>
            <a:r>
              <a:rPr lang="en-US" sz="3200" dirty="0" err="1" smtClean="0">
                <a:solidFill>
                  <a:srgbClr val="1010F0"/>
                </a:solidFill>
                <a:latin typeface="Times New Roman" panose="02020603050405020304" pitchFamily="18" charset="0"/>
                <a:cs typeface="Times New Roman" panose="02020603050405020304" pitchFamily="18" charset="0"/>
              </a:rPr>
              <a:t>từ</a:t>
            </a:r>
            <a:r>
              <a:rPr lang="en-US" sz="3200" dirty="0" smtClean="0">
                <a:solidFill>
                  <a:srgbClr val="1010F0"/>
                </a:solidFill>
                <a:latin typeface="Times New Roman" panose="02020603050405020304" pitchFamily="18" charset="0"/>
                <a:cs typeface="Times New Roman" panose="02020603050405020304" pitchFamily="18" charset="0"/>
              </a:rPr>
              <a:t> </a:t>
            </a:r>
            <a:r>
              <a:rPr lang="en-US" sz="3200" dirty="0" err="1" smtClean="0">
                <a:solidFill>
                  <a:srgbClr val="1010F0"/>
                </a:solidFill>
                <a:latin typeface="Times New Roman" panose="02020603050405020304" pitchFamily="18" charset="0"/>
                <a:cs typeface="Times New Roman" panose="02020603050405020304" pitchFamily="18" charset="0"/>
              </a:rPr>
              <a:t>ngữ</a:t>
            </a:r>
            <a:r>
              <a:rPr lang="en-US" sz="3200" dirty="0" smtClean="0">
                <a:solidFill>
                  <a:srgbClr val="1010F0"/>
                </a:solidFill>
                <a:latin typeface="Times New Roman" panose="02020603050405020304" pitchFamily="18" charset="0"/>
                <a:cs typeface="Times New Roman" panose="02020603050405020304" pitchFamily="18" charset="0"/>
              </a:rPr>
              <a:t> ở </a:t>
            </a:r>
            <a:r>
              <a:rPr lang="en-US" sz="3200" dirty="0" err="1" smtClean="0">
                <a:solidFill>
                  <a:srgbClr val="1010F0"/>
                </a:solidFill>
                <a:latin typeface="Times New Roman" panose="02020603050405020304" pitchFamily="18" charset="0"/>
                <a:cs typeface="Times New Roman" panose="02020603050405020304" pitchFamily="18" charset="0"/>
              </a:rPr>
              <a:t>cột</a:t>
            </a:r>
            <a:r>
              <a:rPr lang="en-US" sz="3200" dirty="0" smtClean="0">
                <a:solidFill>
                  <a:srgbClr val="1010F0"/>
                </a:solidFill>
                <a:latin typeface="Times New Roman" panose="02020603050405020304" pitchFamily="18" charset="0"/>
                <a:cs typeface="Times New Roman" panose="02020603050405020304" pitchFamily="18" charset="0"/>
              </a:rPr>
              <a:t> A </a:t>
            </a:r>
            <a:r>
              <a:rPr lang="en-US" sz="3200" dirty="0" err="1" smtClean="0">
                <a:solidFill>
                  <a:srgbClr val="1010F0"/>
                </a:solidFill>
                <a:latin typeface="Times New Roman" panose="02020603050405020304" pitchFamily="18" charset="0"/>
                <a:cs typeface="Times New Roman" panose="02020603050405020304" pitchFamily="18" charset="0"/>
              </a:rPr>
              <a:t>với</a:t>
            </a:r>
            <a:r>
              <a:rPr lang="en-US" sz="3200" dirty="0" smtClean="0">
                <a:solidFill>
                  <a:srgbClr val="1010F0"/>
                </a:solidFill>
                <a:latin typeface="Times New Roman" panose="02020603050405020304" pitchFamily="18" charset="0"/>
                <a:cs typeface="Times New Roman" panose="02020603050405020304" pitchFamily="18" charset="0"/>
              </a:rPr>
              <a:t> </a:t>
            </a:r>
            <a:r>
              <a:rPr lang="en-US" sz="3200" dirty="0" err="1" smtClean="0">
                <a:solidFill>
                  <a:srgbClr val="1010F0"/>
                </a:solidFill>
                <a:latin typeface="Times New Roman" panose="02020603050405020304" pitchFamily="18" charset="0"/>
                <a:cs typeface="Times New Roman" panose="02020603050405020304" pitchFamily="18" charset="0"/>
              </a:rPr>
              <a:t>từ</a:t>
            </a:r>
            <a:r>
              <a:rPr lang="en-US" sz="3200" dirty="0" smtClean="0">
                <a:solidFill>
                  <a:srgbClr val="1010F0"/>
                </a:solidFill>
                <a:latin typeface="Times New Roman" panose="02020603050405020304" pitchFamily="18" charset="0"/>
                <a:cs typeface="Times New Roman" panose="02020603050405020304" pitchFamily="18" charset="0"/>
              </a:rPr>
              <a:t> </a:t>
            </a:r>
            <a:r>
              <a:rPr lang="en-US" sz="3200" dirty="0" err="1" smtClean="0">
                <a:solidFill>
                  <a:srgbClr val="1010F0"/>
                </a:solidFill>
                <a:latin typeface="Times New Roman" panose="02020603050405020304" pitchFamily="18" charset="0"/>
                <a:cs typeface="Times New Roman" panose="02020603050405020304" pitchFamily="18" charset="0"/>
              </a:rPr>
              <a:t>ngữ</a:t>
            </a:r>
            <a:r>
              <a:rPr lang="en-US" sz="3200" dirty="0" smtClean="0">
                <a:solidFill>
                  <a:srgbClr val="1010F0"/>
                </a:solidFill>
                <a:latin typeface="Times New Roman" panose="02020603050405020304" pitchFamily="18" charset="0"/>
                <a:cs typeface="Times New Roman" panose="02020603050405020304" pitchFamily="18" charset="0"/>
              </a:rPr>
              <a:t> ở </a:t>
            </a:r>
            <a:r>
              <a:rPr lang="en-US" sz="3200" dirty="0" err="1" smtClean="0">
                <a:solidFill>
                  <a:srgbClr val="1010F0"/>
                </a:solidFill>
                <a:latin typeface="Times New Roman" panose="02020603050405020304" pitchFamily="18" charset="0"/>
                <a:cs typeface="Times New Roman" panose="02020603050405020304" pitchFamily="18" charset="0"/>
              </a:rPr>
              <a:t>cột</a:t>
            </a:r>
            <a:r>
              <a:rPr lang="en-US" sz="3200" dirty="0" smtClean="0">
                <a:solidFill>
                  <a:srgbClr val="1010F0"/>
                </a:solidFill>
                <a:latin typeface="Times New Roman" panose="02020603050405020304" pitchFamily="18" charset="0"/>
                <a:cs typeface="Times New Roman" panose="02020603050405020304" pitchFamily="18" charset="0"/>
              </a:rPr>
              <a:t> B </a:t>
            </a:r>
            <a:r>
              <a:rPr lang="en-US" sz="3200" dirty="0" err="1" smtClean="0">
                <a:solidFill>
                  <a:srgbClr val="1010F0"/>
                </a:solidFill>
                <a:latin typeface="Times New Roman" panose="02020603050405020304" pitchFamily="18" charset="0"/>
                <a:cs typeface="Times New Roman" panose="02020603050405020304" pitchFamily="18" charset="0"/>
              </a:rPr>
              <a:t>để</a:t>
            </a:r>
            <a:r>
              <a:rPr lang="en-US" sz="3200" dirty="0" smtClean="0">
                <a:solidFill>
                  <a:srgbClr val="1010F0"/>
                </a:solidFill>
                <a:latin typeface="Times New Roman" panose="02020603050405020304" pitchFamily="18" charset="0"/>
                <a:cs typeface="Times New Roman" panose="02020603050405020304" pitchFamily="18" charset="0"/>
              </a:rPr>
              <a:t> </a:t>
            </a:r>
            <a:r>
              <a:rPr lang="en-US" sz="3200" dirty="0" err="1" smtClean="0">
                <a:solidFill>
                  <a:srgbClr val="1010F0"/>
                </a:solidFill>
                <a:latin typeface="Times New Roman" panose="02020603050405020304" pitchFamily="18" charset="0"/>
                <a:cs typeface="Times New Roman" panose="02020603050405020304" pitchFamily="18" charset="0"/>
              </a:rPr>
              <a:t>tạo</a:t>
            </a:r>
            <a:r>
              <a:rPr lang="en-US" sz="3200" dirty="0" smtClean="0">
                <a:solidFill>
                  <a:srgbClr val="1010F0"/>
                </a:solidFill>
                <a:latin typeface="Times New Roman" panose="02020603050405020304" pitchFamily="18" charset="0"/>
                <a:cs typeface="Times New Roman" panose="02020603050405020304" pitchFamily="18" charset="0"/>
              </a:rPr>
              <a:t> </a:t>
            </a:r>
            <a:r>
              <a:rPr lang="en-US" sz="3200" dirty="0" err="1" smtClean="0">
                <a:solidFill>
                  <a:srgbClr val="1010F0"/>
                </a:solidFill>
                <a:latin typeface="Times New Roman" panose="02020603050405020304" pitchFamily="18" charset="0"/>
                <a:cs typeface="Times New Roman" panose="02020603050405020304" pitchFamily="18" charset="0"/>
              </a:rPr>
              <a:t>câu</a:t>
            </a:r>
            <a:r>
              <a:rPr lang="en-US" sz="3200" dirty="0" smtClean="0">
                <a:solidFill>
                  <a:srgbClr val="1010F0"/>
                </a:solidFill>
                <a:latin typeface="Times New Roman" panose="02020603050405020304" pitchFamily="18" charset="0"/>
                <a:cs typeface="Times New Roman" panose="02020603050405020304" pitchFamily="18" charset="0"/>
              </a:rPr>
              <a:t> </a:t>
            </a:r>
            <a:r>
              <a:rPr lang="en-US" sz="3200" dirty="0" err="1" smtClean="0">
                <a:solidFill>
                  <a:srgbClr val="1010F0"/>
                </a:solidFill>
                <a:latin typeface="Times New Roman" panose="02020603050405020304" pitchFamily="18" charset="0"/>
                <a:cs typeface="Times New Roman" panose="02020603050405020304" pitchFamily="18" charset="0"/>
              </a:rPr>
              <a:t>giới</a:t>
            </a:r>
            <a:r>
              <a:rPr lang="en-US" sz="3200" dirty="0" smtClean="0">
                <a:solidFill>
                  <a:srgbClr val="1010F0"/>
                </a:solidFill>
                <a:latin typeface="Times New Roman" panose="02020603050405020304" pitchFamily="18" charset="0"/>
                <a:cs typeface="Times New Roman" panose="02020603050405020304" pitchFamily="18" charset="0"/>
              </a:rPr>
              <a:t> </a:t>
            </a:r>
            <a:r>
              <a:rPr lang="en-US" sz="3200" dirty="0" err="1" smtClean="0">
                <a:solidFill>
                  <a:srgbClr val="1010F0"/>
                </a:solidFill>
                <a:latin typeface="Times New Roman" panose="02020603050405020304" pitchFamily="18" charset="0"/>
                <a:cs typeface="Times New Roman" panose="02020603050405020304" pitchFamily="18" charset="0"/>
              </a:rPr>
              <a:t>thiệu</a:t>
            </a:r>
            <a:r>
              <a:rPr lang="en-US" sz="3200" dirty="0" smtClean="0">
                <a:solidFill>
                  <a:srgbClr val="1010F0"/>
                </a:solidFill>
                <a:latin typeface="Times New Roman" panose="02020603050405020304" pitchFamily="18" charset="0"/>
                <a:cs typeface="Times New Roman" panose="02020603050405020304" pitchFamily="18" charset="0"/>
              </a:rPr>
              <a:t>.</a:t>
            </a:r>
            <a:endParaRPr lang="en-US" sz="3200" i="1" dirty="0">
              <a:solidFill>
                <a:srgbClr val="1010F0"/>
              </a:solidFill>
              <a:latin typeface="Times New Roman" panose="02020603050405020304" pitchFamily="18" charset="0"/>
              <a:cs typeface="Times New Roman" panose="02020603050405020304" pitchFamily="18" charset="0"/>
            </a:endParaRPr>
          </a:p>
        </p:txBody>
      </p:sp>
      <p:sp>
        <p:nvSpPr>
          <p:cNvPr id="3" name="Oval 2"/>
          <p:cNvSpPr/>
          <p:nvPr/>
        </p:nvSpPr>
        <p:spPr>
          <a:xfrm>
            <a:off x="2079405" y="1113808"/>
            <a:ext cx="826265" cy="771180"/>
          </a:xfrm>
          <a:prstGeom prst="ellipse">
            <a:avLst/>
          </a:prstGeom>
          <a:solidFill>
            <a:schemeClr val="accent2">
              <a:lumMod val="40000"/>
              <a:lumOff val="6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4400" dirty="0" smtClean="0">
                <a:ln w="0"/>
                <a:solidFill>
                  <a:schemeClr val="accent2">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a:t>
            </a:r>
            <a:endParaRPr lang="en-US" sz="4400" dirty="0">
              <a:ln w="0"/>
              <a:solidFill>
                <a:schemeClr val="accent2">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9" name="Oval 8"/>
          <p:cNvSpPr/>
          <p:nvPr/>
        </p:nvSpPr>
        <p:spPr>
          <a:xfrm>
            <a:off x="8535288" y="1174487"/>
            <a:ext cx="826265" cy="771180"/>
          </a:xfrm>
          <a:prstGeom prst="ellipse">
            <a:avLst/>
          </a:prstGeom>
          <a:solidFill>
            <a:schemeClr val="accent2">
              <a:lumMod val="40000"/>
              <a:lumOff val="6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4400" dirty="0" smtClean="0">
                <a:ln w="0"/>
                <a:solidFill>
                  <a:schemeClr val="accent2">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a:t>
            </a:r>
            <a:endParaRPr lang="en-US" sz="4400" dirty="0">
              <a:ln w="0"/>
              <a:solidFill>
                <a:schemeClr val="accent2">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4" name="Rounded Rectangle 3"/>
          <p:cNvSpPr/>
          <p:nvPr/>
        </p:nvSpPr>
        <p:spPr>
          <a:xfrm>
            <a:off x="492976" y="1995244"/>
            <a:ext cx="4186410" cy="692728"/>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smtClean="0">
                <a:solidFill>
                  <a:schemeClr val="tx1"/>
                </a:solidFill>
                <a:latin typeface="Times New Roman" panose="02020603050405020304" pitchFamily="18" charset="0"/>
                <a:cs typeface="Times New Roman" panose="02020603050405020304" pitchFamily="18" charset="0"/>
              </a:rPr>
              <a:t>Hồ</a:t>
            </a:r>
            <a:r>
              <a:rPr lang="en-US" sz="3200" dirty="0" smtClean="0">
                <a:solidFill>
                  <a:schemeClr val="tx1"/>
                </a:solidFill>
                <a:latin typeface="Times New Roman" panose="02020603050405020304" pitchFamily="18" charset="0"/>
                <a:cs typeface="Times New Roman" panose="02020603050405020304" pitchFamily="18" charset="0"/>
              </a:rPr>
              <a:t> Ba </a:t>
            </a:r>
            <a:r>
              <a:rPr lang="en-US" sz="3200" dirty="0" err="1" smtClean="0">
                <a:solidFill>
                  <a:schemeClr val="tx1"/>
                </a:solidFill>
                <a:latin typeface="Times New Roman" panose="02020603050405020304" pitchFamily="18" charset="0"/>
                <a:cs typeface="Times New Roman" panose="02020603050405020304" pitchFamily="18" charset="0"/>
              </a:rPr>
              <a:t>Bể</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11" name="Rounded Rectangle 10"/>
          <p:cNvSpPr/>
          <p:nvPr/>
        </p:nvSpPr>
        <p:spPr>
          <a:xfrm>
            <a:off x="492976" y="3150594"/>
            <a:ext cx="4186410" cy="692728"/>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schemeClr val="tx1"/>
                </a:solidFill>
                <a:latin typeface="Times New Roman" panose="02020603050405020304" pitchFamily="18" charset="0"/>
                <a:cs typeface="Times New Roman" panose="02020603050405020304" pitchFamily="18" charset="0"/>
              </a:rPr>
              <a:t>Hang </a:t>
            </a:r>
            <a:r>
              <a:rPr lang="en-US" sz="3200" dirty="0" err="1" smtClean="0">
                <a:solidFill>
                  <a:schemeClr val="tx1"/>
                </a:solidFill>
                <a:latin typeface="Times New Roman" panose="02020603050405020304" pitchFamily="18" charset="0"/>
                <a:cs typeface="Times New Roman" panose="02020603050405020304" pitchFamily="18" charset="0"/>
              </a:rPr>
              <a:t>Sơn</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Đoòng</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12" name="Rounded Rectangle 11"/>
          <p:cNvSpPr/>
          <p:nvPr/>
        </p:nvSpPr>
        <p:spPr>
          <a:xfrm>
            <a:off x="492976" y="4252282"/>
            <a:ext cx="4186410" cy="692728"/>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smtClean="0">
                <a:solidFill>
                  <a:schemeClr val="tx1"/>
                </a:solidFill>
                <a:latin typeface="Times New Roman" panose="02020603050405020304" pitchFamily="18" charset="0"/>
                <a:cs typeface="Times New Roman" panose="02020603050405020304" pitchFamily="18" charset="0"/>
              </a:rPr>
              <a:t>Đà</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Lạt</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13" name="Rounded Rectangle 12"/>
          <p:cNvSpPr/>
          <p:nvPr/>
        </p:nvSpPr>
        <p:spPr>
          <a:xfrm>
            <a:off x="6387000" y="2083378"/>
            <a:ext cx="5321148" cy="692728"/>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solidFill>
                  <a:schemeClr val="tx1"/>
                </a:solidFill>
                <a:latin typeface="Times New Roman" panose="02020603050405020304" pitchFamily="18" charset="0"/>
                <a:cs typeface="Times New Roman" panose="02020603050405020304" pitchFamily="18" charset="0"/>
              </a:rPr>
              <a:t>l</a:t>
            </a:r>
            <a:r>
              <a:rPr lang="en-US" sz="3200" dirty="0" err="1" smtClean="0">
                <a:solidFill>
                  <a:schemeClr val="tx1"/>
                </a:solidFill>
                <a:latin typeface="Times New Roman" panose="02020603050405020304" pitchFamily="18" charset="0"/>
                <a:cs typeface="Times New Roman" panose="02020603050405020304" pitchFamily="18" charset="0"/>
              </a:rPr>
              <a:t>à</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thành</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phố</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ngàn</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hoa</a:t>
            </a:r>
            <a:r>
              <a:rPr lang="en-US" sz="3200" dirty="0" smtClean="0">
                <a:solidFill>
                  <a:schemeClr val="tx1"/>
                </a:solidFill>
                <a:latin typeface="Times New Roman" panose="02020603050405020304" pitchFamily="18" charset="0"/>
                <a:cs typeface="Times New Roman" panose="02020603050405020304" pitchFamily="18" charset="0"/>
              </a:rPr>
              <a:t>.</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14" name="Rounded Rectangle 13"/>
          <p:cNvSpPr/>
          <p:nvPr/>
        </p:nvSpPr>
        <p:spPr>
          <a:xfrm>
            <a:off x="6387000" y="3187065"/>
            <a:ext cx="5321148" cy="908639"/>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solidFill>
                  <a:schemeClr val="tx1"/>
                </a:solidFill>
                <a:latin typeface="Times New Roman" panose="02020603050405020304" pitchFamily="18" charset="0"/>
                <a:cs typeface="Times New Roman" panose="02020603050405020304" pitchFamily="18" charset="0"/>
              </a:rPr>
              <a:t>l</a:t>
            </a:r>
            <a:r>
              <a:rPr lang="en-US" sz="3200" dirty="0" err="1" smtClean="0">
                <a:solidFill>
                  <a:schemeClr val="tx1"/>
                </a:solidFill>
                <a:latin typeface="Times New Roman" panose="02020603050405020304" pitchFamily="18" charset="0"/>
                <a:cs typeface="Times New Roman" panose="02020603050405020304" pitchFamily="18" charset="0"/>
              </a:rPr>
              <a:t>à</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hồ</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nước</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ngọt</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quý</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hiếm</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của</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Việt</a:t>
            </a:r>
            <a:r>
              <a:rPr lang="en-US" sz="3200" dirty="0" smtClean="0">
                <a:solidFill>
                  <a:schemeClr val="tx1"/>
                </a:solidFill>
                <a:latin typeface="Times New Roman" panose="02020603050405020304" pitchFamily="18" charset="0"/>
                <a:cs typeface="Times New Roman" panose="02020603050405020304" pitchFamily="18" charset="0"/>
              </a:rPr>
              <a:t> Nam.</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15" name="Rounded Rectangle 14"/>
          <p:cNvSpPr/>
          <p:nvPr/>
        </p:nvSpPr>
        <p:spPr>
          <a:xfrm>
            <a:off x="6387000" y="4340416"/>
            <a:ext cx="5321148" cy="692728"/>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solidFill>
                  <a:schemeClr val="tx1"/>
                </a:solidFill>
                <a:latin typeface="Times New Roman" panose="02020603050405020304" pitchFamily="18" charset="0"/>
                <a:cs typeface="Times New Roman" panose="02020603050405020304" pitchFamily="18" charset="0"/>
              </a:rPr>
              <a:t>l</a:t>
            </a:r>
            <a:r>
              <a:rPr lang="en-US" sz="3200" dirty="0" err="1" smtClean="0">
                <a:solidFill>
                  <a:schemeClr val="tx1"/>
                </a:solidFill>
                <a:latin typeface="Times New Roman" panose="02020603050405020304" pitchFamily="18" charset="0"/>
                <a:cs typeface="Times New Roman" panose="02020603050405020304" pitchFamily="18" charset="0"/>
              </a:rPr>
              <a:t>à</a:t>
            </a:r>
            <a:r>
              <a:rPr lang="en-US" sz="3200" dirty="0" smtClean="0">
                <a:solidFill>
                  <a:schemeClr val="tx1"/>
                </a:solidFill>
                <a:latin typeface="Times New Roman" panose="02020603050405020304" pitchFamily="18" charset="0"/>
                <a:cs typeface="Times New Roman" panose="02020603050405020304" pitchFamily="18" charset="0"/>
              </a:rPr>
              <a:t> hang </a:t>
            </a:r>
            <a:r>
              <a:rPr lang="en-US" sz="3200" dirty="0" err="1" smtClean="0">
                <a:solidFill>
                  <a:schemeClr val="tx1"/>
                </a:solidFill>
                <a:latin typeface="Times New Roman" panose="02020603050405020304" pitchFamily="18" charset="0"/>
                <a:cs typeface="Times New Roman" panose="02020603050405020304" pitchFamily="18" charset="0"/>
              </a:rPr>
              <a:t>động</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lớn</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nhất</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thế</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giới</a:t>
            </a:r>
            <a:r>
              <a:rPr lang="en-US" sz="3200" dirty="0" smtClean="0">
                <a:solidFill>
                  <a:schemeClr val="tx1"/>
                </a:solidFill>
                <a:latin typeface="Times New Roman" panose="02020603050405020304" pitchFamily="18" charset="0"/>
                <a:cs typeface="Times New Roman" panose="02020603050405020304" pitchFamily="18" charset="0"/>
              </a:rPr>
              <a:t>.</a:t>
            </a:r>
            <a:endParaRPr lang="en-US" sz="3200" dirty="0">
              <a:solidFill>
                <a:schemeClr val="tx1"/>
              </a:solidFill>
              <a:latin typeface="Times New Roman" panose="02020603050405020304" pitchFamily="18" charset="0"/>
              <a:cs typeface="Times New Roman" panose="02020603050405020304" pitchFamily="18" charset="0"/>
            </a:endParaRPr>
          </a:p>
        </p:txBody>
      </p:sp>
      <p:cxnSp>
        <p:nvCxnSpPr>
          <p:cNvPr id="16" name="Straight Connector 15"/>
          <p:cNvCxnSpPr>
            <a:stCxn id="4" idx="3"/>
            <a:endCxn id="14" idx="1"/>
          </p:cNvCxnSpPr>
          <p:nvPr/>
        </p:nvCxnSpPr>
        <p:spPr>
          <a:xfrm>
            <a:off x="4679386" y="2341608"/>
            <a:ext cx="1707614" cy="12997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679386" y="3508477"/>
            <a:ext cx="1707614" cy="119182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endCxn id="13" idx="1"/>
          </p:cNvCxnSpPr>
          <p:nvPr/>
        </p:nvCxnSpPr>
        <p:spPr>
          <a:xfrm flipV="1">
            <a:off x="4651844" y="2429742"/>
            <a:ext cx="1735156" cy="216890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E9320FD4-C067-4BA5-A8BC-70EB0939FACC}"/>
              </a:ext>
            </a:extLst>
          </p:cNvPr>
          <p:cNvSpPr/>
          <p:nvPr/>
        </p:nvSpPr>
        <p:spPr>
          <a:xfrm>
            <a:off x="384811" y="5586934"/>
            <a:ext cx="11807189" cy="1077218"/>
          </a:xfrm>
          <a:prstGeom prst="rect">
            <a:avLst/>
          </a:prstGeom>
        </p:spPr>
        <p:txBody>
          <a:bodyPr wrap="square">
            <a:spAutoFit/>
          </a:bodyPr>
          <a:lstStyle/>
          <a:p>
            <a:pPr algn="just"/>
            <a:r>
              <a:rPr lang="en-US" sz="3200" b="1" dirty="0" err="1">
                <a:solidFill>
                  <a:srgbClr val="FF0000"/>
                </a:solidFill>
                <a:latin typeface="Times New Roman" panose="02020603050405020304" pitchFamily="18" charset="0"/>
                <a:cs typeface="Times New Roman" panose="02020603050405020304" pitchFamily="18" charset="0"/>
              </a:rPr>
              <a:t>Câu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giới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thiệu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câu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dùng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để</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giới</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thiệu</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hoặc</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39339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down)">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6477803" y="2844242"/>
            <a:ext cx="5714198" cy="4013757"/>
          </a:xfrm>
          <a:prstGeom prst="rect">
            <a:avLst/>
          </a:prstGeom>
        </p:spPr>
      </p:pic>
      <p:pic>
        <p:nvPicPr>
          <p:cNvPr id="7" name="Picture 6"/>
          <p:cNvPicPr>
            <a:picLocks noChangeAspect="1"/>
          </p:cNvPicPr>
          <p:nvPr/>
        </p:nvPicPr>
        <p:blipFill>
          <a:blip r:embed="rId3"/>
          <a:stretch>
            <a:fillRect/>
          </a:stretch>
        </p:blipFill>
        <p:spPr>
          <a:xfrm>
            <a:off x="1" y="1"/>
            <a:ext cx="6477801" cy="4415701"/>
          </a:xfrm>
          <a:prstGeom prst="rect">
            <a:avLst/>
          </a:prstGeom>
        </p:spPr>
      </p:pic>
      <p:sp>
        <p:nvSpPr>
          <p:cNvPr id="8" name="TextBox 7"/>
          <p:cNvSpPr txBox="1"/>
          <p:nvPr/>
        </p:nvSpPr>
        <p:spPr>
          <a:xfrm>
            <a:off x="2555507" y="5252130"/>
            <a:ext cx="2409634" cy="769441"/>
          </a:xfrm>
          <a:prstGeom prst="rect">
            <a:avLst/>
          </a:prstGeom>
          <a:noFill/>
        </p:spPr>
        <p:txBody>
          <a:bodyPr wrap="none" rtlCol="0">
            <a:spAutoFit/>
          </a:bodyPr>
          <a:lstStyle/>
          <a:p>
            <a:r>
              <a:rPr lang="en-US" sz="4400" dirty="0" err="1" smtClean="0">
                <a:solidFill>
                  <a:srgbClr val="FF0000"/>
                </a:solidFill>
                <a:latin typeface="Times New Roman" panose="02020603050405020304" pitchFamily="18" charset="0"/>
                <a:cs typeface="Times New Roman" panose="02020603050405020304" pitchFamily="18" charset="0"/>
              </a:rPr>
              <a:t>Hồ</a:t>
            </a:r>
            <a:r>
              <a:rPr lang="en-US" sz="4400" dirty="0" smtClean="0">
                <a:solidFill>
                  <a:srgbClr val="FF0000"/>
                </a:solidFill>
                <a:latin typeface="Times New Roman" panose="02020603050405020304" pitchFamily="18" charset="0"/>
                <a:cs typeface="Times New Roman" panose="02020603050405020304" pitchFamily="18" charset="0"/>
              </a:rPr>
              <a:t> Ba </a:t>
            </a:r>
            <a:r>
              <a:rPr lang="en-US" sz="4400" dirty="0" err="1" smtClean="0">
                <a:solidFill>
                  <a:srgbClr val="FF0000"/>
                </a:solidFill>
                <a:latin typeface="Times New Roman" panose="02020603050405020304" pitchFamily="18" charset="0"/>
                <a:cs typeface="Times New Roman" panose="02020603050405020304" pitchFamily="18" charset="0"/>
              </a:rPr>
              <a:t>Bể</a:t>
            </a:r>
            <a:endParaRPr lang="en-US" sz="4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953311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6910938" cy="3214838"/>
          </a:xfrm>
          <a:prstGeom prst="rect">
            <a:avLst/>
          </a:prstGeom>
        </p:spPr>
      </p:pic>
      <p:pic>
        <p:nvPicPr>
          <p:cNvPr id="5" name="Picture 4"/>
          <p:cNvPicPr>
            <a:picLocks noChangeAspect="1"/>
          </p:cNvPicPr>
          <p:nvPr/>
        </p:nvPicPr>
        <p:blipFill>
          <a:blip r:embed="rId3"/>
          <a:stretch>
            <a:fillRect/>
          </a:stretch>
        </p:blipFill>
        <p:spPr>
          <a:xfrm>
            <a:off x="7190072" y="0"/>
            <a:ext cx="4530289" cy="3214838"/>
          </a:xfrm>
          <a:prstGeom prst="rect">
            <a:avLst/>
          </a:prstGeom>
        </p:spPr>
      </p:pic>
      <p:pic>
        <p:nvPicPr>
          <p:cNvPr id="6" name="Picture 5"/>
          <p:cNvPicPr>
            <a:picLocks noChangeAspect="1"/>
          </p:cNvPicPr>
          <p:nvPr/>
        </p:nvPicPr>
        <p:blipFill>
          <a:blip r:embed="rId4"/>
          <a:stretch>
            <a:fillRect/>
          </a:stretch>
        </p:blipFill>
        <p:spPr>
          <a:xfrm>
            <a:off x="84421" y="3419475"/>
            <a:ext cx="6826517" cy="3438525"/>
          </a:xfrm>
          <a:prstGeom prst="rect">
            <a:avLst/>
          </a:prstGeom>
        </p:spPr>
      </p:pic>
      <p:pic>
        <p:nvPicPr>
          <p:cNvPr id="7" name="Picture 6"/>
          <p:cNvPicPr>
            <a:picLocks noChangeAspect="1"/>
          </p:cNvPicPr>
          <p:nvPr/>
        </p:nvPicPr>
        <p:blipFill>
          <a:blip r:embed="rId5"/>
          <a:stretch>
            <a:fillRect/>
          </a:stretch>
        </p:blipFill>
        <p:spPr>
          <a:xfrm>
            <a:off x="7093819" y="3419475"/>
            <a:ext cx="5013710" cy="3947962"/>
          </a:xfrm>
          <a:prstGeom prst="rect">
            <a:avLst/>
          </a:prstGeom>
        </p:spPr>
      </p:pic>
    </p:spTree>
    <p:extLst>
      <p:ext uri="{BB962C8B-B14F-4D97-AF65-F5344CB8AC3E}">
        <p14:creationId xmlns:p14="http://schemas.microsoft.com/office/powerpoint/2010/main" val="37623858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10804" y="1"/>
            <a:ext cx="4761297" cy="3570973"/>
          </a:xfrm>
          <a:prstGeom prst="rect">
            <a:avLst/>
          </a:prstGeom>
        </p:spPr>
      </p:pic>
      <p:pic>
        <p:nvPicPr>
          <p:cNvPr id="5" name="Picture 4"/>
          <p:cNvPicPr>
            <a:picLocks noChangeAspect="1"/>
          </p:cNvPicPr>
          <p:nvPr/>
        </p:nvPicPr>
        <p:blipFill>
          <a:blip r:embed="rId3"/>
          <a:stretch>
            <a:fillRect/>
          </a:stretch>
        </p:blipFill>
        <p:spPr>
          <a:xfrm>
            <a:off x="5372100" y="0"/>
            <a:ext cx="6355121" cy="3570973"/>
          </a:xfrm>
          <a:prstGeom prst="rect">
            <a:avLst/>
          </a:prstGeom>
        </p:spPr>
      </p:pic>
      <p:pic>
        <p:nvPicPr>
          <p:cNvPr id="6" name="Picture 5"/>
          <p:cNvPicPr>
            <a:picLocks noChangeAspect="1"/>
          </p:cNvPicPr>
          <p:nvPr/>
        </p:nvPicPr>
        <p:blipFill>
          <a:blip r:embed="rId4"/>
          <a:stretch>
            <a:fillRect/>
          </a:stretch>
        </p:blipFill>
        <p:spPr>
          <a:xfrm>
            <a:off x="529390" y="3570339"/>
            <a:ext cx="4842710" cy="3287662"/>
          </a:xfrm>
          <a:prstGeom prst="rect">
            <a:avLst/>
          </a:prstGeom>
        </p:spPr>
      </p:pic>
      <p:pic>
        <p:nvPicPr>
          <p:cNvPr id="7" name="Picture 6"/>
          <p:cNvPicPr>
            <a:picLocks noChangeAspect="1"/>
          </p:cNvPicPr>
          <p:nvPr/>
        </p:nvPicPr>
        <p:blipFill>
          <a:blip r:embed="rId5"/>
          <a:stretch>
            <a:fillRect/>
          </a:stretch>
        </p:blipFill>
        <p:spPr>
          <a:xfrm>
            <a:off x="5372100" y="3651635"/>
            <a:ext cx="6466974" cy="3206366"/>
          </a:xfrm>
          <a:prstGeom prst="rect">
            <a:avLst/>
          </a:prstGeom>
        </p:spPr>
      </p:pic>
    </p:spTree>
    <p:extLst>
      <p:ext uri="{BB962C8B-B14F-4D97-AF65-F5344CB8AC3E}">
        <p14:creationId xmlns:p14="http://schemas.microsoft.com/office/powerpoint/2010/main" val="27858974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9EAA4AD-6DC1-45C4-AE81-0BF1493CC480}"/>
              </a:ext>
            </a:extLst>
          </p:cNvPr>
          <p:cNvSpPr txBox="1"/>
          <p:nvPr/>
        </p:nvSpPr>
        <p:spPr>
          <a:xfrm>
            <a:off x="516024" y="573636"/>
            <a:ext cx="11205672" cy="646331"/>
          </a:xfrm>
          <a:prstGeom prst="rect">
            <a:avLst/>
          </a:prstGeom>
          <a:noFill/>
        </p:spPr>
        <p:txBody>
          <a:bodyPr wrap="square">
            <a:spAutoFit/>
          </a:bodyPr>
          <a:lstStyle/>
          <a:p>
            <a:pPr algn="just"/>
            <a:r>
              <a:rPr lang="en-US" sz="36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36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4.</a:t>
            </a:r>
            <a:r>
              <a:rPr lang="en-US" sz="36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Đặt</a:t>
            </a:r>
            <a:r>
              <a:rPr lang="en-US" sz="36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một</a:t>
            </a:r>
            <a:r>
              <a:rPr lang="en-US" sz="36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câu</a:t>
            </a:r>
            <a:r>
              <a:rPr lang="en-US" sz="36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giới</a:t>
            </a:r>
            <a:r>
              <a:rPr lang="en-US" sz="36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thiệu</a:t>
            </a:r>
            <a:r>
              <a:rPr lang="en-US" sz="36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về</a:t>
            </a:r>
            <a:r>
              <a:rPr lang="en-US" sz="3600"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quê</a:t>
            </a:r>
            <a:r>
              <a:rPr lang="en-US" sz="3600"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em</a:t>
            </a:r>
            <a:r>
              <a:rPr lang="en-US" sz="3600"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hoặc</a:t>
            </a:r>
            <a:r>
              <a:rPr lang="en-US" sz="3600"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nơi</a:t>
            </a:r>
            <a:r>
              <a:rPr lang="en-US" sz="3600"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em</a:t>
            </a:r>
            <a:r>
              <a:rPr lang="en-US" sz="3600"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ở.</a:t>
            </a:r>
            <a:endParaRPr lang="en-US" sz="36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6354EEE5-7EC0-47AC-AB7B-51B641153D74}"/>
              </a:ext>
            </a:extLst>
          </p:cNvPr>
          <p:cNvSpPr txBox="1"/>
          <p:nvPr/>
        </p:nvSpPr>
        <p:spPr>
          <a:xfrm>
            <a:off x="590088" y="2001266"/>
            <a:ext cx="11205672" cy="707886"/>
          </a:xfrm>
          <a:prstGeom prst="rect">
            <a:avLst/>
          </a:prstGeom>
          <a:noFill/>
        </p:spPr>
        <p:txBody>
          <a:bodyPr wrap="square">
            <a:spAutoFit/>
          </a:bodyPr>
          <a:lstStyle/>
          <a:p>
            <a:pPr algn="just"/>
            <a:r>
              <a:rPr lang="en-US" sz="4000" dirty="0" err="1" smtClean="0">
                <a:effectLst/>
                <a:latin typeface="Times New Roman" panose="02020603050405020304" pitchFamily="18" charset="0"/>
                <a:ea typeface="Calibri" panose="020F0502020204030204" pitchFamily="34" charset="0"/>
                <a:cs typeface="Times New Roman" panose="02020603050405020304" pitchFamily="18" charset="0"/>
              </a:rPr>
              <a:t>Thành</a:t>
            </a:r>
            <a:r>
              <a:rPr lang="en-US" sz="4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effectLst/>
                <a:latin typeface="Times New Roman" panose="02020603050405020304" pitchFamily="18" charset="0"/>
                <a:ea typeface="Calibri" panose="020F0502020204030204" pitchFamily="34" charset="0"/>
                <a:cs typeface="Times New Roman" panose="02020603050405020304" pitchFamily="18" charset="0"/>
              </a:rPr>
              <a:t>phố</a:t>
            </a:r>
            <a:r>
              <a:rPr lang="en-US" sz="4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effectLst/>
                <a:latin typeface="Times New Roman" panose="02020603050405020304" pitchFamily="18" charset="0"/>
                <a:ea typeface="Calibri" panose="020F0502020204030204" pitchFamily="34" charset="0"/>
                <a:cs typeface="Times New Roman" panose="02020603050405020304" pitchFamily="18" charset="0"/>
              </a:rPr>
              <a:t>Hà</a:t>
            </a:r>
            <a:r>
              <a:rPr lang="en-US" sz="4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effectLst/>
                <a:latin typeface="Times New Roman" panose="02020603050405020304" pitchFamily="18" charset="0"/>
                <a:ea typeface="Calibri" panose="020F0502020204030204" pitchFamily="34" charset="0"/>
                <a:cs typeface="Times New Roman" panose="02020603050405020304" pitchFamily="18" charset="0"/>
              </a:rPr>
              <a:t>Nội</a:t>
            </a:r>
            <a:r>
              <a:rPr lang="en-US" sz="4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effectLst/>
                <a:latin typeface="Times New Roman" panose="02020603050405020304" pitchFamily="18" charset="0"/>
                <a:ea typeface="Calibri" panose="020F0502020204030204" pitchFamily="34" charset="0"/>
                <a:cs typeface="Times New Roman" panose="02020603050405020304" pitchFamily="18" charset="0"/>
              </a:rPr>
              <a:t>nơi</a:t>
            </a:r>
            <a:r>
              <a:rPr lang="en-US" sz="4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effectLst/>
                <a:latin typeface="Times New Roman" panose="02020603050405020304" pitchFamily="18" charset="0"/>
                <a:ea typeface="Calibri" panose="020F0502020204030204" pitchFamily="34" charset="0"/>
                <a:cs typeface="Times New Roman" panose="02020603050405020304" pitchFamily="18" charset="0"/>
              </a:rPr>
              <a:t>em</a:t>
            </a:r>
            <a:r>
              <a:rPr lang="en-US" sz="4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effectLst/>
                <a:latin typeface="Times New Roman" panose="02020603050405020304" pitchFamily="18" charset="0"/>
                <a:ea typeface="Calibri" panose="020F0502020204030204" pitchFamily="34" charset="0"/>
                <a:cs typeface="Times New Roman" panose="02020603050405020304" pitchFamily="18" charset="0"/>
              </a:rPr>
              <a:t>đang</a:t>
            </a:r>
            <a:r>
              <a:rPr lang="en-US" sz="4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effectLst/>
                <a:latin typeface="Times New Roman" panose="02020603050405020304" pitchFamily="18" charset="0"/>
                <a:ea typeface="Calibri" panose="020F0502020204030204" pitchFamily="34" charset="0"/>
                <a:cs typeface="Times New Roman" panose="02020603050405020304" pitchFamily="18" charset="0"/>
              </a:rPr>
              <a:t>sinh</a:t>
            </a:r>
            <a:r>
              <a:rPr lang="en-US" sz="4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effectLst/>
                <a:latin typeface="Times New Roman" panose="02020603050405020304" pitchFamily="18" charset="0"/>
                <a:ea typeface="Calibri" panose="020F0502020204030204" pitchFamily="34" charset="0"/>
                <a:cs typeface="Times New Roman" panose="02020603050405020304" pitchFamily="18" charset="0"/>
              </a:rPr>
              <a:t>sống</a:t>
            </a:r>
            <a:r>
              <a:rPr lang="en-US" sz="40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BE79799D-0E4B-405E-879A-E68D54B4F252}"/>
              </a:ext>
            </a:extLst>
          </p:cNvPr>
          <p:cNvSpPr txBox="1"/>
          <p:nvPr/>
        </p:nvSpPr>
        <p:spPr>
          <a:xfrm>
            <a:off x="516024" y="3087503"/>
            <a:ext cx="11205672" cy="707886"/>
          </a:xfrm>
          <a:prstGeom prst="rect">
            <a:avLst/>
          </a:prstGeom>
          <a:noFill/>
        </p:spPr>
        <p:txBody>
          <a:bodyPr wrap="square">
            <a:spAutoFit/>
          </a:bodyPr>
          <a:lstStyle/>
          <a:p>
            <a:pPr algn="just"/>
            <a:r>
              <a:rPr lang="en-US" sz="4000" dirty="0" err="1" smtClean="0">
                <a:effectLst/>
                <a:latin typeface="Times New Roman" panose="02020603050405020304" pitchFamily="18" charset="0"/>
                <a:ea typeface="Calibri" panose="020F0502020204030204" pitchFamily="34" charset="0"/>
                <a:cs typeface="Times New Roman" panose="02020603050405020304" pitchFamily="18" charset="0"/>
              </a:rPr>
              <a:t>Quê</a:t>
            </a:r>
            <a:r>
              <a:rPr lang="en-US" sz="4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effectLst/>
                <a:latin typeface="Times New Roman" panose="02020603050405020304" pitchFamily="18" charset="0"/>
                <a:ea typeface="Calibri" panose="020F0502020204030204" pitchFamily="34" charset="0"/>
                <a:cs typeface="Times New Roman" panose="02020603050405020304" pitchFamily="18" charset="0"/>
              </a:rPr>
              <a:t>em</a:t>
            </a:r>
            <a:r>
              <a:rPr lang="en-US" sz="4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4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4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effectLst/>
                <a:latin typeface="Times New Roman" panose="02020603050405020304" pitchFamily="18" charset="0"/>
                <a:ea typeface="Calibri" panose="020F0502020204030204" pitchFamily="34" charset="0"/>
                <a:cs typeface="Times New Roman" panose="02020603050405020304" pitchFamily="18" charset="0"/>
              </a:rPr>
              <a:t>vùng</a:t>
            </a:r>
            <a:r>
              <a:rPr lang="en-US" sz="4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effectLst/>
                <a:latin typeface="Times New Roman" panose="02020603050405020304" pitchFamily="18" charset="0"/>
                <a:ea typeface="Calibri" panose="020F0502020204030204" pitchFamily="34" charset="0"/>
                <a:cs typeface="Times New Roman" panose="02020603050405020304" pitchFamily="18" charset="0"/>
              </a:rPr>
              <a:t>ven</a:t>
            </a:r>
            <a:r>
              <a:rPr lang="en-US" sz="4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effectLst/>
                <a:latin typeface="Times New Roman" panose="02020603050405020304" pitchFamily="18" charset="0"/>
                <a:ea typeface="Calibri" panose="020F0502020204030204" pitchFamily="34" charset="0"/>
                <a:cs typeface="Times New Roman" panose="02020603050405020304" pitchFamily="18" charset="0"/>
              </a:rPr>
              <a:t>biển</a:t>
            </a:r>
            <a:r>
              <a:rPr lang="en-US" sz="40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Oval 12">
            <a:extLst>
              <a:ext uri="{FF2B5EF4-FFF2-40B4-BE49-F238E27FC236}">
                <a16:creationId xmlns:a16="http://schemas.microsoft.com/office/drawing/2014/main" id="{0218120B-E91D-498E-991F-FD857B0AA36F}"/>
              </a:ext>
            </a:extLst>
          </p:cNvPr>
          <p:cNvSpPr/>
          <p:nvPr/>
        </p:nvSpPr>
        <p:spPr>
          <a:xfrm>
            <a:off x="4565483" y="1954772"/>
            <a:ext cx="455295" cy="75438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D42A3A3-437D-4AD8-B988-56CEAC537F4F}"/>
              </a:ext>
            </a:extLst>
          </p:cNvPr>
          <p:cNvSpPr/>
          <p:nvPr/>
        </p:nvSpPr>
        <p:spPr>
          <a:xfrm>
            <a:off x="2313773" y="3064256"/>
            <a:ext cx="455295" cy="75438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304268A-AE88-4051-B2FA-734B2F663D9A}"/>
              </a:ext>
            </a:extLst>
          </p:cNvPr>
          <p:cNvSpPr/>
          <p:nvPr/>
        </p:nvSpPr>
        <p:spPr>
          <a:xfrm>
            <a:off x="215265" y="4385835"/>
            <a:ext cx="11807189" cy="1077218"/>
          </a:xfrm>
          <a:prstGeom prst="rect">
            <a:avLst/>
          </a:prstGeom>
        </p:spPr>
        <p:txBody>
          <a:bodyPr wrap="square">
            <a:spAutoFit/>
          </a:bodyPr>
          <a:lstStyle/>
          <a:p>
            <a:pPr algn="just"/>
            <a:r>
              <a:rPr lang="en-US" sz="3200" b="1" dirty="0" err="1">
                <a:solidFill>
                  <a:srgbClr val="FF0000"/>
                </a:solidFill>
                <a:latin typeface="Times New Roman" panose="02020603050405020304" pitchFamily="18" charset="0"/>
                <a:cs typeface="Times New Roman" panose="02020603050405020304" pitchFamily="18" charset="0"/>
              </a:rPr>
              <a:t>Câu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giới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thiệu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câu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dùng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để</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giới</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thiệu</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hoặc</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15178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animBg="1"/>
      <p:bldP spid="15" grpId="0" animBg="1"/>
      <p:bldP spid="1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1030</TotalTime>
  <Words>308</Words>
  <Application>Microsoft Office PowerPoint</Application>
  <PresentationFormat>Widescreen</PresentationFormat>
  <Paragraphs>36</Paragraphs>
  <Slides>10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Microsoft YaHei</vt:lpstr>
      <vt:lpstr>Arial</vt:lpstr>
      <vt:lpstr>Calibri</vt:lpstr>
      <vt:lpstr>Calibri Light</vt:lpstr>
      <vt:lpstr>Roboto</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NHÍM NÂU KẾT BẠN Trong khu rừng nọ, có chú nhím nâu hiền lành, nhút nhát. Một buổi sáng, chú đang kiếm quả cây thì thấy nhím trắng chạy tới. Nhím trắng vồn vã: “Chào bạn! Rất vui được gặp bạn!”. Nhím nâu lúng túng, nói lí nhí: “ Chào bạn!”, rồi nấp vào bụi cây. Chú cuộn tròn người lại mà vẫn sợ hãi. Mùa đông đến, nhím nâu đi tìm nơi để trú ngụ. Bất chợt, mưa kéo đến. Nhím nâu vội bước vào cái hang nhỏ. Thì ra là nhà nhím trắng. Nhím nâu run run: “ Xin lỗi, tôi không biết đây là nhà của bạn.”. Nhím trắng tươi cười: “ Đừng ngại! Gặp lại bạn, tôi rất vui.</dc:title>
  <dc:creator>Admin</dc:creator>
  <cp:lastModifiedBy>KNC</cp:lastModifiedBy>
  <cp:revision>102</cp:revision>
  <dcterms:created xsi:type="dcterms:W3CDTF">2021-05-10T11:43:51Z</dcterms:created>
  <dcterms:modified xsi:type="dcterms:W3CDTF">2025-05-03T01:51:26Z</dcterms:modified>
</cp:coreProperties>
</file>