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448" r:id="rId3"/>
    <p:sldId id="443" r:id="rId4"/>
    <p:sldId id="356" r:id="rId5"/>
    <p:sldId id="449" r:id="rId6"/>
    <p:sldId id="450" r:id="rId7"/>
    <p:sldId id="452" r:id="rId8"/>
    <p:sldId id="451" r:id="rId9"/>
    <p:sldId id="44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6"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3" autoAdjust="0"/>
    <p:restoredTop sz="94660"/>
  </p:normalViewPr>
  <p:slideViewPr>
    <p:cSldViewPr snapToGrid="0">
      <p:cViewPr>
        <p:scale>
          <a:sx n="76" d="100"/>
          <a:sy n="76" d="100"/>
        </p:scale>
        <p:origin x="-144" y="-16"/>
      </p:cViewPr>
      <p:guideLst>
        <p:guide orient="horz" pos="2136"/>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CCC23D-CC49-4D1C-8102-8F27974667DE}"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744469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CC23D-CC49-4D1C-8102-8F27974667DE}"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857138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CC23D-CC49-4D1C-8102-8F27974667DE}"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473758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CC23D-CC49-4D1C-8102-8F27974667DE}"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991357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CCC23D-CC49-4D1C-8102-8F27974667DE}"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137155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CC23D-CC49-4D1C-8102-8F27974667DE}"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79224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CC23D-CC49-4D1C-8102-8F27974667DE}" type="datetimeFigureOut">
              <a:rPr lang="en-US" smtClean="0"/>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754932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CC23D-CC49-4D1C-8102-8F27974667DE}" type="datetimeFigureOut">
              <a:rPr lang="en-US" smtClean="0"/>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317026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CC23D-CC49-4D1C-8102-8F27974667DE}" type="datetimeFigureOut">
              <a:rPr lang="en-US" smtClean="0"/>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927552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CCC23D-CC49-4D1C-8102-8F27974667DE}"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657371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CCC23D-CC49-4D1C-8102-8F27974667DE}"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030983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CC23D-CC49-4D1C-8102-8F27974667DE}" type="datetimeFigureOut">
              <a:rPr lang="en-US" smtClean="0"/>
              <a:t>5/9/2025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98CD67-DBA6-400A-93A5-922E9EDE5DED}" type="slidenum">
              <a:rPr lang="en-US" smtClean="0"/>
              <a:t>‹#›</a:t>
            </a:fld>
            <a:endParaRPr lang="en-US"/>
          </a:p>
        </p:txBody>
      </p:sp>
    </p:spTree>
    <p:extLst>
      <p:ext uri="{BB962C8B-B14F-4D97-AF65-F5344CB8AC3E}">
        <p14:creationId xmlns:p14="http://schemas.microsoft.com/office/powerpoint/2010/main" val="142093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9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90612"/>
            <a:ext cx="9144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2"/>
          <p:cNvSpPr txBox="1">
            <a:spLocks noChangeArrowheads="1"/>
          </p:cNvSpPr>
          <p:nvPr/>
        </p:nvSpPr>
        <p:spPr bwMode="auto">
          <a:xfrm>
            <a:off x="2981325" y="3983038"/>
            <a:ext cx="495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C00000"/>
                </a:solidFill>
                <a:latin typeface="Times New Roman" panose="02020603050405020304" pitchFamily="18" charset="0"/>
                <a:cs typeface="Times New Roman" panose="02020603050405020304" pitchFamily="18" charset="0"/>
              </a:rPr>
              <a:t>LUYỆN TỪ VÀ CÂU</a:t>
            </a:r>
          </a:p>
        </p:txBody>
      </p:sp>
    </p:spTree>
    <p:extLst>
      <p:ext uri="{BB962C8B-B14F-4D97-AF65-F5344CB8AC3E}">
        <p14:creationId xmlns:p14="http://schemas.microsoft.com/office/powerpoint/2010/main" val="3787608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FFA3059-2D14-485E-BDE9-56835E4E817C}"/>
              </a:ext>
            </a:extLst>
          </p:cNvPr>
          <p:cNvSpPr/>
          <p:nvPr/>
        </p:nvSpPr>
        <p:spPr>
          <a:xfrm>
            <a:off x="245747" y="331963"/>
            <a:ext cx="5625954" cy="584775"/>
          </a:xfrm>
          <a:prstGeom prst="rect">
            <a:avLst/>
          </a:prstGeom>
        </p:spPr>
        <p:txBody>
          <a:bodyPr wrap="square">
            <a:spAutoFit/>
          </a:bodyPr>
          <a:lstStyle/>
          <a:p>
            <a:pPr algn="just"/>
            <a:r>
              <a:rPr lang="en-US" sz="3200" b="1" dirty="0">
                <a:latin typeface="Times New Roman" panose="02020603050405020304" pitchFamily="18" charset="0"/>
                <a:cs typeface="Times New Roman" panose="02020603050405020304" pitchFamily="18" charset="0"/>
              </a:rPr>
              <a:t>THẢO LUẬN NHÓM ĐÔI</a:t>
            </a:r>
            <a:endParaRPr lang="en-US" sz="3200" i="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6750905E-9EDE-4996-A5DF-9BA2BC3B4ACF}"/>
              </a:ext>
            </a:extLst>
          </p:cNvPr>
          <p:cNvSpPr/>
          <p:nvPr/>
        </p:nvSpPr>
        <p:spPr>
          <a:xfrm>
            <a:off x="798197" y="1684513"/>
            <a:ext cx="9803128" cy="1569660"/>
          </a:xfrm>
          <a:prstGeom prst="rect">
            <a:avLst/>
          </a:prstGeom>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Lắng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hát</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ca </a:t>
            </a:r>
            <a:r>
              <a:rPr lang="en-US" sz="3200" i="1" dirty="0" err="1">
                <a:latin typeface="Times New Roman" panose="02020603050405020304" pitchFamily="18" charset="0"/>
                <a:cs typeface="Times New Roman" panose="02020603050405020304" pitchFamily="18" charset="0"/>
              </a:rPr>
              <a:t>bốn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mùa</a:t>
            </a:r>
            <a:r>
              <a:rPr lang="en-US" sz="3200" i="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92712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ca bốn mùa - Chun Chin - Nhạc thiếu nhi vui nhộn">
            <a:hlinkClick r:id="" action="ppaction://media"/>
            <a:extLst>
              <a:ext uri="{FF2B5EF4-FFF2-40B4-BE49-F238E27FC236}">
                <a16:creationId xmlns:a16="http://schemas.microsoft.com/office/drawing/2014/main" xmlns="" id="{B655A585-2772-4273-9BB3-D71EE3555F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5754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xmlns="" id="{B6609068-E082-424E-84AA-95F7C7104D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76" name="Rectangle 75">
            <a:extLst>
              <a:ext uri="{FF2B5EF4-FFF2-40B4-BE49-F238E27FC236}">
                <a16:creationId xmlns:a16="http://schemas.microsoft.com/office/drawing/2014/main" xmlns="" id="{CE3C5560-7A9C-489F-9148-18C5E1D0F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6" name="Text Box 1">
            <a:extLst>
              <a:ext uri="{FF2B5EF4-FFF2-40B4-BE49-F238E27FC236}">
                <a16:creationId xmlns:a16="http://schemas.microsoft.com/office/drawing/2014/main" xmlns="" id="{68F2ED17-4451-41B2-A4E7-67E8AFCB4B16}"/>
              </a:ext>
            </a:extLst>
          </p:cNvPr>
          <p:cNvSpPr txBox="1"/>
          <p:nvPr/>
        </p:nvSpPr>
        <p:spPr>
          <a:xfrm>
            <a:off x="2602524" y="1606411"/>
            <a:ext cx="7303473" cy="2155964"/>
          </a:xfrm>
          <a:prstGeom prst="rect">
            <a:avLst/>
          </a:prstGeom>
          <a:noFill/>
        </p:spPr>
        <p:txBody>
          <a:bodyPr vert="horz" lIns="91440" tIns="45720" rIns="91440" bIns="45720" rtlCol="0" anchor="b">
            <a:normAutofit fontScale="47500" lnSpcReduction="20000"/>
          </a:bodyPr>
          <a:lstStyle/>
          <a:p>
            <a:pPr marL="0" indent="0" algn="ctr">
              <a:lnSpc>
                <a:spcPct val="170000"/>
              </a:lnSpc>
              <a:spcBef>
                <a:spcPct val="0"/>
              </a:spcBef>
              <a:spcAft>
                <a:spcPts val="600"/>
              </a:spcAft>
            </a:pPr>
            <a:r>
              <a:rPr lang="en-US" sz="7200" b="1" kern="1200" dirty="0">
                <a:ln/>
                <a:solidFill>
                  <a:srgbClr val="FF0000"/>
                </a:solidFill>
                <a:latin typeface="Times New Roman" panose="02020603050405020304" pitchFamily="18" charset="0"/>
                <a:ea typeface="+mj-ea"/>
                <a:cs typeface="Times New Roman" panose="02020603050405020304" pitchFamily="18" charset="0"/>
                <a:sym typeface="+mn-ea"/>
              </a:rPr>
              <a:t>MỞ RỘNG VỐN TỪ VỀ CÁC MÙA</a:t>
            </a:r>
          </a:p>
          <a:p>
            <a:pPr marL="0" indent="0" algn="ctr">
              <a:lnSpc>
                <a:spcPct val="170000"/>
              </a:lnSpc>
              <a:spcBef>
                <a:spcPct val="0"/>
              </a:spcBef>
              <a:spcAft>
                <a:spcPts val="600"/>
              </a:spcAft>
            </a:pPr>
            <a:r>
              <a:rPr lang="en-US" sz="7200" b="1" kern="1200" dirty="0">
                <a:ln/>
                <a:solidFill>
                  <a:srgbClr val="FF0000"/>
                </a:solidFill>
                <a:latin typeface="Times New Roman" panose="02020603050405020304" pitchFamily="18" charset="0"/>
                <a:ea typeface="+mj-ea"/>
                <a:cs typeface="Times New Roman" panose="02020603050405020304" pitchFamily="18" charset="0"/>
                <a:sym typeface="+mn-ea"/>
              </a:rPr>
              <a:t>DẤU CHẤM, DẤU CHẤM HỎI</a:t>
            </a:r>
          </a:p>
        </p:txBody>
      </p:sp>
      <p:grpSp>
        <p:nvGrpSpPr>
          <p:cNvPr id="78" name="Group 77">
            <a:extLst>
              <a:ext uri="{FF2B5EF4-FFF2-40B4-BE49-F238E27FC236}">
                <a16:creationId xmlns:a16="http://schemas.microsoft.com/office/drawing/2014/main" xmlns="" id="{8E4BA783-4A6E-4898-AA00-6C712FDA2BD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53696" y="1606411"/>
            <a:ext cx="465456" cy="581432"/>
            <a:chOff x="653696" y="1606411"/>
            <a:chExt cx="465456" cy="581432"/>
          </a:xfrm>
          <a:noFill/>
        </p:grpSpPr>
        <p:sp>
          <p:nvSpPr>
            <p:cNvPr id="79" name="Graphic 13">
              <a:extLst>
                <a:ext uri="{FF2B5EF4-FFF2-40B4-BE49-F238E27FC236}">
                  <a16:creationId xmlns:a16="http://schemas.microsoft.com/office/drawing/2014/main" xmlns="" id="{C5CB530E-515E-412C-9DF1-5F8FFBD6F3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69236" y="1606411"/>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grpFill/>
            <a:ln w="603" cap="flat">
              <a:noFill/>
              <a:prstDash val="solid"/>
              <a:miter/>
            </a:ln>
          </p:spPr>
          <p:txBody>
            <a:bodyPr rtlCol="0" anchor="ctr"/>
            <a:lstStyle/>
            <a:p>
              <a:endParaRPr lang="en-US" b="1"/>
            </a:p>
          </p:txBody>
        </p:sp>
        <p:sp>
          <p:nvSpPr>
            <p:cNvPr id="80" name="Graphic 12">
              <a:extLst>
                <a:ext uri="{FF2B5EF4-FFF2-40B4-BE49-F238E27FC236}">
                  <a16:creationId xmlns:a16="http://schemas.microsoft.com/office/drawing/2014/main" xmlns="" id="{712D4376-A578-4FF1-94FC-245E7A6A48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014" y="183570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b="1"/>
            </a:p>
          </p:txBody>
        </p:sp>
        <p:sp>
          <p:nvSpPr>
            <p:cNvPr id="81" name="Graphic 15">
              <a:extLst>
                <a:ext uri="{FF2B5EF4-FFF2-40B4-BE49-F238E27FC236}">
                  <a16:creationId xmlns:a16="http://schemas.microsoft.com/office/drawing/2014/main" xmlns="" id="{AEA7509D-F04F-40CB-A0B3-EEF16499CC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3696" y="2060130"/>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grpFill/>
            <a:ln w="610" cap="flat">
              <a:noFill/>
              <a:prstDash val="solid"/>
              <a:miter/>
            </a:ln>
          </p:spPr>
          <p:txBody>
            <a:bodyPr rtlCol="0" anchor="ctr"/>
            <a:lstStyle/>
            <a:p>
              <a:endParaRPr lang="en-US" b="1"/>
            </a:p>
          </p:txBody>
        </p:sp>
      </p:grpSp>
      <p:cxnSp>
        <p:nvCxnSpPr>
          <p:cNvPr id="83" name="Straight Connector 82">
            <a:extLst>
              <a:ext uri="{FF2B5EF4-FFF2-40B4-BE49-F238E27FC236}">
                <a16:creationId xmlns:a16="http://schemas.microsoft.com/office/drawing/2014/main" xmlns=""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301262" y="3496322"/>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50179" name="Picture 2" descr="Phim Hoạt Hình Bầu Trời Xanh Tươi Xanh, Hoạt Hình, Bầu Trời Xanh, Những đám  Mây Hình nền Vector để tải xuống miễn phí"/>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071" r="-1" b="12921"/>
          <a:stretch/>
        </p:blipFill>
        <p:spPr bwMode="auto">
          <a:xfrm>
            <a:off x="8465227" y="3259105"/>
            <a:ext cx="3726773" cy="3590017"/>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a:noFill/>
        </p:spPr>
      </p:pic>
      <p:pic>
        <p:nvPicPr>
          <p:cNvPr id="50178" name="Picture 4" descr="Phim Hoạt Hình Bầu Trời Xanh Tươi Xanh, Hoạt Hình, Bầu Trời Xanh, Những đám  Mây Hình nền Vector để tải xuống miễn phí"/>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699" b="11551"/>
          <a:stretch/>
        </p:blipFill>
        <p:spPr bwMode="auto">
          <a:xfrm>
            <a:off x="0" y="4821765"/>
            <a:ext cx="2040674" cy="2040674"/>
          </a:xfrm>
          <a:custGeom>
            <a:avLst/>
            <a:gdLst/>
            <a:ahLst/>
            <a:cxnLst/>
            <a:rect l="l" t="t" r="r" b="b"/>
            <a:pathLst>
              <a:path w="2040674" h="2040674">
                <a:moveTo>
                  <a:pt x="1020337" y="0"/>
                </a:moveTo>
                <a:cubicBezTo>
                  <a:pt x="1583854" y="0"/>
                  <a:pt x="2040674" y="456820"/>
                  <a:pt x="2040674" y="1020337"/>
                </a:cubicBezTo>
                <a:cubicBezTo>
                  <a:pt x="2040674" y="1583854"/>
                  <a:pt x="1583854" y="2040674"/>
                  <a:pt x="1020337" y="2040674"/>
                </a:cubicBezTo>
                <a:cubicBezTo>
                  <a:pt x="456820" y="2040674"/>
                  <a:pt x="0" y="1583854"/>
                  <a:pt x="0" y="1020337"/>
                </a:cubicBezTo>
                <a:cubicBezTo>
                  <a:pt x="0" y="456820"/>
                  <a:pt x="456820" y="0"/>
                  <a:pt x="1020337" y="0"/>
                </a:cubicBezTo>
                <a:close/>
              </a:path>
            </a:pathLst>
          </a:custGeom>
          <a:noFill/>
        </p:spPr>
      </p:pic>
    </p:spTree>
    <p:extLst>
      <p:ext uri="{BB962C8B-B14F-4D97-AF65-F5344CB8AC3E}">
        <p14:creationId xmlns:p14="http://schemas.microsoft.com/office/powerpoint/2010/main" val="2174662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F350D70-9792-48C3-985C-BA14A1955371}"/>
              </a:ext>
            </a:extLst>
          </p:cNvPr>
          <p:cNvSpPr/>
          <p:nvPr/>
        </p:nvSpPr>
        <p:spPr>
          <a:xfrm>
            <a:off x="236221" y="227188"/>
            <a:ext cx="11807189" cy="584775"/>
          </a:xfrm>
          <a:prstGeom prst="rect">
            <a:avLst/>
          </a:prstGeom>
        </p:spPr>
        <p:txBody>
          <a:bodyPr wrap="square">
            <a:spAutoFit/>
          </a:bodyPr>
          <a:lstStyle/>
          <a:p>
            <a:pPr algn="just"/>
            <a:r>
              <a:rPr lang="en-US" sz="3200" b="1" dirty="0" err="1">
                <a:solidFill>
                  <a:srgbClr val="0070C0"/>
                </a:solidFill>
                <a:latin typeface="Times New Roman" panose="02020603050405020304" pitchFamily="18" charset="0"/>
                <a:cs typeface="Times New Roman" panose="02020603050405020304" pitchFamily="18" charset="0"/>
              </a:rPr>
              <a:t>Bài</a:t>
            </a:r>
            <a:r>
              <a:rPr lang="en-US" sz="3200" b="1" dirty="0">
                <a:solidFill>
                  <a:srgbClr val="0070C0"/>
                </a:solidFill>
                <a:latin typeface="Times New Roman" panose="02020603050405020304" pitchFamily="18" charset="0"/>
                <a:cs typeface="Times New Roman" panose="02020603050405020304" pitchFamily="18" charset="0"/>
              </a:rPr>
              <a:t> 1.</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Nói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mùa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đặc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điểm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mùa</a:t>
            </a:r>
            <a:r>
              <a:rPr lang="en-US" sz="3200" dirty="0">
                <a:solidFill>
                  <a:srgbClr val="0070C0"/>
                </a:solidFill>
                <a:latin typeface="Times New Roman" panose="02020603050405020304" pitchFamily="18" charset="0"/>
                <a:cs typeface="Times New Roman" panose="02020603050405020304" pitchFamily="18" charset="0"/>
              </a:rPr>
              <a:t> ở </a:t>
            </a:r>
            <a:r>
              <a:rPr lang="en-US" sz="3200" dirty="0" err="1">
                <a:solidFill>
                  <a:srgbClr val="0070C0"/>
                </a:solidFill>
                <a:latin typeface="Times New Roman" panose="02020603050405020304" pitchFamily="18" charset="0"/>
                <a:cs typeface="Times New Roman" panose="02020603050405020304" pitchFamily="18" charset="0"/>
              </a:rPr>
              <a:t>miền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Bắc</a:t>
            </a:r>
            <a:r>
              <a:rPr lang="en-US" sz="3200" dirty="0">
                <a:solidFill>
                  <a:srgbClr val="0070C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xmlns="" id="{0BEDD43D-6C85-4DDE-A2BE-F0935BE9C71F}"/>
              </a:ext>
            </a:extLst>
          </p:cNvPr>
          <p:cNvPicPr>
            <a:picLocks noChangeAspect="1"/>
          </p:cNvPicPr>
          <p:nvPr/>
        </p:nvPicPr>
        <p:blipFill>
          <a:blip r:embed="rId2"/>
          <a:stretch>
            <a:fillRect/>
          </a:stretch>
        </p:blipFill>
        <p:spPr>
          <a:xfrm>
            <a:off x="1467293" y="988828"/>
            <a:ext cx="9303488" cy="5103628"/>
          </a:xfrm>
          <a:prstGeom prst="rect">
            <a:avLst/>
          </a:prstGeom>
        </p:spPr>
      </p:pic>
    </p:spTree>
    <p:extLst>
      <p:ext uri="{BB962C8B-B14F-4D97-AF65-F5344CB8AC3E}">
        <p14:creationId xmlns:p14="http://schemas.microsoft.com/office/powerpoint/2010/main" val="586464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84943F2-6B15-4F1B-9680-F7498A2B9510}"/>
              </a:ext>
            </a:extLst>
          </p:cNvPr>
          <p:cNvPicPr>
            <a:picLocks noChangeAspect="1"/>
          </p:cNvPicPr>
          <p:nvPr/>
        </p:nvPicPr>
        <p:blipFill>
          <a:blip r:embed="rId2"/>
          <a:stretch>
            <a:fillRect/>
          </a:stretch>
        </p:blipFill>
        <p:spPr>
          <a:xfrm>
            <a:off x="0" y="1212112"/>
            <a:ext cx="4429125" cy="3455582"/>
          </a:xfrm>
          <a:prstGeom prst="rect">
            <a:avLst/>
          </a:prstGeom>
        </p:spPr>
      </p:pic>
      <p:graphicFrame>
        <p:nvGraphicFramePr>
          <p:cNvPr id="6" name="Table 6">
            <a:extLst>
              <a:ext uri="{FF2B5EF4-FFF2-40B4-BE49-F238E27FC236}">
                <a16:creationId xmlns:a16="http://schemas.microsoft.com/office/drawing/2014/main" xmlns="" id="{E6F16A45-63D4-4DB8-B400-1D87DEE9FD79}"/>
              </a:ext>
            </a:extLst>
          </p:cNvPr>
          <p:cNvGraphicFramePr>
            <a:graphicFrameLocks noGrp="1"/>
          </p:cNvGraphicFramePr>
          <p:nvPr>
            <p:extLst>
              <p:ext uri="{D42A27DB-BD31-4B8C-83A1-F6EECF244321}">
                <p14:modId xmlns:p14="http://schemas.microsoft.com/office/powerpoint/2010/main" val="3331023"/>
              </p:ext>
            </p:extLst>
          </p:nvPr>
        </p:nvGraphicFramePr>
        <p:xfrm>
          <a:off x="4564380" y="0"/>
          <a:ext cx="7627620" cy="6812280"/>
        </p:xfrm>
        <a:graphic>
          <a:graphicData uri="http://schemas.openxmlformats.org/drawingml/2006/table">
            <a:tbl>
              <a:tblPr firstRow="1" bandRow="1">
                <a:tableStyleId>{5940675A-B579-460E-94D1-54222C63F5DA}</a:tableStyleId>
              </a:tblPr>
              <a:tblGrid>
                <a:gridCol w="1226820">
                  <a:extLst>
                    <a:ext uri="{9D8B030D-6E8A-4147-A177-3AD203B41FA5}">
                      <a16:colId xmlns:a16="http://schemas.microsoft.com/office/drawing/2014/main" xmlns="" val="1797397084"/>
                    </a:ext>
                  </a:extLst>
                </a:gridCol>
                <a:gridCol w="2948940">
                  <a:extLst>
                    <a:ext uri="{9D8B030D-6E8A-4147-A177-3AD203B41FA5}">
                      <a16:colId xmlns:a16="http://schemas.microsoft.com/office/drawing/2014/main" xmlns="" val="1569335731"/>
                    </a:ext>
                  </a:extLst>
                </a:gridCol>
                <a:gridCol w="3451860">
                  <a:extLst>
                    <a:ext uri="{9D8B030D-6E8A-4147-A177-3AD203B41FA5}">
                      <a16:colId xmlns:a16="http://schemas.microsoft.com/office/drawing/2014/main" xmlns="" val="2940485358"/>
                    </a:ext>
                  </a:extLst>
                </a:gridCol>
              </a:tblGrid>
              <a:tr h="901145">
                <a:tc>
                  <a:txBody>
                    <a:bodyPr/>
                    <a:lstStyle/>
                    <a:p>
                      <a:pPr algn="ct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p>
                  </a:txBody>
                  <a:tcPr anchor="ctr"/>
                </a:tc>
                <a:tc>
                  <a:txBody>
                    <a:bodyPr/>
                    <a:lstStyle/>
                    <a:p>
                      <a:pPr algn="ctr"/>
                      <a:r>
                        <a:rPr lang="en-US" sz="2300" b="1" dirty="0" err="1">
                          <a:latin typeface="Times New Roman" panose="02020603050405020304" pitchFamily="18" charset="0"/>
                          <a:cs typeface="Times New Roman" panose="02020603050405020304" pitchFamily="18" charset="0"/>
                        </a:rPr>
                        <a:t>Cảnh</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vật</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trong</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tranh</a:t>
                      </a:r>
                      <a:endParaRPr lang="en-US" sz="23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mùa</a:t>
                      </a:r>
                      <a:endParaRPr lang="en-US" sz="24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479068659"/>
                  </a:ext>
                </a:extLst>
              </a:tr>
              <a:tr h="1334673">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xmlns="" val="307794197"/>
                  </a:ext>
                </a:extLst>
              </a:tr>
              <a:tr h="1334673">
                <a:tc>
                  <a:txBody>
                    <a:bodyPr/>
                    <a:lstStyle/>
                    <a:p>
                      <a:endParaRPr lang="en-US" dirty="0"/>
                    </a:p>
                  </a:txBody>
                  <a:tcPr>
                    <a:solidFill>
                      <a:schemeClr val="accent4">
                        <a:lumMod val="40000"/>
                        <a:lumOff val="60000"/>
                      </a:schemeClr>
                    </a:solidFill>
                  </a:tcPr>
                </a:tc>
                <a:tc>
                  <a:txBody>
                    <a:bodyPr/>
                    <a:lstStyle/>
                    <a:p>
                      <a:endParaRPr lang="en-US" dirty="0"/>
                    </a:p>
                  </a:txBody>
                  <a:tcPr>
                    <a:solidFill>
                      <a:schemeClr val="accent4">
                        <a:lumMod val="40000"/>
                        <a:lumOff val="60000"/>
                      </a:schemeClr>
                    </a:solidFill>
                  </a:tcPr>
                </a:tc>
                <a:tc>
                  <a:txBody>
                    <a:bodyPr/>
                    <a:lstStyle/>
                    <a:p>
                      <a:endParaRPr lang="en-US" dirty="0"/>
                    </a:p>
                  </a:txBody>
                  <a:tcPr>
                    <a:solidFill>
                      <a:schemeClr val="accent4">
                        <a:lumMod val="40000"/>
                        <a:lumOff val="60000"/>
                      </a:schemeClr>
                    </a:solidFill>
                  </a:tcPr>
                </a:tc>
                <a:extLst>
                  <a:ext uri="{0D108BD9-81ED-4DB2-BD59-A6C34878D82A}">
                    <a16:rowId xmlns:a16="http://schemas.microsoft.com/office/drawing/2014/main" xmlns="" val="3259458460"/>
                  </a:ext>
                </a:extLst>
              </a:tr>
              <a:tr h="1912099">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extLst>
                  <a:ext uri="{0D108BD9-81ED-4DB2-BD59-A6C34878D82A}">
                    <a16:rowId xmlns:a16="http://schemas.microsoft.com/office/drawing/2014/main" xmlns="" val="2511558411"/>
                  </a:ext>
                </a:extLst>
              </a:tr>
              <a:tr h="1329690">
                <a:tc>
                  <a:txBody>
                    <a:bodyPr/>
                    <a:lstStyle/>
                    <a:p>
                      <a:endParaRPr lang="en-US" dirty="0"/>
                    </a:p>
                  </a:txBody>
                  <a:tcPr>
                    <a:solidFill>
                      <a:schemeClr val="bg1">
                        <a:lumMod val="75000"/>
                      </a:schemeClr>
                    </a:solidFill>
                  </a:tcPr>
                </a:tc>
                <a:tc>
                  <a:txBody>
                    <a:bodyPr/>
                    <a:lstStyle/>
                    <a:p>
                      <a:endParaRPr lang="en-US" dirty="0"/>
                    </a:p>
                  </a:txBody>
                  <a:tcPr>
                    <a:solidFill>
                      <a:schemeClr val="bg1">
                        <a:lumMod val="75000"/>
                      </a:schemeClr>
                    </a:solidFill>
                  </a:tcPr>
                </a:tc>
                <a:tc>
                  <a:txBody>
                    <a:bodyPr/>
                    <a:lstStyle/>
                    <a:p>
                      <a:endParaRPr lang="en-US" dirty="0"/>
                    </a:p>
                  </a:txBody>
                  <a:tcPr>
                    <a:solidFill>
                      <a:schemeClr val="bg1">
                        <a:lumMod val="75000"/>
                      </a:schemeClr>
                    </a:solidFill>
                  </a:tcPr>
                </a:tc>
                <a:extLst>
                  <a:ext uri="{0D108BD9-81ED-4DB2-BD59-A6C34878D82A}">
                    <a16:rowId xmlns:a16="http://schemas.microsoft.com/office/drawing/2014/main" xmlns="" val="1209032860"/>
                  </a:ext>
                </a:extLst>
              </a:tr>
            </a:tbl>
          </a:graphicData>
        </a:graphic>
      </p:graphicFrame>
      <p:sp>
        <p:nvSpPr>
          <p:cNvPr id="7" name="TextBox 6">
            <a:extLst>
              <a:ext uri="{FF2B5EF4-FFF2-40B4-BE49-F238E27FC236}">
                <a16:creationId xmlns:a16="http://schemas.microsoft.com/office/drawing/2014/main" xmlns="" id="{4D90994B-793D-4AC0-BDE8-D927F4C20B83}"/>
              </a:ext>
            </a:extLst>
          </p:cNvPr>
          <p:cNvSpPr txBox="1"/>
          <p:nvPr/>
        </p:nvSpPr>
        <p:spPr>
          <a:xfrm>
            <a:off x="4810124" y="1310936"/>
            <a:ext cx="1219200"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7177F9AB-8231-4A71-88D4-8708BE3E8A4F}"/>
              </a:ext>
            </a:extLst>
          </p:cNvPr>
          <p:cNvSpPr txBox="1"/>
          <p:nvPr/>
        </p:nvSpPr>
        <p:spPr>
          <a:xfrm>
            <a:off x="5836059" y="910827"/>
            <a:ext cx="2919324" cy="1323439"/>
          </a:xfrm>
          <a:prstGeom prst="rect">
            <a:avLst/>
          </a:prstGeom>
          <a:noFill/>
        </p:spPr>
        <p:txBody>
          <a:bodyPr wrap="square">
            <a:spAutoFit/>
          </a:bodyPr>
          <a:lstStyle/>
          <a:p>
            <a:pPr algn="just"/>
            <a:r>
              <a:rPr lang="en-US" sz="2000" dirty="0" err="1">
                <a:effectLst/>
                <a:latin typeface="Times New Roman" panose="02020603050405020304" pitchFamily="18" charset="0"/>
                <a:ea typeface="Calibri" panose="020F0502020204030204" pitchFamily="34" charset="0"/>
              </a:rPr>
              <a:t>Hoa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đào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nở</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rộ</a:t>
            </a:r>
            <a:r>
              <a:rPr lang="en-US" sz="2000" dirty="0">
                <a:effectLst/>
                <a:latin typeface="Times New Roman" panose="02020603050405020304" pitchFamily="18" charset="0"/>
                <a:ea typeface="Calibri" panose="020F0502020204030204" pitchFamily="34" charset="0"/>
              </a:rPr>
              <a:t> xen </a:t>
            </a:r>
            <a:r>
              <a:rPr lang="en-US" sz="2000" dirty="0" err="1">
                <a:effectLst/>
                <a:latin typeface="Times New Roman" panose="02020603050405020304" pitchFamily="18" charset="0"/>
                <a:ea typeface="Calibri" panose="020F0502020204030204" pitchFamily="34" charset="0"/>
              </a:rPr>
              <a:t>lẫn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chồi</a:t>
            </a:r>
            <a:r>
              <a:rPr lang="en-US" sz="2000" dirty="0">
                <a:effectLst/>
                <a:latin typeface="Times New Roman" panose="02020603050405020304" pitchFamily="18" charset="0"/>
                <a:ea typeface="Calibri" panose="020F0502020204030204" pitchFamily="34" charset="0"/>
              </a:rPr>
              <a:t> non, </a:t>
            </a:r>
            <a:r>
              <a:rPr lang="en-US" sz="2000" dirty="0" err="1">
                <a:effectLst/>
                <a:latin typeface="Times New Roman" panose="02020603050405020304" pitchFamily="18" charset="0"/>
                <a:ea typeface="Calibri" panose="020F0502020204030204" pitchFamily="34" charset="0"/>
              </a:rPr>
              <a:t>cỏ</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cây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xanh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tươi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mọi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người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xuân</a:t>
            </a:r>
            <a:r>
              <a:rPr lang="en-US" sz="2000" dirty="0">
                <a:effectLst/>
                <a:latin typeface="Times New Roman" panose="02020603050405020304" pitchFamily="18" charset="0"/>
                <a:ea typeface="Calibri" panose="020F0502020204030204" pitchFamily="34" charset="0"/>
              </a:rPr>
              <a:t>.</a:t>
            </a:r>
            <a:endParaRPr lang="en-US" sz="2000" dirty="0"/>
          </a:p>
        </p:txBody>
      </p:sp>
      <p:sp>
        <p:nvSpPr>
          <p:cNvPr id="11" name="TextBox 10">
            <a:extLst>
              <a:ext uri="{FF2B5EF4-FFF2-40B4-BE49-F238E27FC236}">
                <a16:creationId xmlns:a16="http://schemas.microsoft.com/office/drawing/2014/main" xmlns="" id="{1EDFBEB6-C2F0-4F90-9F9C-0D45ADD24B59}"/>
              </a:ext>
            </a:extLst>
          </p:cNvPr>
          <p:cNvSpPr txBox="1"/>
          <p:nvPr/>
        </p:nvSpPr>
        <p:spPr>
          <a:xfrm>
            <a:off x="8860156" y="855497"/>
            <a:ext cx="3255645" cy="1472198"/>
          </a:xfrm>
          <a:prstGeom prst="rect">
            <a:avLst/>
          </a:prstGeom>
          <a:noFill/>
        </p:spPr>
        <p:txBody>
          <a:bodyPr wrap="square">
            <a:spAutoFit/>
          </a:bodyPr>
          <a:lstStyle/>
          <a:p>
            <a:pPr marL="0" marR="0" algn="just">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ấm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nhẹ</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Cây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đâm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chồi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nảy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lộc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nhiều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loài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hoa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đua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nở</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hoa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đào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hoa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mai</a:t>
            </a:r>
            <a:r>
              <a:rPr lang="en-US" sz="2000" dirty="0">
                <a:effectLst/>
                <a:latin typeface="Times New Roman" panose="02020603050405020304" pitchFamily="18" charset="0"/>
                <a:ea typeface="Calibri" panose="020F0502020204030204" pitchFamily="34" charset="0"/>
              </a:rPr>
              <a:t>,...).</a:t>
            </a:r>
            <a:endParaRPr lang="en-US" sz="2000" dirty="0"/>
          </a:p>
        </p:txBody>
      </p:sp>
      <p:sp>
        <p:nvSpPr>
          <p:cNvPr id="12" name="TextBox 11">
            <a:extLst>
              <a:ext uri="{FF2B5EF4-FFF2-40B4-BE49-F238E27FC236}">
                <a16:creationId xmlns:a16="http://schemas.microsoft.com/office/drawing/2014/main" xmlns="" id="{78A78748-7B72-446E-B31D-55DE851E70C4}"/>
              </a:ext>
            </a:extLst>
          </p:cNvPr>
          <p:cNvSpPr txBox="1"/>
          <p:nvPr/>
        </p:nvSpPr>
        <p:spPr>
          <a:xfrm>
            <a:off x="1289684" y="4894068"/>
            <a:ext cx="1659256"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1</a:t>
            </a:r>
          </a:p>
        </p:txBody>
      </p:sp>
      <p:pic>
        <p:nvPicPr>
          <p:cNvPr id="14" name="Picture 13">
            <a:extLst>
              <a:ext uri="{FF2B5EF4-FFF2-40B4-BE49-F238E27FC236}">
                <a16:creationId xmlns:a16="http://schemas.microsoft.com/office/drawing/2014/main" xmlns="" id="{43EA26B8-6740-4FAF-BF5B-96DB09EE62D2}"/>
              </a:ext>
            </a:extLst>
          </p:cNvPr>
          <p:cNvPicPr>
            <a:picLocks noChangeAspect="1"/>
          </p:cNvPicPr>
          <p:nvPr/>
        </p:nvPicPr>
        <p:blipFill>
          <a:blip r:embed="rId3"/>
          <a:stretch>
            <a:fillRect/>
          </a:stretch>
        </p:blipFill>
        <p:spPr>
          <a:xfrm>
            <a:off x="69020" y="874856"/>
            <a:ext cx="4331527" cy="3792838"/>
          </a:xfrm>
          <a:prstGeom prst="rect">
            <a:avLst/>
          </a:prstGeom>
        </p:spPr>
      </p:pic>
      <p:sp>
        <p:nvSpPr>
          <p:cNvPr id="15" name="TextBox 14">
            <a:extLst>
              <a:ext uri="{FF2B5EF4-FFF2-40B4-BE49-F238E27FC236}">
                <a16:creationId xmlns:a16="http://schemas.microsoft.com/office/drawing/2014/main" xmlns="" id="{B09D4333-76E0-4186-9B74-B2B8B5425BF8}"/>
              </a:ext>
            </a:extLst>
          </p:cNvPr>
          <p:cNvSpPr txBox="1"/>
          <p:nvPr/>
        </p:nvSpPr>
        <p:spPr>
          <a:xfrm>
            <a:off x="1252536" y="4894068"/>
            <a:ext cx="1659256"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2</a:t>
            </a:r>
          </a:p>
        </p:txBody>
      </p:sp>
      <p:sp>
        <p:nvSpPr>
          <p:cNvPr id="16" name="TextBox 15">
            <a:extLst>
              <a:ext uri="{FF2B5EF4-FFF2-40B4-BE49-F238E27FC236}">
                <a16:creationId xmlns:a16="http://schemas.microsoft.com/office/drawing/2014/main" xmlns="" id="{C4341F74-BD63-435C-ACF7-2763732537F6}"/>
              </a:ext>
            </a:extLst>
          </p:cNvPr>
          <p:cNvSpPr txBox="1"/>
          <p:nvPr/>
        </p:nvSpPr>
        <p:spPr>
          <a:xfrm>
            <a:off x="4794885" y="2688443"/>
            <a:ext cx="1219200"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Hạ</a:t>
            </a:r>
            <a:endParaRPr lang="en-US" sz="2800"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91CE9C6D-9DE1-47CA-9081-9B4148339BC5}"/>
              </a:ext>
            </a:extLst>
          </p:cNvPr>
          <p:cNvSpPr txBox="1"/>
          <p:nvPr/>
        </p:nvSpPr>
        <p:spPr>
          <a:xfrm>
            <a:off x="5836059" y="2369147"/>
            <a:ext cx="2792046" cy="1015663"/>
          </a:xfrm>
          <a:prstGeom prst="rect">
            <a:avLst/>
          </a:prstGeom>
          <a:noFill/>
        </p:spPr>
        <p:txBody>
          <a:bodyPr wrap="square">
            <a:spAutoFit/>
          </a:bodyPr>
          <a:lstStyle/>
          <a:p>
            <a:pPr algn="just"/>
            <a:r>
              <a:rPr lang="en-US" sz="2000" dirty="0">
                <a:effectLst/>
                <a:latin typeface="Times New Roman" panose="02020603050405020304" pitchFamily="18" charset="0"/>
                <a:ea typeface="Calibri" panose="020F0502020204030204" pitchFamily="34" charset="0"/>
              </a:rPr>
              <a:t>Con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có</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hàng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cây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phượng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vĩ</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nở</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đỏ</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rực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ánh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mặt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trời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chói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chang</a:t>
            </a:r>
            <a:r>
              <a:rPr lang="en-US" sz="2000" dirty="0">
                <a:effectLst/>
                <a:latin typeface="Times New Roman" panose="02020603050405020304" pitchFamily="18" charset="0"/>
                <a:ea typeface="Calibri" panose="020F0502020204030204" pitchFamily="34" charset="0"/>
              </a:rPr>
              <a:t>.</a:t>
            </a:r>
            <a:endParaRPr lang="en-US" sz="2000" dirty="0"/>
          </a:p>
        </p:txBody>
      </p:sp>
      <p:sp>
        <p:nvSpPr>
          <p:cNvPr id="20" name="TextBox 19">
            <a:extLst>
              <a:ext uri="{FF2B5EF4-FFF2-40B4-BE49-F238E27FC236}">
                <a16:creationId xmlns:a16="http://schemas.microsoft.com/office/drawing/2014/main" xmlns="" id="{BF17DDD8-7CB7-4F84-A929-CE599250402F}"/>
              </a:ext>
            </a:extLst>
          </p:cNvPr>
          <p:cNvSpPr txBox="1"/>
          <p:nvPr/>
        </p:nvSpPr>
        <p:spPr>
          <a:xfrm>
            <a:off x="8755382" y="2233897"/>
            <a:ext cx="3360419" cy="1426031"/>
          </a:xfrm>
          <a:prstGeom prst="rect">
            <a:avLst/>
          </a:prstGeom>
          <a:noFill/>
        </p:spPr>
        <p:txBody>
          <a:bodyPr wrap="square">
            <a:spAutoFit/>
          </a:bodyPr>
          <a:lstStyle/>
          <a:p>
            <a:pPr marL="0" marR="0">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nóng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oi ả;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gắt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Cây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lá</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xanh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tươi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nhiều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loại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quả</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chín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vải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mít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xoài</a:t>
            </a:r>
            <a:r>
              <a:rPr lang="en-US" sz="2000" dirty="0">
                <a:effectLst/>
                <a:latin typeface="Times New Roman" panose="02020603050405020304" pitchFamily="18" charset="0"/>
                <a:ea typeface="Calibri" panose="020F0502020204030204" pitchFamily="34" charset="0"/>
              </a:rPr>
              <a:t>,...).</a:t>
            </a:r>
            <a:endParaRPr lang="en-US" sz="2000" dirty="0"/>
          </a:p>
        </p:txBody>
      </p:sp>
      <p:pic>
        <p:nvPicPr>
          <p:cNvPr id="22" name="Picture 21">
            <a:extLst>
              <a:ext uri="{FF2B5EF4-FFF2-40B4-BE49-F238E27FC236}">
                <a16:creationId xmlns:a16="http://schemas.microsoft.com/office/drawing/2014/main" xmlns="" id="{4E5F7304-3E6A-4AE5-B747-C7A4F86962F7}"/>
              </a:ext>
            </a:extLst>
          </p:cNvPr>
          <p:cNvPicPr>
            <a:picLocks noChangeAspect="1"/>
          </p:cNvPicPr>
          <p:nvPr/>
        </p:nvPicPr>
        <p:blipFill>
          <a:blip r:embed="rId4"/>
          <a:stretch>
            <a:fillRect/>
          </a:stretch>
        </p:blipFill>
        <p:spPr>
          <a:xfrm>
            <a:off x="48886" y="971933"/>
            <a:ext cx="4331527" cy="3792838"/>
          </a:xfrm>
          <a:prstGeom prst="rect">
            <a:avLst/>
          </a:prstGeom>
        </p:spPr>
      </p:pic>
      <p:sp>
        <p:nvSpPr>
          <p:cNvPr id="23" name="TextBox 22">
            <a:extLst>
              <a:ext uri="{FF2B5EF4-FFF2-40B4-BE49-F238E27FC236}">
                <a16:creationId xmlns:a16="http://schemas.microsoft.com/office/drawing/2014/main" xmlns="" id="{48255BA8-6CC9-4CA9-A9B5-498E048562FF}"/>
              </a:ext>
            </a:extLst>
          </p:cNvPr>
          <p:cNvSpPr txBox="1"/>
          <p:nvPr/>
        </p:nvSpPr>
        <p:spPr>
          <a:xfrm>
            <a:off x="1289684" y="5083808"/>
            <a:ext cx="1659256"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3</a:t>
            </a:r>
          </a:p>
        </p:txBody>
      </p:sp>
      <p:sp>
        <p:nvSpPr>
          <p:cNvPr id="24" name="TextBox 23">
            <a:extLst>
              <a:ext uri="{FF2B5EF4-FFF2-40B4-BE49-F238E27FC236}">
                <a16:creationId xmlns:a16="http://schemas.microsoft.com/office/drawing/2014/main" xmlns="" id="{41EB3989-B338-4401-A9B4-ED1595499591}"/>
              </a:ext>
            </a:extLst>
          </p:cNvPr>
          <p:cNvSpPr txBox="1"/>
          <p:nvPr/>
        </p:nvSpPr>
        <p:spPr>
          <a:xfrm>
            <a:off x="4791417" y="4258897"/>
            <a:ext cx="121920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Thu</a:t>
            </a:r>
          </a:p>
        </p:txBody>
      </p:sp>
      <p:sp>
        <p:nvSpPr>
          <p:cNvPr id="26" name="TextBox 25">
            <a:extLst>
              <a:ext uri="{FF2B5EF4-FFF2-40B4-BE49-F238E27FC236}">
                <a16:creationId xmlns:a16="http://schemas.microsoft.com/office/drawing/2014/main" xmlns="" id="{F50D50CB-986F-471D-902F-F3569F0EA49A}"/>
              </a:ext>
            </a:extLst>
          </p:cNvPr>
          <p:cNvSpPr txBox="1"/>
          <p:nvPr/>
        </p:nvSpPr>
        <p:spPr>
          <a:xfrm>
            <a:off x="5837805" y="3758607"/>
            <a:ext cx="2937512" cy="1323439"/>
          </a:xfrm>
          <a:prstGeom prst="rect">
            <a:avLst/>
          </a:prstGeom>
          <a:noFill/>
        </p:spPr>
        <p:txBody>
          <a:bodyPr wrap="square">
            <a:spAutoFit/>
          </a:bodyPr>
          <a:lstStyle/>
          <a:p>
            <a:pPr algn="just"/>
            <a:r>
              <a:rPr lang="en-US" sz="2000" dirty="0" err="1">
                <a:effectLst/>
                <a:latin typeface="Times New Roman" panose="02020603050405020304" pitchFamily="18" charset="0"/>
                <a:ea typeface="Calibri" panose="020F0502020204030204" pitchFamily="34" charset="0"/>
              </a:rPr>
              <a:t>Bầu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trời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trong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xanh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lá</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cây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chuyển</a:t>
            </a:r>
            <a:r>
              <a:rPr lang="en-US" sz="2000" dirty="0">
                <a:effectLst/>
                <a:latin typeface="Times New Roman" panose="02020603050405020304" pitchFamily="18" charset="0"/>
                <a:ea typeface="Calibri" panose="020F0502020204030204" pitchFamily="34" charset="0"/>
              </a:rPr>
              <a:t> sang </a:t>
            </a:r>
            <a:r>
              <a:rPr lang="en-US" sz="2000" dirty="0" err="1">
                <a:effectLst/>
                <a:latin typeface="Times New Roman" panose="02020603050405020304" pitchFamily="18" charset="0"/>
                <a:ea typeface="Calibri" panose="020F0502020204030204" pitchFamily="34" charset="0"/>
              </a:rPr>
              <a:t>màu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chiếc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lá</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rụng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xuống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hồ</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nước</a:t>
            </a:r>
            <a:r>
              <a:rPr lang="en-US" sz="2000" dirty="0">
                <a:effectLst/>
                <a:latin typeface="Times New Roman" panose="02020603050405020304" pitchFamily="18" charset="0"/>
                <a:ea typeface="Calibri" panose="020F0502020204030204" pitchFamily="34" charset="0"/>
              </a:rPr>
              <a:t>.</a:t>
            </a:r>
            <a:endParaRPr lang="en-US" sz="2000" dirty="0"/>
          </a:p>
        </p:txBody>
      </p:sp>
      <p:sp>
        <p:nvSpPr>
          <p:cNvPr id="28" name="TextBox 27">
            <a:extLst>
              <a:ext uri="{FF2B5EF4-FFF2-40B4-BE49-F238E27FC236}">
                <a16:creationId xmlns:a16="http://schemas.microsoft.com/office/drawing/2014/main" xmlns="" id="{FD3C482B-A69D-4643-AE57-0D49581A1302}"/>
              </a:ext>
            </a:extLst>
          </p:cNvPr>
          <p:cNvSpPr txBox="1"/>
          <p:nvPr/>
        </p:nvSpPr>
        <p:spPr>
          <a:xfrm>
            <a:off x="8775317" y="3600704"/>
            <a:ext cx="3347663" cy="1839606"/>
          </a:xfrm>
          <a:prstGeom prst="rect">
            <a:avLst/>
          </a:prstGeom>
          <a:noFill/>
        </p:spPr>
        <p:txBody>
          <a:bodyPr wrap="square">
            <a:spAutoFit/>
          </a:bodyPr>
          <a:lstStyle/>
          <a:p>
            <a:pPr marL="0" marR="0" algn="just">
              <a:lnSpc>
                <a:spcPct val="115000"/>
              </a:lnSpc>
              <a:spcBef>
                <a:spcPts val="0"/>
              </a:spcBef>
              <a:spcAft>
                <a:spcPts val="8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se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lạnh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nhẹ</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nhẹ</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heo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may); </a:t>
            </a:r>
            <a:r>
              <a:rPr lang="en-US" sz="2000" dirty="0" err="1">
                <a:effectLst/>
                <a:latin typeface="Times New Roman" panose="02020603050405020304" pitchFamily="18" charset="0"/>
                <a:ea typeface="Calibri" panose="020F0502020204030204" pitchFamily="34" charset="0"/>
              </a:rPr>
              <a:t>Một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số</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loài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cây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thưa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lá</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rụng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lá</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một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số</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cây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lá</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úa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vàng</a:t>
            </a:r>
            <a:r>
              <a:rPr lang="en-US" sz="2000" dirty="0">
                <a:effectLst/>
                <a:latin typeface="Times New Roman" panose="02020603050405020304" pitchFamily="18" charset="0"/>
                <a:ea typeface="Calibri" panose="020F0502020204030204" pitchFamily="34" charset="0"/>
              </a:rPr>
              <a:t>. </a:t>
            </a:r>
            <a:endParaRPr lang="en-US" sz="2000" dirty="0"/>
          </a:p>
        </p:txBody>
      </p:sp>
      <p:pic>
        <p:nvPicPr>
          <p:cNvPr id="30" name="Picture 29">
            <a:extLst>
              <a:ext uri="{FF2B5EF4-FFF2-40B4-BE49-F238E27FC236}">
                <a16:creationId xmlns:a16="http://schemas.microsoft.com/office/drawing/2014/main" xmlns="" id="{C0C950BD-8C40-4625-8364-F1068C02953F}"/>
              </a:ext>
            </a:extLst>
          </p:cNvPr>
          <p:cNvPicPr>
            <a:picLocks noChangeAspect="1"/>
          </p:cNvPicPr>
          <p:nvPr/>
        </p:nvPicPr>
        <p:blipFill>
          <a:blip r:embed="rId5"/>
          <a:stretch>
            <a:fillRect/>
          </a:stretch>
        </p:blipFill>
        <p:spPr>
          <a:xfrm>
            <a:off x="28752" y="933294"/>
            <a:ext cx="4366902" cy="3734400"/>
          </a:xfrm>
          <a:prstGeom prst="rect">
            <a:avLst/>
          </a:prstGeom>
        </p:spPr>
      </p:pic>
      <p:sp>
        <p:nvSpPr>
          <p:cNvPr id="31" name="TextBox 30">
            <a:extLst>
              <a:ext uri="{FF2B5EF4-FFF2-40B4-BE49-F238E27FC236}">
                <a16:creationId xmlns:a16="http://schemas.microsoft.com/office/drawing/2014/main" xmlns="" id="{B5212518-B760-4493-AA29-CA82D6AA3197}"/>
              </a:ext>
            </a:extLst>
          </p:cNvPr>
          <p:cNvSpPr txBox="1"/>
          <p:nvPr/>
        </p:nvSpPr>
        <p:spPr>
          <a:xfrm>
            <a:off x="4783889" y="5867670"/>
            <a:ext cx="1219200"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Đông</a:t>
            </a:r>
            <a:endParaRPr lang="en-US" sz="2800" b="1"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xmlns="" id="{EC5FA0D3-C9A3-43EC-BD7F-E7F5E32F1E97}"/>
              </a:ext>
            </a:extLst>
          </p:cNvPr>
          <p:cNvSpPr txBox="1"/>
          <p:nvPr/>
        </p:nvSpPr>
        <p:spPr>
          <a:xfrm>
            <a:off x="5836059" y="5673534"/>
            <a:ext cx="2792046" cy="1015663"/>
          </a:xfrm>
          <a:prstGeom prst="rect">
            <a:avLst/>
          </a:prstGeom>
          <a:noFill/>
        </p:spPr>
        <p:txBody>
          <a:bodyPr wrap="square">
            <a:spAutoFit/>
          </a:bodyPr>
          <a:lstStyle/>
          <a:p>
            <a:pPr algn="just"/>
            <a:r>
              <a:rPr lang="en-US" sz="2000" dirty="0" err="1">
                <a:effectLst/>
                <a:latin typeface="Times New Roman" panose="02020603050405020304" pitchFamily="18" charset="0"/>
                <a:ea typeface="Calibri" panose="020F0502020204030204" pitchFamily="34" charset="0"/>
              </a:rPr>
              <a:t>Cây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trơ</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cành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khẳng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bầu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trời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xám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thấy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ánh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mặt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trời</a:t>
            </a:r>
            <a:r>
              <a:rPr lang="en-US" sz="2000" dirty="0">
                <a:effectLst/>
                <a:latin typeface="Times New Roman" panose="02020603050405020304" pitchFamily="18" charset="0"/>
                <a:ea typeface="Calibri" panose="020F0502020204030204" pitchFamily="34" charset="0"/>
              </a:rPr>
              <a:t>.</a:t>
            </a:r>
            <a:endParaRPr lang="en-US" sz="2000" dirty="0"/>
          </a:p>
        </p:txBody>
      </p:sp>
      <p:sp>
        <p:nvSpPr>
          <p:cNvPr id="35" name="TextBox 34">
            <a:extLst>
              <a:ext uri="{FF2B5EF4-FFF2-40B4-BE49-F238E27FC236}">
                <a16:creationId xmlns:a16="http://schemas.microsoft.com/office/drawing/2014/main" xmlns="" id="{2155D0B6-AD79-44C9-B293-91432F5E313C}"/>
              </a:ext>
            </a:extLst>
          </p:cNvPr>
          <p:cNvSpPr txBox="1"/>
          <p:nvPr/>
        </p:nvSpPr>
        <p:spPr>
          <a:xfrm>
            <a:off x="8705474" y="5390068"/>
            <a:ext cx="3486526" cy="1485663"/>
          </a:xfrm>
          <a:prstGeom prst="rect">
            <a:avLst/>
          </a:prstGeom>
          <a:noFill/>
        </p:spPr>
        <p:txBody>
          <a:bodyPr wrap="square">
            <a:spAutoFit/>
          </a:bodyPr>
          <a:lstStyle/>
          <a:p>
            <a:pPr marL="0" marR="0" algn="just">
              <a:lnSpc>
                <a:spcPct val="115000"/>
              </a:lnSpc>
              <a:spcBef>
                <a:spcPts val="0"/>
              </a:spcBef>
              <a:spcAft>
                <a:spcPts val="8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lạnh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khô</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hanh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rét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buốt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phùn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bấc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u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ám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rPr>
              <a:t>Một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số</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loài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cây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trơ</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cành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trụi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lá</a:t>
            </a:r>
            <a:r>
              <a:rPr lang="en-US" sz="2000" dirty="0">
                <a:effectLst/>
                <a:latin typeface="Times New Roman" panose="02020603050405020304" pitchFamily="18" charset="0"/>
                <a:ea typeface="Calibri" panose="020F0502020204030204" pitchFamily="34" charset="0"/>
              </a:rPr>
              <a:t>.</a:t>
            </a:r>
            <a:endParaRPr lang="en-US" sz="2000" dirty="0"/>
          </a:p>
        </p:txBody>
      </p:sp>
      <p:sp>
        <p:nvSpPr>
          <p:cNvPr id="36" name="TextBox 35">
            <a:extLst>
              <a:ext uri="{FF2B5EF4-FFF2-40B4-BE49-F238E27FC236}">
                <a16:creationId xmlns:a16="http://schemas.microsoft.com/office/drawing/2014/main" xmlns="" id="{8F63C0BF-1B9D-4E3A-996B-999886C81156}"/>
              </a:ext>
            </a:extLst>
          </p:cNvPr>
          <p:cNvSpPr txBox="1"/>
          <p:nvPr/>
        </p:nvSpPr>
        <p:spPr>
          <a:xfrm>
            <a:off x="1359527" y="5024695"/>
            <a:ext cx="1659256"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4</a:t>
            </a:r>
          </a:p>
        </p:txBody>
      </p:sp>
    </p:spTree>
    <p:extLst>
      <p:ext uri="{BB962C8B-B14F-4D97-AF65-F5344CB8AC3E}">
        <p14:creationId xmlns:p14="http://schemas.microsoft.com/office/powerpoint/2010/main" val="398825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3" presetClass="exit" presetSubtype="10" fill="hold" nodeType="withEffect">
                                  <p:stCondLst>
                                    <p:cond delay="0"/>
                                  </p:stCondLst>
                                  <p:childTnLst>
                                    <p:animEffect transition="out" filter="blinds(horizontal)">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3" presetClass="exit" presetSubtype="10" fill="hold" grpId="0" nodeType="withEffect">
                                  <p:stCondLst>
                                    <p:cond delay="0"/>
                                  </p:stCondLst>
                                  <p:childTnLst>
                                    <p:animEffect transition="out" filter="blinds(horizontal)">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3" presetClass="exit" presetSubtype="10" fill="hold" nodeType="withEffect">
                                  <p:stCondLst>
                                    <p:cond delay="0"/>
                                  </p:stCondLst>
                                  <p:childTnLst>
                                    <p:animEffect transition="out" filter="blinds(horizontal)">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down)">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wipe(down)">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wipe(down)">
                                      <p:cBhvr>
                                        <p:cTn id="80" dur="500"/>
                                        <p:tgtEl>
                                          <p:spTgt spid="30"/>
                                        </p:tgtEl>
                                      </p:cBhvr>
                                    </p:animEffect>
                                  </p:childTnLst>
                                </p:cTn>
                              </p:par>
                              <p:par>
                                <p:cTn id="81" presetID="10" presetClass="entr" presetSubtype="0" fill="hold" grpId="1"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par>
                                <p:cTn id="84" presetID="3" presetClass="exit" presetSubtype="10" fill="hold" nodeType="withEffect">
                                  <p:stCondLst>
                                    <p:cond delay="0"/>
                                  </p:stCondLst>
                                  <p:childTnLst>
                                    <p:animEffect transition="out" filter="blinds(horizontal)">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3" presetClass="exit" presetSubtype="10" fill="hold" grpId="0" nodeType="withEffect">
                                  <p:stCondLst>
                                    <p:cond delay="0"/>
                                  </p:stCondLst>
                                  <p:childTnLst>
                                    <p:animEffect transition="out" filter="blinds(horizontal)">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wipe(down)">
                                      <p:cBhvr>
                                        <p:cTn id="94" dur="500"/>
                                        <p:tgtEl>
                                          <p:spTgt spid="3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wipe(down)">
                                      <p:cBhvr>
                                        <p:cTn id="99" dur="500"/>
                                        <p:tgtEl>
                                          <p:spTgt spid="33"/>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35">
                                            <p:txEl>
                                              <p:pRg st="0" end="0"/>
                                            </p:txEl>
                                          </p:spTgt>
                                        </p:tgtEl>
                                        <p:attrNameLst>
                                          <p:attrName>style.visibility</p:attrName>
                                        </p:attrNameLst>
                                      </p:cBhvr>
                                      <p:to>
                                        <p:strVal val="visible"/>
                                      </p:to>
                                    </p:set>
                                    <p:animEffect transition="in" filter="wipe(down)">
                                      <p:cBhvr>
                                        <p:cTn id="104"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5" grpId="0"/>
      <p:bldP spid="15" grpId="1"/>
      <p:bldP spid="16" grpId="0"/>
      <p:bldP spid="18" grpId="0"/>
      <p:bldP spid="20" grpId="0"/>
      <p:bldP spid="23" grpId="0"/>
      <p:bldP spid="23" grpId="1"/>
      <p:bldP spid="24" grpId="0"/>
      <p:bldP spid="26" grpId="0"/>
      <p:bldP spid="28" grpId="0"/>
      <p:bldP spid="31" grpId="0"/>
      <p:bldP spid="33" grpId="0"/>
      <p:bldP spid="36"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E30408B7-02B2-4EC4-8EE8-B53E74642A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1193C5B9-CC5C-4024-A00F-8D9694914EDC}"/>
              </a:ext>
            </a:extLst>
          </p:cNvPr>
          <p:cNvSpPr/>
          <p:nvPr/>
        </p:nvSpPr>
        <p:spPr>
          <a:xfrm>
            <a:off x="561248" y="4554231"/>
            <a:ext cx="9760042" cy="127407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b="1" kern="1200" dirty="0" err="1">
                <a:solidFill>
                  <a:schemeClr val="tx1"/>
                </a:solidFill>
                <a:latin typeface="Times New Roman" panose="02020603050405020304" pitchFamily="18" charset="0"/>
                <a:ea typeface="+mj-ea"/>
                <a:cs typeface="Times New Roman" panose="02020603050405020304" pitchFamily="18" charset="0"/>
              </a:rPr>
              <a:t>Bài</a:t>
            </a:r>
            <a:r>
              <a:rPr lang="en-US" sz="4200" b="1" kern="1200" dirty="0">
                <a:solidFill>
                  <a:schemeClr val="tx1"/>
                </a:solidFill>
                <a:latin typeface="Times New Roman" panose="02020603050405020304" pitchFamily="18" charset="0"/>
                <a:ea typeface="+mj-ea"/>
                <a:cs typeface="Times New Roman" panose="02020603050405020304" pitchFamily="18" charset="0"/>
              </a:rPr>
              <a:t> 2.</a:t>
            </a:r>
            <a:r>
              <a:rPr lang="en-US" sz="4200" kern="1200" dirty="0">
                <a:solidFill>
                  <a:schemeClr val="tx1"/>
                </a:solidFill>
                <a:latin typeface="Times New Roman" panose="02020603050405020304" pitchFamily="18" charset="0"/>
                <a:ea typeface="+mj-ea"/>
                <a:cs typeface="Times New Roman" panose="02020603050405020304" pitchFamily="18" charset="0"/>
              </a:rPr>
              <a:t> </a:t>
            </a:r>
            <a:r>
              <a:rPr lang="en-US" sz="4200" kern="1200" dirty="0" err="1">
                <a:solidFill>
                  <a:schemeClr val="tx1"/>
                </a:solidFill>
                <a:latin typeface="Times New Roman" panose="02020603050405020304" pitchFamily="18" charset="0"/>
                <a:ea typeface="+mj-ea"/>
                <a:cs typeface="Times New Roman" panose="02020603050405020304" pitchFamily="18" charset="0"/>
              </a:rPr>
              <a:t>Nói</a:t>
            </a:r>
            <a:r>
              <a:rPr lang="en-US" sz="4200" kern="1200" dirty="0">
                <a:solidFill>
                  <a:schemeClr val="tx1"/>
                </a:solidFill>
                <a:latin typeface="Times New Roman" panose="02020603050405020304" pitchFamily="18" charset="0"/>
                <a:ea typeface="+mj-ea"/>
                <a:cs typeface="Times New Roman" panose="02020603050405020304" pitchFamily="18" charset="0"/>
              </a:rPr>
              <a:t> </a:t>
            </a:r>
            <a:r>
              <a:rPr lang="en-US" sz="4200" kern="1200" dirty="0" err="1">
                <a:solidFill>
                  <a:schemeClr val="tx1"/>
                </a:solidFill>
                <a:latin typeface="Times New Roman" panose="02020603050405020304" pitchFamily="18" charset="0"/>
                <a:ea typeface="+mj-ea"/>
                <a:cs typeface="Times New Roman" panose="02020603050405020304" pitchFamily="18" charset="0"/>
              </a:rPr>
              <a:t>tên</a:t>
            </a:r>
            <a:r>
              <a:rPr lang="en-US" sz="4200" kern="1200" dirty="0">
                <a:solidFill>
                  <a:schemeClr val="tx1"/>
                </a:solidFill>
                <a:latin typeface="Times New Roman" panose="02020603050405020304" pitchFamily="18" charset="0"/>
                <a:ea typeface="+mj-ea"/>
                <a:cs typeface="Times New Roman" panose="02020603050405020304" pitchFamily="18" charset="0"/>
              </a:rPr>
              <a:t> </a:t>
            </a:r>
            <a:r>
              <a:rPr lang="en-US" sz="4200" kern="1200" dirty="0" err="1">
                <a:solidFill>
                  <a:schemeClr val="tx1"/>
                </a:solidFill>
                <a:latin typeface="Times New Roman" panose="02020603050405020304" pitchFamily="18" charset="0"/>
                <a:ea typeface="+mj-ea"/>
                <a:cs typeface="Times New Roman" panose="02020603050405020304" pitchFamily="18" charset="0"/>
              </a:rPr>
              <a:t>mùa</a:t>
            </a:r>
            <a:r>
              <a:rPr lang="en-US" sz="4200" kern="1200" dirty="0">
                <a:solidFill>
                  <a:schemeClr val="tx1"/>
                </a:solidFill>
                <a:latin typeface="Times New Roman" panose="02020603050405020304" pitchFamily="18" charset="0"/>
                <a:ea typeface="+mj-ea"/>
                <a:cs typeface="Times New Roman" panose="02020603050405020304" pitchFamily="18" charset="0"/>
              </a:rPr>
              <a:t> </a:t>
            </a:r>
            <a:r>
              <a:rPr lang="en-US" sz="4200" kern="1200" dirty="0" err="1">
                <a:solidFill>
                  <a:schemeClr val="tx1"/>
                </a:solidFill>
                <a:latin typeface="Times New Roman" panose="02020603050405020304" pitchFamily="18" charset="0"/>
                <a:ea typeface="+mj-ea"/>
                <a:cs typeface="Times New Roman" panose="02020603050405020304" pitchFamily="18" charset="0"/>
              </a:rPr>
              <a:t>và</a:t>
            </a:r>
            <a:r>
              <a:rPr lang="en-US" sz="4200" kern="1200" dirty="0">
                <a:solidFill>
                  <a:schemeClr val="tx1"/>
                </a:solidFill>
                <a:latin typeface="Times New Roman" panose="02020603050405020304" pitchFamily="18" charset="0"/>
                <a:ea typeface="+mj-ea"/>
                <a:cs typeface="Times New Roman" panose="02020603050405020304" pitchFamily="18" charset="0"/>
              </a:rPr>
              <a:t> </a:t>
            </a:r>
            <a:r>
              <a:rPr lang="en-US" sz="4200" kern="1200" dirty="0" err="1">
                <a:solidFill>
                  <a:schemeClr val="tx1"/>
                </a:solidFill>
                <a:latin typeface="Times New Roman" panose="02020603050405020304" pitchFamily="18" charset="0"/>
                <a:ea typeface="+mj-ea"/>
                <a:cs typeface="Times New Roman" panose="02020603050405020304" pitchFamily="18" charset="0"/>
              </a:rPr>
              <a:t>đặc</a:t>
            </a:r>
            <a:r>
              <a:rPr lang="en-US" sz="4200" kern="1200" dirty="0">
                <a:solidFill>
                  <a:schemeClr val="tx1"/>
                </a:solidFill>
                <a:latin typeface="Times New Roman" panose="02020603050405020304" pitchFamily="18" charset="0"/>
                <a:ea typeface="+mj-ea"/>
                <a:cs typeface="Times New Roman" panose="02020603050405020304" pitchFamily="18" charset="0"/>
              </a:rPr>
              <a:t> </a:t>
            </a:r>
            <a:r>
              <a:rPr lang="en-US" sz="4200" kern="1200" dirty="0" err="1">
                <a:solidFill>
                  <a:schemeClr val="tx1"/>
                </a:solidFill>
                <a:latin typeface="Times New Roman" panose="02020603050405020304" pitchFamily="18" charset="0"/>
                <a:ea typeface="+mj-ea"/>
                <a:cs typeface="Times New Roman" panose="02020603050405020304" pitchFamily="18" charset="0"/>
              </a:rPr>
              <a:t>điểm</a:t>
            </a:r>
            <a:r>
              <a:rPr lang="en-US" sz="4200" kern="1200" dirty="0">
                <a:solidFill>
                  <a:schemeClr val="tx1"/>
                </a:solidFill>
                <a:latin typeface="Times New Roman" panose="02020603050405020304" pitchFamily="18" charset="0"/>
                <a:ea typeface="+mj-ea"/>
                <a:cs typeface="Times New Roman" panose="02020603050405020304" pitchFamily="18" charset="0"/>
              </a:rPr>
              <a:t> </a:t>
            </a:r>
            <a:r>
              <a:rPr lang="en-US" sz="4200" kern="1200" dirty="0" err="1">
                <a:solidFill>
                  <a:schemeClr val="tx1"/>
                </a:solidFill>
                <a:latin typeface="Times New Roman" panose="02020603050405020304" pitchFamily="18" charset="0"/>
                <a:ea typeface="+mj-ea"/>
                <a:cs typeface="Times New Roman" panose="02020603050405020304" pitchFamily="18" charset="0"/>
              </a:rPr>
              <a:t>của</a:t>
            </a:r>
            <a:r>
              <a:rPr lang="en-US" sz="4200" kern="1200" dirty="0">
                <a:solidFill>
                  <a:schemeClr val="tx1"/>
                </a:solidFill>
                <a:latin typeface="Times New Roman" panose="02020603050405020304" pitchFamily="18" charset="0"/>
                <a:ea typeface="+mj-ea"/>
                <a:cs typeface="Times New Roman" panose="02020603050405020304" pitchFamily="18" charset="0"/>
              </a:rPr>
              <a:t> </a:t>
            </a:r>
            <a:r>
              <a:rPr lang="en-US" sz="4200" kern="1200" dirty="0" err="1">
                <a:solidFill>
                  <a:schemeClr val="tx1"/>
                </a:solidFill>
                <a:latin typeface="Times New Roman" panose="02020603050405020304" pitchFamily="18" charset="0"/>
                <a:ea typeface="+mj-ea"/>
                <a:cs typeface="Times New Roman" panose="02020603050405020304" pitchFamily="18" charset="0"/>
              </a:rPr>
              <a:t>các</a:t>
            </a:r>
            <a:r>
              <a:rPr lang="en-US" sz="4200" kern="1200" dirty="0">
                <a:solidFill>
                  <a:schemeClr val="tx1"/>
                </a:solidFill>
                <a:latin typeface="Times New Roman" panose="02020603050405020304" pitchFamily="18" charset="0"/>
                <a:ea typeface="+mj-ea"/>
                <a:cs typeface="Times New Roman" panose="02020603050405020304" pitchFamily="18" charset="0"/>
              </a:rPr>
              <a:t> </a:t>
            </a:r>
            <a:r>
              <a:rPr lang="en-US" sz="4200" kern="1200" dirty="0" err="1">
                <a:solidFill>
                  <a:schemeClr val="tx1"/>
                </a:solidFill>
                <a:latin typeface="Times New Roman" panose="02020603050405020304" pitchFamily="18" charset="0"/>
                <a:ea typeface="+mj-ea"/>
                <a:cs typeface="Times New Roman" panose="02020603050405020304" pitchFamily="18" charset="0"/>
              </a:rPr>
              <a:t>mùa</a:t>
            </a:r>
            <a:r>
              <a:rPr lang="en-US" sz="4200" kern="1200" dirty="0">
                <a:solidFill>
                  <a:schemeClr val="tx1"/>
                </a:solidFill>
                <a:latin typeface="Times New Roman" panose="02020603050405020304" pitchFamily="18" charset="0"/>
                <a:ea typeface="+mj-ea"/>
                <a:cs typeface="Times New Roman" panose="02020603050405020304" pitchFamily="18" charset="0"/>
              </a:rPr>
              <a:t> ở </a:t>
            </a:r>
            <a:r>
              <a:rPr lang="en-US" sz="4200" kern="1200" dirty="0" err="1">
                <a:solidFill>
                  <a:schemeClr val="tx1"/>
                </a:solidFill>
                <a:latin typeface="Times New Roman" panose="02020603050405020304" pitchFamily="18" charset="0"/>
                <a:ea typeface="+mj-ea"/>
                <a:cs typeface="Times New Roman" panose="02020603050405020304" pitchFamily="18" charset="0"/>
              </a:rPr>
              <a:t>miền</a:t>
            </a:r>
            <a:r>
              <a:rPr lang="en-US" sz="4200" kern="1200" dirty="0">
                <a:solidFill>
                  <a:schemeClr val="tx1"/>
                </a:solidFill>
                <a:latin typeface="Times New Roman" panose="02020603050405020304" pitchFamily="18" charset="0"/>
                <a:ea typeface="+mj-ea"/>
                <a:cs typeface="Times New Roman" panose="02020603050405020304" pitchFamily="18" charset="0"/>
              </a:rPr>
              <a:t> Nam.</a:t>
            </a:r>
          </a:p>
        </p:txBody>
      </p:sp>
      <p:pic>
        <p:nvPicPr>
          <p:cNvPr id="6" name="Picture 5">
            <a:extLst>
              <a:ext uri="{FF2B5EF4-FFF2-40B4-BE49-F238E27FC236}">
                <a16:creationId xmlns:a16="http://schemas.microsoft.com/office/drawing/2014/main" xmlns="" id="{7C1C8CB6-DD5B-4B35-825D-E62F62EDD0A9}"/>
              </a:ext>
            </a:extLst>
          </p:cNvPr>
          <p:cNvPicPr>
            <a:picLocks noChangeAspect="1"/>
          </p:cNvPicPr>
          <p:nvPr/>
        </p:nvPicPr>
        <p:blipFill rotWithShape="1">
          <a:blip r:embed="rId2"/>
          <a:srcRect t="7886" r="-1" b="-1"/>
          <a:stretch/>
        </p:blipFill>
        <p:spPr>
          <a:xfrm>
            <a:off x="232659" y="162670"/>
            <a:ext cx="6461262" cy="4226709"/>
          </a:xfrm>
          <a:prstGeom prst="rect">
            <a:avLst/>
          </a:prstGeom>
        </p:spPr>
      </p:pic>
      <p:pic>
        <p:nvPicPr>
          <p:cNvPr id="5" name="Picture 4">
            <a:extLst>
              <a:ext uri="{FF2B5EF4-FFF2-40B4-BE49-F238E27FC236}">
                <a16:creationId xmlns:a16="http://schemas.microsoft.com/office/drawing/2014/main" xmlns="" id="{802718BB-D1B6-453A-9CFE-0C47FEF15DB9}"/>
              </a:ext>
            </a:extLst>
          </p:cNvPr>
          <p:cNvPicPr>
            <a:picLocks noChangeAspect="1"/>
          </p:cNvPicPr>
          <p:nvPr/>
        </p:nvPicPr>
        <p:blipFill rotWithShape="1">
          <a:blip r:embed="rId3"/>
          <a:srcRect l="23962" r="10150" b="-1"/>
          <a:stretch/>
        </p:blipFill>
        <p:spPr>
          <a:xfrm>
            <a:off x="6693922" y="10"/>
            <a:ext cx="5410448" cy="4224518"/>
          </a:xfrm>
          <a:prstGeom prst="rect">
            <a:avLst/>
          </a:prstGeom>
        </p:spPr>
      </p:pic>
      <p:grpSp>
        <p:nvGrpSpPr>
          <p:cNvPr id="13" name="Group 12">
            <a:extLst>
              <a:ext uri="{FF2B5EF4-FFF2-40B4-BE49-F238E27FC236}">
                <a16:creationId xmlns:a16="http://schemas.microsoft.com/office/drawing/2014/main" xmlns="" id="{3CA30F3A-949D-4014-A5BD-809F81E8413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502370" y="4641753"/>
            <a:ext cx="1128382" cy="847206"/>
            <a:chOff x="8183879" y="1000124"/>
            <a:chExt cx="1562267" cy="1172973"/>
          </a:xfrm>
        </p:grpSpPr>
        <p:sp>
          <p:nvSpPr>
            <p:cNvPr id="14" name="Freeform 5">
              <a:extLst>
                <a:ext uri="{FF2B5EF4-FFF2-40B4-BE49-F238E27FC236}">
                  <a16:creationId xmlns:a16="http://schemas.microsoft.com/office/drawing/2014/main" xmlns="" id="{A486C148-F247-4847-8096-6992A8A977A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xmlns="" id="{F05C5920-B89E-417C-9583-B3DC913ADD7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32707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6">
            <a:extLst>
              <a:ext uri="{FF2B5EF4-FFF2-40B4-BE49-F238E27FC236}">
                <a16:creationId xmlns:a16="http://schemas.microsoft.com/office/drawing/2014/main" xmlns="" id="{FF41663D-BE83-422F-9E44-CD648D9FC7BB}"/>
              </a:ext>
            </a:extLst>
          </p:cNvPr>
          <p:cNvGraphicFramePr>
            <a:graphicFrameLocks noGrp="1"/>
          </p:cNvGraphicFramePr>
          <p:nvPr>
            <p:extLst>
              <p:ext uri="{D42A27DB-BD31-4B8C-83A1-F6EECF244321}">
                <p14:modId xmlns:p14="http://schemas.microsoft.com/office/powerpoint/2010/main" val="1316931563"/>
              </p:ext>
            </p:extLst>
          </p:nvPr>
        </p:nvGraphicFramePr>
        <p:xfrm>
          <a:off x="4564380" y="151445"/>
          <a:ext cx="7627620" cy="6215065"/>
        </p:xfrm>
        <a:graphic>
          <a:graphicData uri="http://schemas.openxmlformats.org/drawingml/2006/table">
            <a:tbl>
              <a:tblPr firstRow="1" bandRow="1">
                <a:tableStyleId>{5940675A-B579-460E-94D1-54222C63F5DA}</a:tableStyleId>
              </a:tblPr>
              <a:tblGrid>
                <a:gridCol w="1226820">
                  <a:extLst>
                    <a:ext uri="{9D8B030D-6E8A-4147-A177-3AD203B41FA5}">
                      <a16:colId xmlns:a16="http://schemas.microsoft.com/office/drawing/2014/main" xmlns="" val="1797397084"/>
                    </a:ext>
                  </a:extLst>
                </a:gridCol>
                <a:gridCol w="2948940">
                  <a:extLst>
                    <a:ext uri="{9D8B030D-6E8A-4147-A177-3AD203B41FA5}">
                      <a16:colId xmlns:a16="http://schemas.microsoft.com/office/drawing/2014/main" xmlns="" val="1569335731"/>
                    </a:ext>
                  </a:extLst>
                </a:gridCol>
                <a:gridCol w="3451860">
                  <a:extLst>
                    <a:ext uri="{9D8B030D-6E8A-4147-A177-3AD203B41FA5}">
                      <a16:colId xmlns:a16="http://schemas.microsoft.com/office/drawing/2014/main" xmlns="" val="2940485358"/>
                    </a:ext>
                  </a:extLst>
                </a:gridCol>
              </a:tblGrid>
              <a:tr h="1151441">
                <a:tc>
                  <a:txBody>
                    <a:bodyPr/>
                    <a:lstStyle/>
                    <a:p>
                      <a:pPr algn="ct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p>
                  </a:txBody>
                  <a:tcPr anchor="ctr"/>
                </a:tc>
                <a:tc>
                  <a:txBody>
                    <a:bodyPr/>
                    <a:lstStyle/>
                    <a:p>
                      <a:pPr algn="ctr"/>
                      <a:r>
                        <a:rPr lang="en-US" sz="2300" b="1" dirty="0" err="1">
                          <a:latin typeface="Times New Roman" panose="02020603050405020304" pitchFamily="18" charset="0"/>
                          <a:cs typeface="Times New Roman" panose="02020603050405020304" pitchFamily="18" charset="0"/>
                        </a:rPr>
                        <a:t>Cảnh</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vật</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trong</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tranh</a:t>
                      </a:r>
                      <a:endParaRPr lang="en-US" sz="23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mùa</a:t>
                      </a:r>
                      <a:endParaRPr lang="en-US" sz="24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479068659"/>
                  </a:ext>
                </a:extLst>
              </a:tr>
              <a:tr h="3200534">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xmlns="" val="307794197"/>
                  </a:ext>
                </a:extLst>
              </a:tr>
              <a:tr h="1863090">
                <a:tc>
                  <a:txBody>
                    <a:bodyPr/>
                    <a:lstStyle/>
                    <a:p>
                      <a:endParaRPr lang="en-US" dirty="0"/>
                    </a:p>
                  </a:txBody>
                  <a:tcPr>
                    <a:solidFill>
                      <a:schemeClr val="accent4">
                        <a:lumMod val="40000"/>
                        <a:lumOff val="60000"/>
                      </a:schemeClr>
                    </a:solidFill>
                  </a:tcPr>
                </a:tc>
                <a:tc>
                  <a:txBody>
                    <a:bodyPr/>
                    <a:lstStyle/>
                    <a:p>
                      <a:endParaRPr lang="en-US" dirty="0"/>
                    </a:p>
                  </a:txBody>
                  <a:tcPr>
                    <a:solidFill>
                      <a:schemeClr val="accent4">
                        <a:lumMod val="40000"/>
                        <a:lumOff val="60000"/>
                      </a:schemeClr>
                    </a:solidFill>
                  </a:tcPr>
                </a:tc>
                <a:tc>
                  <a:txBody>
                    <a:bodyPr/>
                    <a:lstStyle/>
                    <a:p>
                      <a:endParaRPr lang="en-US" dirty="0"/>
                    </a:p>
                  </a:txBody>
                  <a:tcPr>
                    <a:solidFill>
                      <a:schemeClr val="accent4">
                        <a:lumMod val="40000"/>
                        <a:lumOff val="60000"/>
                      </a:schemeClr>
                    </a:solidFill>
                  </a:tcPr>
                </a:tc>
                <a:extLst>
                  <a:ext uri="{0D108BD9-81ED-4DB2-BD59-A6C34878D82A}">
                    <a16:rowId xmlns:a16="http://schemas.microsoft.com/office/drawing/2014/main" xmlns="" val="3259458460"/>
                  </a:ext>
                </a:extLst>
              </a:tr>
            </a:tbl>
          </a:graphicData>
        </a:graphic>
      </p:graphicFrame>
      <p:pic>
        <p:nvPicPr>
          <p:cNvPr id="5" name="Picture 4">
            <a:extLst>
              <a:ext uri="{FF2B5EF4-FFF2-40B4-BE49-F238E27FC236}">
                <a16:creationId xmlns:a16="http://schemas.microsoft.com/office/drawing/2014/main" xmlns="" id="{1352F240-C0F7-4309-BA17-485EE515D6D5}"/>
              </a:ext>
            </a:extLst>
          </p:cNvPr>
          <p:cNvPicPr>
            <a:picLocks noChangeAspect="1"/>
          </p:cNvPicPr>
          <p:nvPr/>
        </p:nvPicPr>
        <p:blipFill>
          <a:blip r:embed="rId2"/>
          <a:stretch>
            <a:fillRect/>
          </a:stretch>
        </p:blipFill>
        <p:spPr>
          <a:xfrm>
            <a:off x="0" y="674370"/>
            <a:ext cx="4564380" cy="4566077"/>
          </a:xfrm>
          <a:prstGeom prst="rect">
            <a:avLst/>
          </a:prstGeom>
        </p:spPr>
      </p:pic>
      <p:sp>
        <p:nvSpPr>
          <p:cNvPr id="6" name="TextBox 5">
            <a:extLst>
              <a:ext uri="{FF2B5EF4-FFF2-40B4-BE49-F238E27FC236}">
                <a16:creationId xmlns:a16="http://schemas.microsoft.com/office/drawing/2014/main" xmlns="" id="{219625C2-AD26-4821-A019-E88CD7200521}"/>
              </a:ext>
            </a:extLst>
          </p:cNvPr>
          <p:cNvSpPr txBox="1"/>
          <p:nvPr/>
        </p:nvSpPr>
        <p:spPr>
          <a:xfrm>
            <a:off x="1289684" y="5083808"/>
            <a:ext cx="1659256"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1</a:t>
            </a:r>
          </a:p>
        </p:txBody>
      </p:sp>
      <p:sp>
        <p:nvSpPr>
          <p:cNvPr id="7" name="TextBox 6">
            <a:extLst>
              <a:ext uri="{FF2B5EF4-FFF2-40B4-BE49-F238E27FC236}">
                <a16:creationId xmlns:a16="http://schemas.microsoft.com/office/drawing/2014/main" xmlns="" id="{3734F839-6674-4355-B374-46F3E2F4512B}"/>
              </a:ext>
            </a:extLst>
          </p:cNvPr>
          <p:cNvSpPr txBox="1"/>
          <p:nvPr/>
        </p:nvSpPr>
        <p:spPr>
          <a:xfrm>
            <a:off x="4661534" y="2339636"/>
            <a:ext cx="1053466"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Mưa</a:t>
            </a:r>
            <a:endParaRPr lang="en-US" sz="28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FC67C962-E5AF-4172-B4B1-A4524D05F043}"/>
              </a:ext>
            </a:extLst>
          </p:cNvPr>
          <p:cNvSpPr txBox="1"/>
          <p:nvPr/>
        </p:nvSpPr>
        <p:spPr>
          <a:xfrm>
            <a:off x="5850254" y="2313262"/>
            <a:ext cx="2832736" cy="830997"/>
          </a:xfrm>
          <a:prstGeom prst="rect">
            <a:avLst/>
          </a:prstGeom>
          <a:noFill/>
        </p:spPr>
        <p:txBody>
          <a:bodyPr wrap="square">
            <a:spAutoFit/>
          </a:bodyPr>
          <a:lstStyle/>
          <a:p>
            <a:r>
              <a:rPr lang="en-US" sz="2400" dirty="0" err="1">
                <a:effectLst/>
                <a:latin typeface="Times New Roman" panose="02020603050405020304" pitchFamily="18" charset="0"/>
                <a:ea typeface="Calibri" panose="020F0502020204030204" pitchFamily="34" charset="0"/>
              </a:rPr>
              <a:t>Cây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cối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tươi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tốt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trong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mưa</a:t>
            </a:r>
            <a:r>
              <a:rPr lang="en-US" sz="2400" dirty="0">
                <a:effectLst/>
                <a:latin typeface="Times New Roman" panose="02020603050405020304" pitchFamily="18" charset="0"/>
                <a:ea typeface="Calibri" panose="020F0502020204030204" pitchFamily="34" charset="0"/>
              </a:rPr>
              <a:t>.</a:t>
            </a:r>
            <a:endParaRPr lang="en-US" sz="2400" dirty="0"/>
          </a:p>
        </p:txBody>
      </p:sp>
      <p:sp>
        <p:nvSpPr>
          <p:cNvPr id="11" name="TextBox 10">
            <a:extLst>
              <a:ext uri="{FF2B5EF4-FFF2-40B4-BE49-F238E27FC236}">
                <a16:creationId xmlns:a16="http://schemas.microsoft.com/office/drawing/2014/main" xmlns="" id="{57E6BABF-927E-4F3B-8E75-AB6E8206ADCE}"/>
              </a:ext>
            </a:extLst>
          </p:cNvPr>
          <p:cNvSpPr txBox="1"/>
          <p:nvPr/>
        </p:nvSpPr>
        <p:spPr>
          <a:xfrm>
            <a:off x="8731567" y="1453496"/>
            <a:ext cx="3509010" cy="3057247"/>
          </a:xfrm>
          <a:prstGeom prst="rect">
            <a:avLst/>
          </a:prstGeom>
          <a:noFill/>
        </p:spPr>
        <p:txBody>
          <a:bodyPr wrap="square">
            <a:spAutoFit/>
          </a:bodyPr>
          <a:lstStyle/>
          <a:p>
            <a:pPr marL="0" marR="0" algn="just">
              <a:lnSpc>
                <a:spcPct val="115000"/>
              </a:lnSpc>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Cây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cối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tươi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tốt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mởn</a:t>
            </a:r>
            <a:r>
              <a:rPr lang="en-US" sz="2400" dirty="0">
                <a:effectLst/>
                <a:latin typeface="Times New Roman" panose="02020603050405020304" pitchFamily="18" charset="0"/>
                <a:ea typeface="Calibri" panose="020F0502020204030204" pitchFamily="34" charset="0"/>
              </a:rPr>
              <a:t>,...</a:t>
            </a:r>
            <a:endParaRPr lang="en-US" sz="2400" dirty="0"/>
          </a:p>
        </p:txBody>
      </p:sp>
      <p:pic>
        <p:nvPicPr>
          <p:cNvPr id="12" name="Picture 11">
            <a:extLst>
              <a:ext uri="{FF2B5EF4-FFF2-40B4-BE49-F238E27FC236}">
                <a16:creationId xmlns:a16="http://schemas.microsoft.com/office/drawing/2014/main" xmlns="" id="{70EE33BB-1608-49D2-8A2D-BBB3830A0C86}"/>
              </a:ext>
            </a:extLst>
          </p:cNvPr>
          <p:cNvPicPr>
            <a:picLocks noChangeAspect="1"/>
          </p:cNvPicPr>
          <p:nvPr/>
        </p:nvPicPr>
        <p:blipFill>
          <a:blip r:embed="rId3"/>
          <a:stretch>
            <a:fillRect/>
          </a:stretch>
        </p:blipFill>
        <p:spPr>
          <a:xfrm>
            <a:off x="18099" y="201183"/>
            <a:ext cx="4497704" cy="4843465"/>
          </a:xfrm>
          <a:prstGeom prst="rect">
            <a:avLst/>
          </a:prstGeom>
        </p:spPr>
      </p:pic>
      <p:sp>
        <p:nvSpPr>
          <p:cNvPr id="13" name="TextBox 12">
            <a:extLst>
              <a:ext uri="{FF2B5EF4-FFF2-40B4-BE49-F238E27FC236}">
                <a16:creationId xmlns:a16="http://schemas.microsoft.com/office/drawing/2014/main" xmlns="" id="{BFAC5FE5-18E8-443E-9FBF-1A0C1F53B27B}"/>
              </a:ext>
            </a:extLst>
          </p:cNvPr>
          <p:cNvSpPr txBox="1"/>
          <p:nvPr/>
        </p:nvSpPr>
        <p:spPr>
          <a:xfrm>
            <a:off x="1241107" y="5017997"/>
            <a:ext cx="1659256"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2</a:t>
            </a:r>
          </a:p>
        </p:txBody>
      </p:sp>
      <p:sp>
        <p:nvSpPr>
          <p:cNvPr id="14" name="TextBox 13">
            <a:extLst>
              <a:ext uri="{FF2B5EF4-FFF2-40B4-BE49-F238E27FC236}">
                <a16:creationId xmlns:a16="http://schemas.microsoft.com/office/drawing/2014/main" xmlns="" id="{DFE6A231-FC1D-4B1F-B0FC-68D04810E974}"/>
              </a:ext>
            </a:extLst>
          </p:cNvPr>
          <p:cNvSpPr txBox="1"/>
          <p:nvPr/>
        </p:nvSpPr>
        <p:spPr>
          <a:xfrm>
            <a:off x="4680584" y="5265843"/>
            <a:ext cx="1053466"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Khô</a:t>
            </a:r>
            <a:endParaRPr lang="en-US" sz="28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805A2F2B-C73A-4A38-AC23-EA03FCB72FF6}"/>
              </a:ext>
            </a:extLst>
          </p:cNvPr>
          <p:cNvSpPr txBox="1"/>
          <p:nvPr/>
        </p:nvSpPr>
        <p:spPr>
          <a:xfrm>
            <a:off x="5850254" y="5125718"/>
            <a:ext cx="2832736" cy="830997"/>
          </a:xfrm>
          <a:prstGeom prst="rect">
            <a:avLst/>
          </a:prstGeom>
          <a:noFill/>
        </p:spPr>
        <p:txBody>
          <a:bodyPr wrap="square">
            <a:spAutoFit/>
          </a:bodyPr>
          <a:lstStyle/>
          <a:p>
            <a:r>
              <a:rPr lang="en-US" sz="2400" dirty="0" err="1">
                <a:effectLst/>
                <a:latin typeface="Times New Roman" panose="02020603050405020304" pitchFamily="18" charset="0"/>
                <a:ea typeface="Calibri" panose="020F0502020204030204" pitchFamily="34" charset="0"/>
              </a:rPr>
              <a:t>Đất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đai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nứt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nẻ</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vì</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khô</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vì</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thiếu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nước</a:t>
            </a:r>
            <a:r>
              <a:rPr lang="en-US" sz="2400" dirty="0">
                <a:effectLst/>
                <a:latin typeface="Times New Roman" panose="02020603050405020304" pitchFamily="18" charset="0"/>
                <a:ea typeface="Calibri" panose="020F0502020204030204" pitchFamily="34" charset="0"/>
              </a:rPr>
              <a:t>.</a:t>
            </a:r>
            <a:endParaRPr lang="en-US" sz="2400" dirty="0"/>
          </a:p>
        </p:txBody>
      </p:sp>
      <p:sp>
        <p:nvSpPr>
          <p:cNvPr id="18" name="TextBox 17">
            <a:extLst>
              <a:ext uri="{FF2B5EF4-FFF2-40B4-BE49-F238E27FC236}">
                <a16:creationId xmlns:a16="http://schemas.microsoft.com/office/drawing/2014/main" xmlns="" id="{F059CC52-F907-41A2-9A30-D95A8B5014FF}"/>
              </a:ext>
            </a:extLst>
          </p:cNvPr>
          <p:cNvSpPr txBox="1"/>
          <p:nvPr/>
        </p:nvSpPr>
        <p:spPr>
          <a:xfrm>
            <a:off x="8799194" y="5111954"/>
            <a:ext cx="3236596" cy="830997"/>
          </a:xfrm>
          <a:prstGeom prst="rect">
            <a:avLst/>
          </a:prstGeom>
          <a:noFill/>
        </p:spPr>
        <p:txBody>
          <a:bodyPr wrap="square">
            <a:spAutoFit/>
          </a:bodyPr>
          <a:lstStyle/>
          <a:p>
            <a:r>
              <a:rPr lang="en-US" sz="2400" dirty="0" err="1">
                <a:effectLst/>
                <a:latin typeface="Times New Roman" panose="02020603050405020304" pitchFamily="18" charset="0"/>
                <a:ea typeface="Calibri" panose="020F0502020204030204" pitchFamily="34" charset="0"/>
              </a:rPr>
              <a:t>Nắng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nhiều</a:t>
            </a:r>
            <a:r>
              <a:rPr lang="en-US" sz="2400" dirty="0">
                <a:effectLst/>
                <a:latin typeface="Times New Roman" panose="02020603050405020304" pitchFamily="18" charset="0"/>
                <a:ea typeface="Calibri" panose="020F0502020204030204" pitchFamily="34" charset="0"/>
              </a:rPr>
              <a:t>, ban </a:t>
            </a:r>
            <a:r>
              <a:rPr lang="en-US" sz="2400" dirty="0" err="1">
                <a:effectLst/>
                <a:latin typeface="Times New Roman" panose="02020603050405020304" pitchFamily="18" charset="0"/>
                <a:ea typeface="Calibri" panose="020F0502020204030204" pitchFamily="34" charset="0"/>
              </a:rPr>
              <a:t>ngày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nóng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mưa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rất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ít</a:t>
            </a:r>
            <a:r>
              <a:rPr lang="en-US" sz="2400" dirty="0">
                <a:effectLst/>
                <a:latin typeface="Times New Roman" panose="02020603050405020304" pitchFamily="18" charset="0"/>
                <a:ea typeface="Calibri" panose="020F0502020204030204" pitchFamily="34" charset="0"/>
              </a:rPr>
              <a:t>.</a:t>
            </a:r>
            <a:endParaRPr lang="en-US" sz="2400" dirty="0"/>
          </a:p>
        </p:txBody>
      </p:sp>
    </p:spTree>
    <p:extLst>
      <p:ext uri="{BB962C8B-B14F-4D97-AF65-F5344CB8AC3E}">
        <p14:creationId xmlns:p14="http://schemas.microsoft.com/office/powerpoint/2010/main" val="400662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nodeType="clickEffect">
                                  <p:stCondLst>
                                    <p:cond delay="0"/>
                                  </p:stCondLst>
                                  <p:childTnLst>
                                    <p:animEffect transition="out" filter="blinds(horizontal)">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3" presetClass="exit" presetSubtype="10" fill="hold" grpId="0" nodeType="withEffect">
                                  <p:stCondLst>
                                    <p:cond delay="0"/>
                                  </p:stCondLst>
                                  <p:childTnLst>
                                    <p:animEffect transition="out" filter="blinds(horizontal)">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3" grpId="0"/>
      <p:bldP spid="14"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3CB1DAB-D337-4C98-8014-A08E029AA8A1}"/>
              </a:ext>
            </a:extLst>
          </p:cNvPr>
          <p:cNvSpPr/>
          <p:nvPr/>
        </p:nvSpPr>
        <p:spPr>
          <a:xfrm>
            <a:off x="336942" y="417735"/>
            <a:ext cx="10498697" cy="584775"/>
          </a:xfrm>
          <a:prstGeom prst="rect">
            <a:avLst/>
          </a:prstGeom>
        </p:spPr>
        <p:txBody>
          <a:bodyPr wrap="square">
            <a:spAutoFit/>
          </a:bodyPr>
          <a:lstStyle/>
          <a:p>
            <a:pPr algn="just"/>
            <a:r>
              <a:rPr lang="en-US" sz="3200" b="1" dirty="0" err="1">
                <a:solidFill>
                  <a:srgbClr val="0070C0"/>
                </a:solidFill>
                <a:latin typeface="Times New Roman" panose="02020603050405020304" pitchFamily="18" charset="0"/>
                <a:cs typeface="Times New Roman" panose="02020603050405020304" pitchFamily="18" charset="0"/>
              </a:rPr>
              <a:t>Bài</a:t>
            </a:r>
            <a:r>
              <a:rPr lang="en-US" sz="3200" b="1" dirty="0">
                <a:solidFill>
                  <a:srgbClr val="0070C0"/>
                </a:solidFill>
                <a:latin typeface="Times New Roman" panose="02020603050405020304" pitchFamily="18" charset="0"/>
                <a:cs typeface="Times New Roman" panose="02020603050405020304" pitchFamily="18" charset="0"/>
              </a:rPr>
              <a:t> 3. </a:t>
            </a:r>
            <a:r>
              <a:rPr lang="vi-VN" sz="3200" dirty="0">
                <a:solidFill>
                  <a:srgbClr val="0070C0"/>
                </a:solidFill>
                <a:latin typeface="Times New Roman" panose="02020603050405020304" pitchFamily="18" charset="0"/>
                <a:cs typeface="Times New Roman" panose="02020603050405020304" pitchFamily="18" charset="0"/>
              </a:rPr>
              <a:t>Chọn </a:t>
            </a:r>
            <a:r>
              <a:rPr lang="vi-VN" sz="3200" i="1" dirty="0">
                <a:solidFill>
                  <a:srgbClr val="0070C0"/>
                </a:solidFill>
                <a:latin typeface="Times New Roman" panose="02020603050405020304" pitchFamily="18" charset="0"/>
                <a:cs typeface="Times New Roman" panose="02020603050405020304" pitchFamily="18" charset="0"/>
              </a:rPr>
              <a:t>dấu chấm </a:t>
            </a:r>
            <a:r>
              <a:rPr lang="vi-VN" sz="3200" dirty="0">
                <a:solidFill>
                  <a:srgbClr val="0070C0"/>
                </a:solidFill>
                <a:latin typeface="Times New Roman" panose="02020603050405020304" pitchFamily="18" charset="0"/>
                <a:cs typeface="Times New Roman" panose="02020603050405020304" pitchFamily="18" charset="0"/>
              </a:rPr>
              <a:t>hay </a:t>
            </a:r>
            <a:r>
              <a:rPr lang="en-US" sz="3200" i="1" dirty="0" err="1">
                <a:solidFill>
                  <a:srgbClr val="0070C0"/>
                </a:solidFill>
                <a:latin typeface="Times New Roman" panose="02020603050405020304" pitchFamily="18" charset="0"/>
                <a:cs typeface="Times New Roman" panose="02020603050405020304" pitchFamily="18" charset="0"/>
              </a:rPr>
              <a:t>dấu</a:t>
            </a:r>
            <a:r>
              <a:rPr lang="en-US" sz="3200" i="1" dirty="0">
                <a:solidFill>
                  <a:srgbClr val="0070C0"/>
                </a:solidFill>
                <a:latin typeface="Times New Roman" panose="02020603050405020304" pitchFamily="18" charset="0"/>
                <a:cs typeface="Times New Roman" panose="02020603050405020304" pitchFamily="18" charset="0"/>
              </a:rPr>
              <a:t> </a:t>
            </a:r>
            <a:r>
              <a:rPr lang="vi-VN" sz="3200" i="1" dirty="0">
                <a:solidFill>
                  <a:srgbClr val="0070C0"/>
                </a:solidFill>
                <a:latin typeface="Times New Roman" panose="02020603050405020304" pitchFamily="18" charset="0"/>
                <a:cs typeface="Times New Roman" panose="02020603050405020304" pitchFamily="18" charset="0"/>
              </a:rPr>
              <a:t>chấm hỏi </a:t>
            </a:r>
            <a:r>
              <a:rPr lang="vi-VN" sz="3200" dirty="0">
                <a:solidFill>
                  <a:srgbClr val="0070C0"/>
                </a:solidFill>
                <a:latin typeface="Times New Roman" panose="02020603050405020304" pitchFamily="18" charset="0"/>
                <a:cs typeface="Times New Roman" panose="02020603050405020304" pitchFamily="18" charset="0"/>
              </a:rPr>
              <a:t>thay cho ô vuông. </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42" name="Rectangle 41">
            <a:extLst>
              <a:ext uri="{FF2B5EF4-FFF2-40B4-BE49-F238E27FC236}">
                <a16:creationId xmlns:a16="http://schemas.microsoft.com/office/drawing/2014/main" xmlns="" id="{7CA63BFC-838B-4B96-AD1A-EF674EE1B979}"/>
              </a:ext>
            </a:extLst>
          </p:cNvPr>
          <p:cNvSpPr/>
          <p:nvPr/>
        </p:nvSpPr>
        <p:spPr>
          <a:xfrm>
            <a:off x="336941" y="4201444"/>
            <a:ext cx="11807189" cy="646331"/>
          </a:xfrm>
          <a:prstGeom prst="rect">
            <a:avLst/>
          </a:prstGeom>
        </p:spPr>
        <p:txBody>
          <a:bodyPr wrap="square">
            <a:spAutoFit/>
          </a:bodyPr>
          <a:lstStyle/>
          <a:p>
            <a:pPr algn="just"/>
            <a:r>
              <a:rPr lang="en-US" sz="3600" i="1" dirty="0" err="1">
                <a:solidFill>
                  <a:srgbClr val="FF0000"/>
                </a:solidFill>
                <a:latin typeface="Times New Roman" panose="02020603050405020304" pitchFamily="18" charset="0"/>
                <a:cs typeface="Times New Roman" panose="02020603050405020304" pitchFamily="18" charset="0"/>
              </a:rPr>
              <a:t>Dấu</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chấm</a:t>
            </a:r>
            <a:r>
              <a:rPr lang="en-US" sz="3600" i="1"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được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dùng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kết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thúc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kể</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xmlns="" id="{5149B719-D7EF-43D1-9B5B-6751437882BB}"/>
              </a:ext>
            </a:extLst>
          </p:cNvPr>
          <p:cNvSpPr/>
          <p:nvPr/>
        </p:nvSpPr>
        <p:spPr>
          <a:xfrm>
            <a:off x="289561" y="5072118"/>
            <a:ext cx="11807189" cy="646331"/>
          </a:xfrm>
          <a:prstGeom prst="rect">
            <a:avLst/>
          </a:prstGeom>
        </p:spPr>
        <p:txBody>
          <a:bodyPr wrap="square">
            <a:spAutoFit/>
          </a:bodyPr>
          <a:lstStyle/>
          <a:p>
            <a:pPr algn="just"/>
            <a:r>
              <a:rPr lang="en-US" sz="3600" i="1" dirty="0" err="1">
                <a:solidFill>
                  <a:srgbClr val="FF0000"/>
                </a:solidFill>
                <a:latin typeface="Times New Roman" panose="02020603050405020304" pitchFamily="18" charset="0"/>
                <a:cs typeface="Times New Roman" panose="02020603050405020304" pitchFamily="18" charset="0"/>
              </a:rPr>
              <a:t>Dấu</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chấm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hỏi</a:t>
            </a:r>
            <a:r>
              <a:rPr lang="en-US" sz="3600" i="1"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được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dùng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kết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thúc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hỏi</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12" name="Rectangle 11">
            <a:extLst>
              <a:ext uri="{FF2B5EF4-FFF2-40B4-BE49-F238E27FC236}">
                <a16:creationId xmlns:a16="http://schemas.microsoft.com/office/drawing/2014/main" xmlns="" id="{DACCBD24-EA12-4AC3-9EEB-D1CC40147AFB}"/>
              </a:ext>
            </a:extLst>
          </p:cNvPr>
          <p:cNvSpPr/>
          <p:nvPr/>
        </p:nvSpPr>
        <p:spPr>
          <a:xfrm>
            <a:off x="336943" y="1593258"/>
            <a:ext cx="6760201" cy="646331"/>
          </a:xfrm>
          <a:prstGeom prst="rect">
            <a:avLst/>
          </a:prstGeom>
        </p:spPr>
        <p:txBody>
          <a:bodyPr wrap="square">
            <a:spAutoFit/>
          </a:bodyPr>
          <a:lstStyle/>
          <a:p>
            <a:pPr algn="just"/>
            <a:r>
              <a:rPr lang="en-US" sz="3600" dirty="0">
                <a:solidFill>
                  <a:srgbClr val="0070C0"/>
                </a:solidFill>
                <a:latin typeface="Times New Roman" panose="02020603050405020304" pitchFamily="18" charset="0"/>
                <a:cs typeface="Times New Roman" panose="02020603050405020304" pitchFamily="18" charset="0"/>
              </a:rPr>
              <a:t>- Ở </a:t>
            </a:r>
            <a:r>
              <a:rPr lang="en-US" sz="3600" dirty="0" err="1">
                <a:solidFill>
                  <a:srgbClr val="0070C0"/>
                </a:solidFill>
                <a:latin typeface="Times New Roman" panose="02020603050405020304" pitchFamily="18" charset="0"/>
                <a:cs typeface="Times New Roman" panose="02020603050405020304" pitchFamily="18" charset="0"/>
              </a:rPr>
              <a:t>miền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Bắc</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mùa</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nào</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trời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lạnh</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3FAE6B27-8429-40E9-B220-D7659F2428FB}"/>
              </a:ext>
            </a:extLst>
          </p:cNvPr>
          <p:cNvSpPr/>
          <p:nvPr/>
        </p:nvSpPr>
        <p:spPr>
          <a:xfrm>
            <a:off x="289561" y="2656248"/>
            <a:ext cx="6591299" cy="646331"/>
          </a:xfrm>
          <a:prstGeom prst="rect">
            <a:avLst/>
          </a:prstGeom>
        </p:spPr>
        <p:txBody>
          <a:bodyPr wrap="square">
            <a:spAutoFit/>
          </a:bodyPr>
          <a:lstStyle/>
          <a:p>
            <a:pPr algn="just"/>
            <a:r>
              <a:rPr lang="en-US" sz="3600" dirty="0">
                <a:solidFill>
                  <a:srgbClr val="0070C0"/>
                </a:solidFill>
                <a:latin typeface="Times New Roman" panose="02020603050405020304" pitchFamily="18" charset="0"/>
                <a:cs typeface="Times New Roman" panose="02020603050405020304" pitchFamily="18" charset="0"/>
              </a:rPr>
              <a:t>- Ở </a:t>
            </a:r>
            <a:r>
              <a:rPr lang="en-US" sz="3600" dirty="0" err="1">
                <a:solidFill>
                  <a:srgbClr val="0070C0"/>
                </a:solidFill>
                <a:latin typeface="Times New Roman" panose="02020603050405020304" pitchFamily="18" charset="0"/>
                <a:cs typeface="Times New Roman" panose="02020603050405020304" pitchFamily="18" charset="0"/>
              </a:rPr>
              <a:t>miền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Bắc</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mùa</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đông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trời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lạnh</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9D11DD61-43CD-4E71-BDF0-8B7DF0C7AC0C}"/>
              </a:ext>
            </a:extLst>
          </p:cNvPr>
          <p:cNvSpPr/>
          <p:nvPr/>
        </p:nvSpPr>
        <p:spPr>
          <a:xfrm>
            <a:off x="6388484" y="1515815"/>
            <a:ext cx="66294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D9BF9BF-FB74-4CCA-AB49-6BB631F0A4EF}"/>
              </a:ext>
            </a:extLst>
          </p:cNvPr>
          <p:cNvSpPr/>
          <p:nvPr/>
        </p:nvSpPr>
        <p:spPr>
          <a:xfrm>
            <a:off x="6549390" y="2613009"/>
            <a:ext cx="66294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A2B0206C-BF6F-401D-8FCD-EF4E58360673}"/>
              </a:ext>
            </a:extLst>
          </p:cNvPr>
          <p:cNvSpPr txBox="1"/>
          <p:nvPr/>
        </p:nvSpPr>
        <p:spPr>
          <a:xfrm>
            <a:off x="6342764" y="1611575"/>
            <a:ext cx="75438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xmlns="" id="{AEAC9BCB-3042-4B1B-B638-401445B39FA1}"/>
              </a:ext>
            </a:extLst>
          </p:cNvPr>
          <p:cNvSpPr txBox="1"/>
          <p:nvPr/>
        </p:nvSpPr>
        <p:spPr>
          <a:xfrm>
            <a:off x="6530340" y="2717804"/>
            <a:ext cx="75438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8434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1" grpId="0"/>
      <p:bldP spid="3"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939</TotalTime>
  <Words>456</Words>
  <Application>Microsoft Office PowerPoint</Application>
  <PresentationFormat>Custom</PresentationFormat>
  <Paragraphs>49</Paragraphs>
  <Slides>9</Slides>
  <Notes>0</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NHÍM NÂU KẾT BẠN Trong khu rừng nọ, có chú nhím nâu hiền lành, nhút nhát. Một buổi sáng, chú đang kiếm quả cây thì thấy nhím trắng chạy tới. Nhím trắng vồn vã: “Chào bạn! Rất vui được gặp bạn!”. Nhím nâu lúng túng, nói lí nhí: “ Chào bạn!”, rồi nấp vào bụi cây. Chú cuộn tròn người lại mà vẫn sợ hãi. Mùa đông đến, nhím nâu đi tìm nơi để trú ngụ. Bất chợt, mưa kéo đến. Nhím nâu vội bước vào cái hang nhỏ. Thì ra là nhà nhím trắng. Nhím nâu run run: “ Xin lỗi, tôi không biết đây là nhà của bạn.”. Nhím trắng tươi cười: “ Đừng ngại! Gặp lại bạn, tôi rất vui.</dc:title>
  <dc:creator>Admin</dc:creator>
  <cp:lastModifiedBy>Admin</cp:lastModifiedBy>
  <cp:revision>90</cp:revision>
  <dcterms:created xsi:type="dcterms:W3CDTF">2021-05-10T11:43:51Z</dcterms:created>
  <dcterms:modified xsi:type="dcterms:W3CDTF">2025-05-09T13:38:21Z</dcterms:modified>
</cp:coreProperties>
</file>