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4" r:id="rId3"/>
    <p:sldId id="333" r:id="rId4"/>
    <p:sldId id="319" r:id="rId5"/>
    <p:sldId id="332" r:id="rId6"/>
    <p:sldId id="335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76" d="100"/>
          <a:sy n="76" d="100"/>
        </p:scale>
        <p:origin x="-72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23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0" y="2291184"/>
            <a:ext cx="997888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71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PHÉP NHÂN, PHÉP CHIA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=""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=""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=""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=""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=""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=""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=""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=""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=""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=""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271</Words>
  <Application>Microsoft Office PowerPoint</Application>
  <PresentationFormat>Custom</PresentationFormat>
  <Paragraphs>105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2025-05-09T13:51:55Z</dcterms:modified>
</cp:coreProperties>
</file>