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289" r:id="rId4"/>
    <p:sldId id="308" r:id="rId5"/>
    <p:sldId id="320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898820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566160" y="317237"/>
            <a:ext cx="65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0" y="1922475"/>
            <a:ext cx="10159193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2683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279113" y="160769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276</Words>
  <Application>Microsoft Office PowerPoint</Application>
  <PresentationFormat>Widescreen</PresentationFormat>
  <Paragraphs>76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KNC</cp:lastModifiedBy>
  <cp:revision>262</cp:revision>
  <dcterms:created xsi:type="dcterms:W3CDTF">2021-06-02T01:34:28Z</dcterms:created>
  <dcterms:modified xsi:type="dcterms:W3CDTF">2025-05-03T01:41:28Z</dcterms:modified>
</cp:coreProperties>
</file>