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94" r:id="rId3"/>
    <p:sldId id="295" r:id="rId4"/>
    <p:sldId id="269" r:id="rId5"/>
    <p:sldId id="273" r:id="rId6"/>
    <p:sldId id="274" r:id="rId7"/>
    <p:sldId id="278" r:id="rId8"/>
    <p:sldId id="275" r:id="rId9"/>
    <p:sldId id="280" r:id="rId10"/>
    <p:sldId id="277" r:id="rId11"/>
    <p:sldId id="296" r:id="rId12"/>
    <p:sldId id="298" r:id="rId13"/>
    <p:sldId id="297" r:id="rId14"/>
    <p:sldId id="300" r:id="rId15"/>
    <p:sldId id="299" r:id="rId16"/>
    <p:sldId id="301" r:id="rId17"/>
    <p:sldId id="302" r:id="rId18"/>
    <p:sldId id="303" r:id="rId19"/>
    <p:sldId id="305" r:id="rId20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  <p:embeddedFont>
      <p:font typeface="Tahoma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>
        <p:scale>
          <a:sx n="76" d="100"/>
          <a:sy n="76" d="100"/>
        </p:scale>
        <p:origin x="-252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0.gif"/><Relationship Id="rId2" Type="http://schemas.openxmlformats.org/officeDocument/2006/relationships/audio" Target="../media/media1.wav"/><Relationship Id="rId16" Type="http://schemas.openxmlformats.org/officeDocument/2006/relationships/slide" Target="slide12.xml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7.xml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65" y="3551234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546" y="177415"/>
            <a:ext cx="8423563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</a:rPr>
              <a:t>CÁC </a:t>
            </a:r>
            <a:r>
              <a:rPr lang="en-US" sz="4000" dirty="0">
                <a:solidFill>
                  <a:srgbClr val="002060"/>
                </a:solidFill>
              </a:rPr>
              <a:t>SỐ</a:t>
            </a:r>
            <a:r>
              <a:rPr lang="en-US" sz="3600" dirty="0">
                <a:solidFill>
                  <a:srgbClr val="002060"/>
                </a:solidFill>
              </a:rPr>
              <a:t> TRONG PHẠM VI 1000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C80A5A-72BA-45B9-A254-2A8D09624ECF}"/>
              </a:ext>
            </a:extLst>
          </p:cNvPr>
          <p:cNvSpPr txBox="1"/>
          <p:nvPr/>
        </p:nvSpPr>
        <p:spPr>
          <a:xfrm>
            <a:off x="111219" y="223582"/>
            <a:ext cx="24934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CHỦ ĐỀ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10</a:t>
            </a:r>
            <a:endParaRPr lang="vi-VN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55" y="1242910"/>
            <a:ext cx="1082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CÁC SỐ CÓ BA CHỮ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SỐ (</a:t>
            </a:r>
            <a:r>
              <a:rPr lang="en-US" sz="4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Tiết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1)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595" y="2781777"/>
            <a:ext cx="83785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75" y="5164427"/>
            <a:ext cx="1414069" cy="17409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41B81E-5FEB-FB4D-9669-FBBFB97FA169}"/>
              </a:ext>
            </a:extLst>
          </p:cNvPr>
          <p:cNvGrpSpPr/>
          <p:nvPr/>
        </p:nvGrpSpPr>
        <p:grpSpPr>
          <a:xfrm>
            <a:off x="-114450" y="483038"/>
            <a:ext cx="7630194" cy="2246097"/>
            <a:chOff x="1316879" y="984608"/>
            <a:chExt cx="7630194" cy="22460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Cloud 94">
            <a:hlinkClick r:id="rId6" action="ppaction://hlinksldjump"/>
          </p:cNvPr>
          <p:cNvSpPr/>
          <p:nvPr/>
        </p:nvSpPr>
        <p:spPr>
          <a:xfrm>
            <a:off x="-215" y="-111770"/>
            <a:ext cx="2856601" cy="69279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Khám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phá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A5C2DAEE-FFAB-A24A-BED9-C26BE04F02D9}"/>
              </a:ext>
            </a:extLst>
          </p:cNvPr>
          <p:cNvSpPr txBox="1"/>
          <p:nvPr/>
        </p:nvSpPr>
        <p:spPr>
          <a:xfrm>
            <a:off x="8929762" y="1126724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F6C5DCE1-536E-B849-8931-A16C242E759C}"/>
              </a:ext>
            </a:extLst>
          </p:cNvPr>
          <p:cNvGrpSpPr/>
          <p:nvPr/>
        </p:nvGrpSpPr>
        <p:grpSpPr>
          <a:xfrm>
            <a:off x="122830" y="3722575"/>
            <a:ext cx="7667840" cy="2098731"/>
            <a:chOff x="727453" y="3819850"/>
            <a:chExt cx="7667840" cy="209873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xmlns="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xmlns="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xmlns="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xmlns="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xmlns="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38B9128-EA2F-5E46-8562-8669EA7C2EF2}"/>
              </a:ext>
            </a:extLst>
          </p:cNvPr>
          <p:cNvSpPr txBox="1"/>
          <p:nvPr/>
        </p:nvSpPr>
        <p:spPr>
          <a:xfrm>
            <a:off x="2860242" y="597716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8BF85329-3AF0-E241-94F3-B92D099EE13F}"/>
              </a:ext>
            </a:extLst>
          </p:cNvPr>
          <p:cNvSpPr/>
          <p:nvPr/>
        </p:nvSpPr>
        <p:spPr>
          <a:xfrm>
            <a:off x="4606261" y="5977169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784E0C96-E6FC-7543-9DBD-5AF3C03A0B7E}"/>
              </a:ext>
            </a:extLst>
          </p:cNvPr>
          <p:cNvSpPr/>
          <p:nvPr/>
        </p:nvSpPr>
        <p:spPr>
          <a:xfrm>
            <a:off x="3919455" y="576669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 build="p"/>
      <p:bldP spid="183" grpId="0"/>
      <p:bldP spid="184" grpId="0"/>
      <p:bldP spid="185" grpId="0"/>
      <p:bldP spid="1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52017" y="1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74" y="5151549"/>
            <a:ext cx="1238370" cy="17423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-215" y="0"/>
            <a:ext cx="2856601" cy="69279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Khám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phá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36E698D-1CA9-F643-B4EA-2F6F4954CF52}"/>
              </a:ext>
            </a:extLst>
          </p:cNvPr>
          <p:cNvGrpSpPr/>
          <p:nvPr/>
        </p:nvGrpSpPr>
        <p:grpSpPr>
          <a:xfrm>
            <a:off x="896094" y="553835"/>
            <a:ext cx="7667840" cy="2013355"/>
            <a:chOff x="883096" y="1154472"/>
            <a:chExt cx="7667840" cy="20133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B4D5CF5-55B5-6142-ABAC-DBBA99B204E7}"/>
              </a:ext>
            </a:extLst>
          </p:cNvPr>
          <p:cNvSpPr txBox="1"/>
          <p:nvPr/>
        </p:nvSpPr>
        <p:spPr>
          <a:xfrm>
            <a:off x="9207272" y="134310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50C608A-E39B-424D-9FC4-7FC934A4F881}"/>
              </a:ext>
            </a:extLst>
          </p:cNvPr>
          <p:cNvSpPr txBox="1"/>
          <p:nvPr/>
        </p:nvSpPr>
        <p:spPr>
          <a:xfrm>
            <a:off x="345925" y="3812721"/>
            <a:ext cx="1142356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solidFill>
                  <a:schemeClr val="accent5">
                    <a:lumMod val="75000"/>
                  </a:schemeClr>
                </a:solidFill>
              </a:rPr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chemeClr val="accent5">
                    <a:lumMod val="75000"/>
                  </a:schemeClr>
                </a:solidFill>
              </a:rPr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chemeClr val="accent5">
                    <a:lumMod val="75000"/>
                  </a:schemeClr>
                </a:solidFill>
              </a:rPr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chemeClr val="accent5">
                    <a:lumMod val="75000"/>
                  </a:schemeClr>
                </a:solidFill>
              </a:rPr>
              <a:t>Cùng số trăm, cùng số chục: Số nào có số đơn vị lớn hơn thì lớn </a:t>
            </a:r>
            <a:r>
              <a:rPr lang="x-none" sz="2800">
                <a:solidFill>
                  <a:schemeClr val="accent5">
                    <a:lumMod val="75000"/>
                  </a:schemeClr>
                </a:solidFill>
              </a:rPr>
              <a:t>hơn</a:t>
            </a:r>
            <a:r>
              <a:rPr lang="x-none" sz="280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x-none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 build="p"/>
      <p:bldP spid="7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49826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48" y="0"/>
            <a:ext cx="7365079" cy="20952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1595" y="2781777"/>
            <a:ext cx="83785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432" y="5271373"/>
            <a:ext cx="840568" cy="14309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826" y="165527"/>
            <a:ext cx="188200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2400" b="1" dirty="0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2400" b="1" dirty="0">
              <a:solidFill>
                <a:srgbClr val="1EAEAA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33486" y="0"/>
            <a:ext cx="2827912" cy="570588"/>
            <a:chOff x="1183343" y="1464304"/>
            <a:chExt cx="1054596" cy="570588"/>
          </a:xfrm>
        </p:grpSpPr>
        <p:sp>
          <p:nvSpPr>
            <p:cNvPr id="10" name="TextBox 9"/>
            <p:cNvSpPr txBox="1"/>
            <p:nvPr/>
          </p:nvSpPr>
          <p:spPr>
            <a:xfrm>
              <a:off x="1819587" y="1511671"/>
              <a:ext cx="418352" cy="52322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Bài</a:t>
              </a:r>
              <a:r>
                <a:rPr lang="en-US" sz="2800" b="1" dirty="0" smtClean="0"/>
                <a:t> 1</a:t>
              </a:r>
              <a:endParaRPr lang="en-US" sz="2800" b="1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>
            <a:off x="5504688" y="2369713"/>
            <a:ext cx="2724912" cy="940965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474208" y="44135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46" y="2492305"/>
            <a:ext cx="1480169" cy="2519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69233" y="2997334"/>
            <a:ext cx="1469845" cy="115110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837127" y="146122"/>
            <a:ext cx="4443212" cy="699257"/>
            <a:chOff x="1183343" y="1464304"/>
            <a:chExt cx="1342668" cy="6992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678994" cy="64633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&gt; </a:t>
              </a:r>
              <a:r>
                <a:rPr lang="en-US" sz="3600" dirty="0"/>
                <a:t>, &lt; , = ?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Bài</a:t>
              </a:r>
              <a:r>
                <a:rPr lang="en-US" sz="2800" b="1" dirty="0" smtClean="0"/>
                <a:t> 2: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E5E7520-599A-C24C-85FD-E76602BD79B1}"/>
              </a:ext>
            </a:extLst>
          </p:cNvPr>
          <p:cNvGrpSpPr/>
          <p:nvPr/>
        </p:nvGrpSpPr>
        <p:grpSpPr>
          <a:xfrm>
            <a:off x="1724931" y="3038444"/>
            <a:ext cx="2802370" cy="713719"/>
            <a:chOff x="1151302" y="4621088"/>
            <a:chExt cx="2802370" cy="7137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E54D45-C96C-A14A-8E06-C7DA6EFC6C3F}"/>
              </a:ext>
            </a:extLst>
          </p:cNvPr>
          <p:cNvSpPr txBox="1"/>
          <p:nvPr/>
        </p:nvSpPr>
        <p:spPr>
          <a:xfrm>
            <a:off x="2848753" y="3131605"/>
            <a:ext cx="4116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B0AA742-9009-7142-9E52-D841E03B3B9A}"/>
              </a:ext>
            </a:extLst>
          </p:cNvPr>
          <p:cNvGrpSpPr/>
          <p:nvPr/>
        </p:nvGrpSpPr>
        <p:grpSpPr>
          <a:xfrm>
            <a:off x="1817721" y="4634005"/>
            <a:ext cx="2802370" cy="713719"/>
            <a:chOff x="858694" y="4621088"/>
            <a:chExt cx="2802370" cy="7137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5D1A6729-4E08-164D-84E0-E84BD8254192}"/>
                </a:ext>
              </a:extLst>
            </p:cNvPr>
            <p:cNvSpPr/>
            <p:nvPr/>
          </p:nvSpPr>
          <p:spPr>
            <a:xfrm>
              <a:off x="171749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49D867-DB64-C74E-99E6-EE0048D0E657}"/>
              </a:ext>
            </a:extLst>
          </p:cNvPr>
          <p:cNvSpPr txBox="1"/>
          <p:nvPr/>
        </p:nvSpPr>
        <p:spPr>
          <a:xfrm>
            <a:off x="2736645" y="463400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703BB9-518B-1E44-93F8-C0DFCA888C0F}"/>
              </a:ext>
            </a:extLst>
          </p:cNvPr>
          <p:cNvGrpSpPr/>
          <p:nvPr/>
        </p:nvGrpSpPr>
        <p:grpSpPr>
          <a:xfrm>
            <a:off x="5948876" y="1549739"/>
            <a:ext cx="2802370" cy="713719"/>
            <a:chOff x="1169590" y="4621088"/>
            <a:chExt cx="2802370" cy="71371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F8FB39-70DC-FA41-A669-439E2A6E7603}"/>
              </a:ext>
            </a:extLst>
          </p:cNvPr>
          <p:cNvSpPr txBox="1"/>
          <p:nvPr/>
        </p:nvSpPr>
        <p:spPr>
          <a:xfrm>
            <a:off x="6109722" y="2978450"/>
            <a:ext cx="307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258           258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0D427D6-1BFF-534E-83F1-FC8AD6AEE8BF}"/>
              </a:ext>
            </a:extLst>
          </p:cNvPr>
          <p:cNvGrpSpPr/>
          <p:nvPr/>
        </p:nvGrpSpPr>
        <p:grpSpPr>
          <a:xfrm>
            <a:off x="6226432" y="4460271"/>
            <a:ext cx="2888933" cy="713719"/>
            <a:chOff x="878408" y="4621088"/>
            <a:chExt cx="2888933" cy="7137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4F21775-2CA5-F24F-BDD1-87865CE71EB7}"/>
              </a:ext>
            </a:extLst>
          </p:cNvPr>
          <p:cNvSpPr txBox="1"/>
          <p:nvPr/>
        </p:nvSpPr>
        <p:spPr>
          <a:xfrm>
            <a:off x="7191298" y="161421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D217264-7A45-F944-AC2F-8B8A1B017BEC}"/>
              </a:ext>
            </a:extLst>
          </p:cNvPr>
          <p:cNvSpPr/>
          <p:nvPr/>
        </p:nvSpPr>
        <p:spPr>
          <a:xfrm>
            <a:off x="6993202" y="2966269"/>
            <a:ext cx="713718" cy="781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619F990-FA5F-E640-B2E5-726C8BEFEE4B}"/>
              </a:ext>
            </a:extLst>
          </p:cNvPr>
          <p:cNvSpPr txBox="1"/>
          <p:nvPr/>
        </p:nvSpPr>
        <p:spPr>
          <a:xfrm flipH="1">
            <a:off x="7092493" y="3102915"/>
            <a:ext cx="4430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949A342-63FC-7D4D-B289-43124C71CFB9}"/>
              </a:ext>
            </a:extLst>
          </p:cNvPr>
          <p:cNvSpPr txBox="1"/>
          <p:nvPr/>
        </p:nvSpPr>
        <p:spPr>
          <a:xfrm>
            <a:off x="7410417" y="445266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65" y="-237194"/>
            <a:ext cx="2637934" cy="28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59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28" grpId="0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2910625" y="60009"/>
            <a:ext cx="69012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Cho </a:t>
            </a:r>
            <a:r>
              <a:rPr lang="en-US" sz="3200" dirty="0" err="1">
                <a:solidFill>
                  <a:prstClr val="black"/>
                </a:solidFill>
              </a:rPr>
              <a:t>biết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chiều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cao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4 con </a:t>
            </a:r>
            <a:r>
              <a:rPr lang="en-US" sz="3200" dirty="0" err="1">
                <a:solidFill>
                  <a:prstClr val="black"/>
                </a:solidFill>
              </a:rPr>
              <a:t>vật</a:t>
            </a:r>
            <a:r>
              <a:rPr lang="en-US" sz="32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CDBAA6C-73CD-D246-9AB9-ABC865C9F8CC}"/>
              </a:ext>
            </a:extLst>
          </p:cNvPr>
          <p:cNvSpPr/>
          <p:nvPr/>
        </p:nvSpPr>
        <p:spPr>
          <a:xfrm>
            <a:off x="837127" y="146122"/>
            <a:ext cx="1888213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Bài</a:t>
            </a:r>
            <a:r>
              <a:rPr lang="en-US" sz="2800" b="1" dirty="0" smtClean="0"/>
              <a:t> 3:</a:t>
            </a:r>
            <a:endParaRPr lang="en-US" sz="28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959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build="p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598" y="2692492"/>
            <a:ext cx="1356846" cy="23097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CDBAA6C-73CD-D246-9AB9-ABC865C9F8CC}"/>
              </a:ext>
            </a:extLst>
          </p:cNvPr>
          <p:cNvSpPr/>
          <p:nvPr/>
        </p:nvSpPr>
        <p:spPr>
          <a:xfrm>
            <a:off x="1" y="203511"/>
            <a:ext cx="1602300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Bài</a:t>
            </a:r>
            <a:r>
              <a:rPr lang="en-US" sz="2800" b="1" dirty="0" smtClean="0"/>
              <a:t> 4: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567128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81657" y="1794985"/>
            <a:ext cx="5575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4800" b="1" dirty="0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cố</a:t>
            </a:r>
            <a:endParaRPr lang="zh-CN" altLang="en-US" sz="4800" b="1" dirty="0">
              <a:solidFill>
                <a:srgbClr val="1EAEAA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9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45729" y="2720723"/>
            <a:ext cx="1868897" cy="1463618"/>
          </a:xfrm>
          <a:prstGeom prst="rect">
            <a:avLst/>
          </a:prstGeom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777285" y="1981200"/>
            <a:ext cx="6967469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 dirty="0">
              <a:ln w="57150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220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6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652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gồm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chục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809" y="1962981"/>
            <a:ext cx="5659209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chục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5783089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809" y="2838518"/>
            <a:ext cx="5659209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chục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578308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, 5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chục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377140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+ 30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+ 7 =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3:                    …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+  10  +  3  =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813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chỗ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chấm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2573884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2453399" cy="7708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2573884" cy="7708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2453399" cy="7708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38787" y="509341"/>
            <a:ext cx="9583655" cy="802298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4:     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505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lăm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trăm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năm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6: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267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726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7251" y="385400"/>
            <a:ext cx="10526728" cy="1085592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5: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chín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chục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0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đơn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vị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910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109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527</Words>
  <Application>Microsoft Office PowerPoint</Application>
  <PresentationFormat>Custom</PresentationFormat>
  <Paragraphs>134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等线</vt:lpstr>
      <vt:lpstr>Calibri Light</vt:lpstr>
      <vt:lpstr>Times New Roman</vt:lpstr>
      <vt:lpstr>Tahoma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61</cp:revision>
  <dcterms:created xsi:type="dcterms:W3CDTF">2018-05-10T00:06:18Z</dcterms:created>
  <dcterms:modified xsi:type="dcterms:W3CDTF">2025-05-09T13:41:18Z</dcterms:modified>
</cp:coreProperties>
</file>