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  <p:sldMasterId id="2147483685" r:id="rId3"/>
    <p:sldMasterId id="2147483701" r:id="rId4"/>
    <p:sldMasterId id="2147483725" r:id="rId5"/>
    <p:sldMasterId id="2147483737" r:id="rId6"/>
    <p:sldMasterId id="2147483761" r:id="rId7"/>
  </p:sldMasterIdLst>
  <p:notesMasterIdLst>
    <p:notesMasterId r:id="rId22"/>
  </p:notesMasterIdLst>
  <p:sldIdLst>
    <p:sldId id="257" r:id="rId8"/>
    <p:sldId id="291" r:id="rId9"/>
    <p:sldId id="292" r:id="rId10"/>
    <p:sldId id="293" r:id="rId11"/>
    <p:sldId id="294" r:id="rId12"/>
    <p:sldId id="295" r:id="rId13"/>
    <p:sldId id="260" r:id="rId14"/>
    <p:sldId id="263" r:id="rId15"/>
    <p:sldId id="307" r:id="rId16"/>
    <p:sldId id="270" r:id="rId17"/>
    <p:sldId id="310" r:id="rId18"/>
    <p:sldId id="311" r:id="rId19"/>
    <p:sldId id="309" r:id="rId20"/>
    <p:sldId id="2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>
        <p:scale>
          <a:sx n="76" d="100"/>
          <a:sy n="76" d="100"/>
        </p:scale>
        <p:origin x="-26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12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88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71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02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846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524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520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93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6.png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gif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4.wdp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microsoft.com/office/2007/relationships/hdphoto" Target="../media/hdphoto3.wdp"/><Relationship Id="rId9" Type="http://schemas.openxmlformats.org/officeDocument/2006/relationships/image" Target="../media/image24.png"/><Relationship Id="rId1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69.xml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6" Type="http://schemas.openxmlformats.org/officeDocument/2006/relationships/image" Target="../media/image12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69.xml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6" Type="http://schemas.openxmlformats.org/officeDocument/2006/relationships/image" Target="../media/image12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69.xml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6" Type="http://schemas.openxmlformats.org/officeDocument/2006/relationships/image" Target="../media/image12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7710" y="2826051"/>
            <a:ext cx="7381060" cy="944614"/>
          </a:xfrm>
        </p:spPr>
        <p:txBody>
          <a:bodyPr>
            <a:no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Khởi</a:t>
            </a:r>
            <a:r>
              <a:rPr lang="en-US" sz="96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động</a:t>
            </a:r>
            <a:endParaRPr lang="en-US" altLang="vi-VN" sz="9600" b="1" dirty="0">
              <a:solidFill>
                <a:srgbClr val="0070C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A0A22CEB-F5A6-4DDE-99FB-8AC544CE9F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2" y="0"/>
            <a:ext cx="2258996" cy="9442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D896596-E443-4711-BF8B-313406064667}"/>
              </a:ext>
            </a:extLst>
          </p:cNvPr>
          <p:cNvSpPr txBox="1"/>
          <p:nvPr/>
        </p:nvSpPr>
        <p:spPr>
          <a:xfrm>
            <a:off x="240563" y="986567"/>
            <a:ext cx="11788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       </a:t>
            </a:r>
            <a:r>
              <a:rPr lang="en-US" sz="3600" dirty="0" err="1">
                <a:solidFill>
                  <a:srgbClr val="002060"/>
                </a:solidFill>
              </a:rPr>
              <a:t>Tòa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nhà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có</a:t>
            </a:r>
            <a:r>
              <a:rPr lang="en-US" sz="3600" dirty="0">
                <a:solidFill>
                  <a:srgbClr val="002060"/>
                </a:solidFill>
              </a:rPr>
              <a:t> 60 </a:t>
            </a:r>
            <a:r>
              <a:rPr lang="en-US" sz="3600" dirty="0" err="1">
                <a:solidFill>
                  <a:srgbClr val="002060"/>
                </a:solidFill>
              </a:rPr>
              <a:t>căn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phòng</a:t>
            </a:r>
            <a:r>
              <a:rPr lang="en-US" sz="3600" dirty="0">
                <a:solidFill>
                  <a:srgbClr val="002060"/>
                </a:solidFill>
              </a:rPr>
              <a:t>. </a:t>
            </a:r>
            <a:r>
              <a:rPr lang="en-US" sz="3600" dirty="0" err="1">
                <a:solidFill>
                  <a:srgbClr val="002060"/>
                </a:solidFill>
              </a:rPr>
              <a:t>Có</a:t>
            </a:r>
            <a:r>
              <a:rPr lang="en-US" sz="3600" dirty="0">
                <a:solidFill>
                  <a:srgbClr val="002060"/>
                </a:solidFill>
              </a:rPr>
              <a:t> 35 </a:t>
            </a:r>
            <a:r>
              <a:rPr lang="en-US" sz="3600" dirty="0" err="1">
                <a:solidFill>
                  <a:srgbClr val="002060"/>
                </a:solidFill>
              </a:rPr>
              <a:t>căn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phòng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đã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bật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đèn</a:t>
            </a:r>
            <a:r>
              <a:rPr lang="en-US" sz="3600" dirty="0">
                <a:solidFill>
                  <a:srgbClr val="002060"/>
                </a:solidFill>
              </a:rPr>
              <a:t>. </a:t>
            </a:r>
            <a:r>
              <a:rPr lang="en-US" sz="3600" dirty="0" err="1">
                <a:solidFill>
                  <a:srgbClr val="002060"/>
                </a:solidFill>
              </a:rPr>
              <a:t>Hỏi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còn</a:t>
            </a:r>
            <a:r>
              <a:rPr lang="en-US" sz="3600" dirty="0">
                <a:solidFill>
                  <a:srgbClr val="002060"/>
                </a:solidFill>
              </a:rPr>
              <a:t> bao </a:t>
            </a:r>
            <a:r>
              <a:rPr lang="en-US" sz="3600" dirty="0" err="1">
                <a:solidFill>
                  <a:srgbClr val="002060"/>
                </a:solidFill>
              </a:rPr>
              <a:t>nhiêu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căn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phòng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chưa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bật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đèn</a:t>
            </a:r>
            <a:r>
              <a:rPr lang="en-US" sz="3600" dirty="0">
                <a:solidFill>
                  <a:srgbClr val="002060"/>
                </a:solidFill>
              </a:rPr>
              <a:t>?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ABB2068-0335-4E72-B258-1DC18A49714F}"/>
              </a:ext>
            </a:extLst>
          </p:cNvPr>
          <p:cNvSpPr txBox="1"/>
          <p:nvPr/>
        </p:nvSpPr>
        <p:spPr>
          <a:xfrm>
            <a:off x="1760221" y="2833443"/>
            <a:ext cx="87553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Bài</a:t>
            </a:r>
            <a:r>
              <a:rPr lang="en-US" sz="3600" b="1" dirty="0"/>
              <a:t> </a:t>
            </a:r>
            <a:r>
              <a:rPr lang="en-US" sz="3600" b="1" dirty="0" err="1"/>
              <a:t>giải</a:t>
            </a:r>
            <a:endParaRPr lang="en-US" sz="3600" b="1" dirty="0"/>
          </a:p>
          <a:p>
            <a:pPr algn="ctr"/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căn</a:t>
            </a:r>
            <a:r>
              <a:rPr lang="en-US" sz="3600" dirty="0"/>
              <a:t> </a:t>
            </a:r>
            <a:r>
              <a:rPr lang="en-US" sz="3600" dirty="0" err="1"/>
              <a:t>phòng</a:t>
            </a:r>
            <a:r>
              <a:rPr lang="en-US" sz="3600" dirty="0"/>
              <a:t> </a:t>
            </a:r>
            <a:r>
              <a:rPr lang="en-US" sz="3600" dirty="0" err="1"/>
              <a:t>chưa</a:t>
            </a:r>
            <a:r>
              <a:rPr lang="en-US" sz="3600" dirty="0"/>
              <a:t> </a:t>
            </a:r>
            <a:r>
              <a:rPr lang="en-US" sz="3600" dirty="0" err="1"/>
              <a:t>bật</a:t>
            </a:r>
            <a:r>
              <a:rPr lang="en-US" sz="3600" dirty="0"/>
              <a:t> </a:t>
            </a:r>
            <a:r>
              <a:rPr lang="en-US" sz="3600" dirty="0" err="1"/>
              <a:t>đèn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:</a:t>
            </a:r>
          </a:p>
          <a:p>
            <a:pPr algn="ctr"/>
            <a:r>
              <a:rPr lang="en-US" sz="3600" dirty="0"/>
              <a:t>60 – 35 = 25 ( </a:t>
            </a:r>
            <a:r>
              <a:rPr lang="en-US" sz="3600" dirty="0" err="1"/>
              <a:t>căn</a:t>
            </a:r>
            <a:r>
              <a:rPr lang="en-US" sz="3600" dirty="0"/>
              <a:t> </a:t>
            </a:r>
            <a:r>
              <a:rPr lang="en-US" sz="3600" dirty="0" err="1"/>
              <a:t>phòng</a:t>
            </a:r>
            <a:r>
              <a:rPr lang="en-US" sz="3600" dirty="0"/>
              <a:t>)</a:t>
            </a:r>
          </a:p>
          <a:p>
            <a:pPr algn="ctr"/>
            <a:r>
              <a:rPr lang="en-US" sz="3600" dirty="0" err="1"/>
              <a:t>Đáp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: 25 </a:t>
            </a:r>
            <a:r>
              <a:rPr lang="en-US" sz="3600" dirty="0" err="1"/>
              <a:t>căn</a:t>
            </a:r>
            <a:r>
              <a:rPr lang="en-US" sz="3600" dirty="0"/>
              <a:t> </a:t>
            </a:r>
            <a:r>
              <a:rPr lang="en-US" sz="3600" dirty="0" err="1"/>
              <a:t>phòng</a:t>
            </a:r>
            <a:endParaRPr lang="vi-VN" sz="3600" dirty="0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6A4A0D1D-9A97-45C8-A3E5-5B151741B0D0}"/>
              </a:ext>
            </a:extLst>
          </p:cNvPr>
          <p:cNvSpPr/>
          <p:nvPr/>
        </p:nvSpPr>
        <p:spPr>
          <a:xfrm>
            <a:off x="583995" y="1027700"/>
            <a:ext cx="556592" cy="536713"/>
          </a:xfrm>
          <a:prstGeom prst="ellipse">
            <a:avLst/>
          </a:prstGeom>
          <a:solidFill>
            <a:srgbClr val="0070C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3</a:t>
            </a:r>
            <a:endParaRPr lang="vi-VN" sz="32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8242F034-B51E-4FBE-8FBB-3DF14811407E}"/>
              </a:ext>
            </a:extLst>
          </p:cNvPr>
          <p:cNvCxnSpPr/>
          <p:nvPr/>
        </p:nvCxnSpPr>
        <p:spPr>
          <a:xfrm>
            <a:off x="3190240" y="1594893"/>
            <a:ext cx="329184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ADE3ED95-B17A-47AE-A39E-2FFE419702D1}"/>
              </a:ext>
            </a:extLst>
          </p:cNvPr>
          <p:cNvCxnSpPr/>
          <p:nvPr/>
        </p:nvCxnSpPr>
        <p:spPr>
          <a:xfrm>
            <a:off x="7492179" y="1594893"/>
            <a:ext cx="4161341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7A4EAB87-064C-4000-B15D-273C2B07BFC2}"/>
              </a:ext>
            </a:extLst>
          </p:cNvPr>
          <p:cNvCxnSpPr>
            <a:cxnSpLocks/>
          </p:cNvCxnSpPr>
          <p:nvPr/>
        </p:nvCxnSpPr>
        <p:spPr>
          <a:xfrm>
            <a:off x="403124" y="2186896"/>
            <a:ext cx="64335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06E8CF21-80B0-4DD9-B4F5-F8F04CAB05F2}"/>
              </a:ext>
            </a:extLst>
          </p:cNvPr>
          <p:cNvCxnSpPr/>
          <p:nvPr/>
        </p:nvCxnSpPr>
        <p:spPr>
          <a:xfrm>
            <a:off x="3037840" y="2186896"/>
            <a:ext cx="7101840" cy="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E29E7F34-1E35-4C5E-B5AC-E9219FE69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1" y="345440"/>
            <a:ext cx="3132723" cy="13094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2E78B3E-D423-4DBA-935F-7A28EF8849C9}"/>
              </a:ext>
            </a:extLst>
          </p:cNvPr>
          <p:cNvSpPr txBox="1"/>
          <p:nvPr/>
        </p:nvSpPr>
        <p:spPr>
          <a:xfrm>
            <a:off x="1480007" y="1544993"/>
            <a:ext cx="6467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Chọn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kết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quả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đúng</a:t>
            </a:r>
            <a:r>
              <a:rPr lang="en-US" sz="4400" b="1" dirty="0">
                <a:solidFill>
                  <a:srgbClr val="002060"/>
                </a:solidFill>
              </a:rPr>
              <a:t>.</a:t>
            </a:r>
            <a:endParaRPr lang="vi-VN" sz="4400" b="1" dirty="0">
              <a:solidFill>
                <a:srgbClr val="00206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E0B80BA8-97DA-4D8A-8386-1683DA402D09}"/>
              </a:ext>
            </a:extLst>
          </p:cNvPr>
          <p:cNvSpPr/>
          <p:nvPr/>
        </p:nvSpPr>
        <p:spPr>
          <a:xfrm>
            <a:off x="3068321" y="2630444"/>
            <a:ext cx="6218338" cy="1169551"/>
          </a:xfrm>
          <a:prstGeom prst="roundRect">
            <a:avLst/>
          </a:prstGeom>
          <a:solidFill>
            <a:schemeClr val="accent6">
              <a:lumMod val="40000"/>
              <a:lumOff val="60000"/>
              <a:alpha val="15000"/>
            </a:schemeClr>
          </a:solidFill>
          <a:ln>
            <a:noFill/>
          </a:ln>
          <a:effectLst>
            <a:glow rad="76200">
              <a:schemeClr val="accent6">
                <a:lumMod val="60000"/>
                <a:lumOff val="40000"/>
                <a:alpha val="6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32 + 48 – 16 = ?</a:t>
            </a:r>
            <a:endParaRPr lang="vi-VN" sz="6000" b="1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523D218-44DA-44D1-83BE-54CB09272153}"/>
              </a:ext>
            </a:extLst>
          </p:cNvPr>
          <p:cNvSpPr/>
          <p:nvPr/>
        </p:nvSpPr>
        <p:spPr>
          <a:xfrm>
            <a:off x="1908928" y="4464336"/>
            <a:ext cx="1989055" cy="666946"/>
          </a:xfrm>
          <a:prstGeom prst="roundRect">
            <a:avLst/>
          </a:prstGeom>
          <a:solidFill>
            <a:srgbClr val="0000FF">
              <a:alpha val="19000"/>
            </a:srgbClr>
          </a:solidFill>
          <a:ln>
            <a:noFill/>
          </a:ln>
          <a:effectLst>
            <a:glow rad="76200">
              <a:schemeClr val="accent6">
                <a:lumMod val="60000"/>
                <a:lumOff val="40000"/>
                <a:alpha val="6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A. 54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FBF66157-5A3E-4F23-93BC-4E6988A3215F}"/>
              </a:ext>
            </a:extLst>
          </p:cNvPr>
          <p:cNvSpPr/>
          <p:nvPr/>
        </p:nvSpPr>
        <p:spPr>
          <a:xfrm>
            <a:off x="8425364" y="4464336"/>
            <a:ext cx="1989055" cy="666946"/>
          </a:xfrm>
          <a:prstGeom prst="roundRect">
            <a:avLst/>
          </a:prstGeom>
          <a:solidFill>
            <a:srgbClr val="0000FF">
              <a:alpha val="19000"/>
            </a:srgbClr>
          </a:solidFill>
          <a:ln>
            <a:noFill/>
          </a:ln>
          <a:effectLst>
            <a:glow rad="76200">
              <a:schemeClr val="accent6">
                <a:lumMod val="60000"/>
                <a:lumOff val="40000"/>
                <a:alpha val="6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C. 74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2920F757-425E-4727-BDF7-6E138CA11CCC}"/>
              </a:ext>
            </a:extLst>
          </p:cNvPr>
          <p:cNvSpPr/>
          <p:nvPr/>
        </p:nvSpPr>
        <p:spPr>
          <a:xfrm>
            <a:off x="5101472" y="4474978"/>
            <a:ext cx="1989055" cy="666946"/>
          </a:xfrm>
          <a:prstGeom prst="roundRect">
            <a:avLst/>
          </a:prstGeom>
          <a:solidFill>
            <a:srgbClr val="0000FF">
              <a:alpha val="19000"/>
            </a:srgbClr>
          </a:solidFill>
          <a:ln>
            <a:noFill/>
          </a:ln>
          <a:effectLst>
            <a:glow rad="76200">
              <a:schemeClr val="accent6">
                <a:lumMod val="60000"/>
                <a:lumOff val="40000"/>
                <a:alpha val="6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B. 64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D374EB93-ACA8-41DA-81C4-2891B89423AA}"/>
              </a:ext>
            </a:extLst>
          </p:cNvPr>
          <p:cNvSpPr/>
          <p:nvPr/>
        </p:nvSpPr>
        <p:spPr>
          <a:xfrm>
            <a:off x="978770" y="1687625"/>
            <a:ext cx="556592" cy="536713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4</a:t>
            </a:r>
            <a:endParaRPr lang="vi-VN" sz="3200" b="1" dirty="0">
              <a:solidFill>
                <a:schemeClr val="bg1"/>
              </a:solidFill>
            </a:endParaRPr>
          </a:p>
        </p:txBody>
      </p:sp>
      <p:pic>
        <p:nvPicPr>
          <p:cNvPr id="40" name="图片 9">
            <a:extLst>
              <a:ext uri="{FF2B5EF4-FFF2-40B4-BE49-F238E27FC236}">
                <a16:creationId xmlns="" xmlns:a16="http://schemas.microsoft.com/office/drawing/2014/main" id="{144F7828-1734-4CAE-AD54-CFE4EF4BE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41" name="组合 22">
            <a:extLst>
              <a:ext uri="{FF2B5EF4-FFF2-40B4-BE49-F238E27FC236}">
                <a16:creationId xmlns="" xmlns:a16="http://schemas.microsoft.com/office/drawing/2014/main" id="{8449A56A-19FD-4BCF-9733-049769A90E78}"/>
              </a:ext>
            </a:extLst>
          </p:cNvPr>
          <p:cNvGrpSpPr/>
          <p:nvPr/>
        </p:nvGrpSpPr>
        <p:grpSpPr>
          <a:xfrm>
            <a:off x="10846143" y="5131282"/>
            <a:ext cx="1252072" cy="1478700"/>
            <a:chOff x="8194080" y="3408873"/>
            <a:chExt cx="2724693" cy="3182549"/>
          </a:xfrm>
        </p:grpSpPr>
        <p:pic>
          <p:nvPicPr>
            <p:cNvPr id="42" name="图片 17">
              <a:extLst>
                <a:ext uri="{FF2B5EF4-FFF2-40B4-BE49-F238E27FC236}">
                  <a16:creationId xmlns="" xmlns:a16="http://schemas.microsoft.com/office/drawing/2014/main" id="{6854980A-4B06-4FF7-B085-F19F256E9D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43" name="图片 16">
              <a:extLst>
                <a:ext uri="{FF2B5EF4-FFF2-40B4-BE49-F238E27FC236}">
                  <a16:creationId xmlns="" xmlns:a16="http://schemas.microsoft.com/office/drawing/2014/main" id="{AF7F17DA-D116-49D2-B9FC-B4C8758FA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596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E29E7F34-1E35-4C5E-B5AC-E9219FE69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1" y="345440"/>
            <a:ext cx="3132723" cy="13094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2E78B3E-D423-4DBA-935F-7A28EF8849C9}"/>
              </a:ext>
            </a:extLst>
          </p:cNvPr>
          <p:cNvSpPr txBox="1"/>
          <p:nvPr/>
        </p:nvSpPr>
        <p:spPr>
          <a:xfrm>
            <a:off x="1480007" y="1544993"/>
            <a:ext cx="6467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Chọn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kết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quả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đúng</a:t>
            </a:r>
            <a:r>
              <a:rPr lang="en-US" sz="4400" b="1" dirty="0">
                <a:solidFill>
                  <a:srgbClr val="002060"/>
                </a:solidFill>
              </a:rPr>
              <a:t>.</a:t>
            </a:r>
            <a:endParaRPr lang="vi-VN" sz="4400" b="1" dirty="0">
              <a:solidFill>
                <a:srgbClr val="00206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E0B80BA8-97DA-4D8A-8386-1683DA402D09}"/>
              </a:ext>
            </a:extLst>
          </p:cNvPr>
          <p:cNvSpPr/>
          <p:nvPr/>
        </p:nvSpPr>
        <p:spPr>
          <a:xfrm>
            <a:off x="3068321" y="2630444"/>
            <a:ext cx="6218338" cy="1169551"/>
          </a:xfrm>
          <a:prstGeom prst="roundRect">
            <a:avLst/>
          </a:prstGeom>
          <a:solidFill>
            <a:schemeClr val="accent6">
              <a:lumMod val="40000"/>
              <a:lumOff val="60000"/>
              <a:alpha val="15000"/>
            </a:schemeClr>
          </a:solidFill>
          <a:ln>
            <a:noFill/>
          </a:ln>
          <a:effectLst>
            <a:glow rad="76200">
              <a:schemeClr val="accent6">
                <a:lumMod val="60000"/>
                <a:lumOff val="40000"/>
                <a:alpha val="6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33 – 16 + 53 = ?</a:t>
            </a:r>
            <a:endParaRPr lang="vi-VN" sz="6000" b="1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523D218-44DA-44D1-83BE-54CB09272153}"/>
              </a:ext>
            </a:extLst>
          </p:cNvPr>
          <p:cNvSpPr/>
          <p:nvPr/>
        </p:nvSpPr>
        <p:spPr>
          <a:xfrm>
            <a:off x="8543515" y="4464336"/>
            <a:ext cx="1989055" cy="666946"/>
          </a:xfrm>
          <a:prstGeom prst="roundRect">
            <a:avLst/>
          </a:prstGeom>
          <a:solidFill>
            <a:srgbClr val="0000FF">
              <a:alpha val="19000"/>
            </a:srgbClr>
          </a:solidFill>
          <a:ln>
            <a:noFill/>
          </a:ln>
          <a:effectLst>
            <a:glow rad="76200">
              <a:schemeClr val="accent6">
                <a:lumMod val="60000"/>
                <a:lumOff val="40000"/>
                <a:alpha val="6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C. 50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FBF66157-5A3E-4F23-93BC-4E6988A3215F}"/>
              </a:ext>
            </a:extLst>
          </p:cNvPr>
          <p:cNvSpPr/>
          <p:nvPr/>
        </p:nvSpPr>
        <p:spPr>
          <a:xfrm>
            <a:off x="5308654" y="4464336"/>
            <a:ext cx="1989055" cy="666946"/>
          </a:xfrm>
          <a:prstGeom prst="roundRect">
            <a:avLst/>
          </a:prstGeom>
          <a:solidFill>
            <a:srgbClr val="0000FF">
              <a:alpha val="19000"/>
            </a:srgbClr>
          </a:solidFill>
          <a:ln>
            <a:noFill/>
          </a:ln>
          <a:effectLst>
            <a:glow rad="76200">
              <a:schemeClr val="accent6">
                <a:lumMod val="60000"/>
                <a:lumOff val="40000"/>
                <a:alpha val="6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B. 60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2920F757-425E-4727-BDF7-6E138CA11CCC}"/>
              </a:ext>
            </a:extLst>
          </p:cNvPr>
          <p:cNvSpPr/>
          <p:nvPr/>
        </p:nvSpPr>
        <p:spPr>
          <a:xfrm>
            <a:off x="2073793" y="4464336"/>
            <a:ext cx="1989055" cy="666946"/>
          </a:xfrm>
          <a:prstGeom prst="roundRect">
            <a:avLst/>
          </a:prstGeom>
          <a:solidFill>
            <a:srgbClr val="0000FF">
              <a:alpha val="19000"/>
            </a:srgbClr>
          </a:solidFill>
          <a:ln>
            <a:noFill/>
          </a:ln>
          <a:effectLst>
            <a:glow rad="76200">
              <a:schemeClr val="accent6">
                <a:lumMod val="60000"/>
                <a:lumOff val="40000"/>
                <a:alpha val="6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A. 70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D374EB93-ACA8-41DA-81C4-2891B89423AA}"/>
              </a:ext>
            </a:extLst>
          </p:cNvPr>
          <p:cNvSpPr/>
          <p:nvPr/>
        </p:nvSpPr>
        <p:spPr>
          <a:xfrm>
            <a:off x="978770" y="1687625"/>
            <a:ext cx="556592" cy="536713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4</a:t>
            </a:r>
            <a:endParaRPr lang="vi-VN" sz="3200" b="1" dirty="0">
              <a:solidFill>
                <a:schemeClr val="bg1"/>
              </a:solidFill>
            </a:endParaRPr>
          </a:p>
        </p:txBody>
      </p:sp>
      <p:pic>
        <p:nvPicPr>
          <p:cNvPr id="40" name="图片 9">
            <a:extLst>
              <a:ext uri="{FF2B5EF4-FFF2-40B4-BE49-F238E27FC236}">
                <a16:creationId xmlns="" xmlns:a16="http://schemas.microsoft.com/office/drawing/2014/main" id="{144F7828-1734-4CAE-AD54-CFE4EF4BE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41" name="组合 22">
            <a:extLst>
              <a:ext uri="{FF2B5EF4-FFF2-40B4-BE49-F238E27FC236}">
                <a16:creationId xmlns="" xmlns:a16="http://schemas.microsoft.com/office/drawing/2014/main" id="{8449A56A-19FD-4BCF-9733-049769A90E78}"/>
              </a:ext>
            </a:extLst>
          </p:cNvPr>
          <p:cNvGrpSpPr/>
          <p:nvPr/>
        </p:nvGrpSpPr>
        <p:grpSpPr>
          <a:xfrm>
            <a:off x="10846143" y="5131282"/>
            <a:ext cx="1252072" cy="1478700"/>
            <a:chOff x="8194080" y="3408873"/>
            <a:chExt cx="2724693" cy="3182549"/>
          </a:xfrm>
        </p:grpSpPr>
        <p:pic>
          <p:nvPicPr>
            <p:cNvPr id="42" name="图片 17">
              <a:extLst>
                <a:ext uri="{FF2B5EF4-FFF2-40B4-BE49-F238E27FC236}">
                  <a16:creationId xmlns="" xmlns:a16="http://schemas.microsoft.com/office/drawing/2014/main" id="{6854980A-4B06-4FF7-B085-F19F256E9D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43" name="图片 16">
              <a:extLst>
                <a:ext uri="{FF2B5EF4-FFF2-40B4-BE49-F238E27FC236}">
                  <a16:creationId xmlns="" xmlns:a16="http://schemas.microsoft.com/office/drawing/2014/main" id="{AF7F17DA-D116-49D2-B9FC-B4C8758FA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631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4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plate, resort&#10;&#10;Description automatically generated">
            <a:extLst>
              <a:ext uri="{FF2B5EF4-FFF2-40B4-BE49-F238E27FC236}">
                <a16:creationId xmlns="" xmlns:a16="http://schemas.microsoft.com/office/drawing/2014/main" id="{EDB754D7-CD0C-462D-9AB5-16E705893F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8" b="91850" l="1144" r="91340">
                        <a14:foregroundMark x1="6863" y1="71160" x2="6863" y2="71160"/>
                        <a14:foregroundMark x1="20261" y1="75862" x2="20261" y2="75862"/>
                        <a14:foregroundMark x1="12255" y1="73668" x2="70261" y2="81505"/>
                        <a14:foregroundMark x1="55719" y1="69279" x2="91176" y2="85893"/>
                        <a14:foregroundMark x1="91176" y1="85893" x2="91340" y2="85893"/>
                        <a14:foregroundMark x1="34967" y1="91850" x2="60621" y2="92163"/>
                        <a14:foregroundMark x1="3268" y1="71475" x2="3268" y2="72414"/>
                        <a14:foregroundMark x1="5392" y1="74608" x2="13725" y2="84013"/>
                        <a14:foregroundMark x1="13725" y1="84013" x2="13889" y2="84639"/>
                        <a14:foregroundMark x1="3922" y1="73981" x2="5556" y2="75235"/>
                        <a14:backgroundMark x1="76961" y1="47649" x2="76961" y2="47649"/>
                        <a14:backgroundMark x1="75654" y1="39185" x2="75654" y2="39185"/>
                        <a14:backgroundMark x1="69608" y1="52978" x2="69608" y2="52978"/>
                        <a14:backgroundMark x1="69281" y1="39498" x2="69281" y2="39498"/>
                        <a14:backgroundMark x1="11645" y1="59150" x2="15359" y2="60502"/>
                        <a14:backgroundMark x1="4739" y1="34796" x2="69608" y2="49843"/>
                        <a14:backgroundMark x1="654" y1="70533" x2="11438" y2="57053"/>
                        <a14:backgroundMark x1="11438" y1="57053" x2="15686" y2="54545"/>
                        <a14:backgroundMark x1="23693" y1="54545" x2="45915" y2="58934"/>
                        <a14:backgroundMark x1="69935" y1="61442" x2="95261" y2="72100"/>
                        <a14:backgroundMark x1="2941" y1="54232" x2="5229" y2="21003"/>
                        <a14:backgroundMark x1="1471" y1="41066" x2="3105" y2="57994"/>
                        <a14:backgroundMark x1="4085" y1="56740" x2="8824" y2="56426"/>
                        <a14:backgroundMark x1="42484" y1="61442" x2="47059" y2="61442"/>
                        <a14:backgroundMark x1="47059" y1="61442" x2="52941" y2="61442"/>
                        <a14:backgroundMark x1="52941" y1="61442" x2="72712" y2="64263"/>
                        <a14:backgroundMark x1="72712" y1="64263" x2="72549" y2="64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" t="40327" r="6980"/>
          <a:stretch/>
        </p:blipFill>
        <p:spPr>
          <a:xfrm>
            <a:off x="-5094" y="-452176"/>
            <a:ext cx="12191980" cy="7355804"/>
          </a:xfrm>
          <a:prstGeom prst="rect">
            <a:avLst/>
          </a:prstGeom>
        </p:spPr>
      </p:pic>
      <p:pic>
        <p:nvPicPr>
          <p:cNvPr id="5" name="Picture 4" descr="A picture containing indoor, colorful, plastic, decorated&#10;&#10;Description automatically generated">
            <a:extLst>
              <a:ext uri="{FF2B5EF4-FFF2-40B4-BE49-F238E27FC236}">
                <a16:creationId xmlns="" xmlns:a16="http://schemas.microsoft.com/office/drawing/2014/main" id="{8E094415-3148-4D2A-9E30-F68F222C56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" b="89881" l="9476" r="94355">
                        <a14:foregroundMark x1="94758" y1="68254" x2="94758" y2="68254"/>
                        <a14:foregroundMark x1="64516" y1="11310" x2="64516" y2="11310"/>
                        <a14:foregroundMark x1="66532" y1="5952" x2="66532" y2="5952"/>
                        <a14:foregroundMark x1="42339" y1="11310" x2="42339" y2="11310"/>
                        <a14:foregroundMark x1="49798" y1="24603" x2="49798" y2="24603"/>
                        <a14:foregroundMark x1="47782" y1="19841" x2="39718" y2="794"/>
                        <a14:foregroundMark x1="25605" y1="2778" x2="25605" y2="2778"/>
                        <a14:foregroundMark x1="20766" y1="31151" x2="20766" y2="31151"/>
                        <a14:backgroundMark x1="47782" y1="70833" x2="47782" y2="70833"/>
                        <a14:backgroundMark x1="22782" y1="62897" x2="92137" y2="86111"/>
                        <a14:backgroundMark x1="18145" y1="72222" x2="69153" y2="93254"/>
                        <a14:backgroundMark x1="41734" y1="68849" x2="41734" y2="68849"/>
                        <a14:backgroundMark x1="8669" y1="70833" x2="8669" y2="70833"/>
                        <a14:backgroundMark x1="8669" y1="70833" x2="38306" y2="74802"/>
                        <a14:backgroundMark x1="16734" y1="58929" x2="51008" y2="64286"/>
                        <a14:backgroundMark x1="44960" y1="53571" x2="83266" y2="67460"/>
                        <a14:backgroundMark x1="83266" y1="67460" x2="84073" y2="68254"/>
                        <a14:backgroundMark x1="84073" y1="54365" x2="84073" y2="77381"/>
                        <a14:backgroundMark x1="92742" y1="55556" x2="82056" y2="84127"/>
                        <a14:backgroundMark x1="17540" y1="64881" x2="28226" y2="87302"/>
                        <a14:backgroundMark x1="34274" y1="56944" x2="7460" y2="61508"/>
                        <a14:backgroundMark x1="24194" y1="56944" x2="24194" y2="56944"/>
                        <a14:backgroundMark x1="15524" y1="58333" x2="48589" y2="50397"/>
                        <a14:backgroundMark x1="48589" y1="50397" x2="48992" y2="50397"/>
                        <a14:backgroundMark x1="48992" y1="53571" x2="74597" y2="62302"/>
                        <a14:backgroundMark x1="87298" y1="76786" x2="95363" y2="58333"/>
                        <a14:backgroundMark x1="91331" y1="76786" x2="91331" y2="76786"/>
                        <a14:backgroundMark x1="69153" y1="57540" x2="69153" y2="57540"/>
                        <a14:backgroundMark x1="89315" y1="54365" x2="89315" y2="54365"/>
                        <a14:backgroundMark x1="37702" y1="88690" x2="65121" y2="91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657"/>
          <a:stretch/>
        </p:blipFill>
        <p:spPr>
          <a:xfrm flipH="1">
            <a:off x="3526907" y="1297180"/>
            <a:ext cx="2955136" cy="2153920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F0292284-6F80-4ED1-8ECA-8E999678F0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142" y="2692400"/>
            <a:ext cx="3212147" cy="3330872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="" xmlns:a16="http://schemas.microsoft.com/office/drawing/2014/main" id="{477D0FFF-4034-4CFF-9EE3-A38DD15DAB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66514" y="1267831"/>
            <a:ext cx="3095625" cy="317246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F43BAAAD-EF1F-451B-8C3C-85DF74F75935}"/>
              </a:ext>
            </a:extLst>
          </p:cNvPr>
          <p:cNvGrpSpPr/>
          <p:nvPr/>
        </p:nvGrpSpPr>
        <p:grpSpPr>
          <a:xfrm rot="20194954">
            <a:off x="3436995" y="4745871"/>
            <a:ext cx="1937464" cy="944664"/>
            <a:chOff x="3436995" y="4745871"/>
            <a:chExt cx="1937464" cy="944664"/>
          </a:xfrm>
        </p:grpSpPr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59DEDC7D-3967-422C-9379-10784FEE2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36995" y="4745871"/>
              <a:ext cx="1937464" cy="94466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54812EDA-B8EC-4808-AC6C-9097BCFB226E}"/>
                </a:ext>
              </a:extLst>
            </p:cNvPr>
            <p:cNvSpPr txBox="1"/>
            <p:nvPr/>
          </p:nvSpPr>
          <p:spPr>
            <a:xfrm>
              <a:off x="4070309" y="4969804"/>
              <a:ext cx="11179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72 - 27</a:t>
              </a:r>
              <a:endParaRPr lang="vi-VN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E5AF9B85-95C0-4519-9EA9-1E1FE24BCCA7}"/>
              </a:ext>
            </a:extLst>
          </p:cNvPr>
          <p:cNvGrpSpPr/>
          <p:nvPr/>
        </p:nvGrpSpPr>
        <p:grpSpPr>
          <a:xfrm flipH="1">
            <a:off x="4728256" y="3087906"/>
            <a:ext cx="2388611" cy="1477226"/>
            <a:chOff x="6182632" y="2789005"/>
            <a:chExt cx="2388611" cy="1477226"/>
          </a:xfrm>
        </p:grpSpPr>
        <p:pic>
          <p:nvPicPr>
            <p:cNvPr id="20" name="Picture 19" descr="A picture containing text, vector graphics&#10;&#10;Description automatically generated">
              <a:extLst>
                <a:ext uri="{FF2B5EF4-FFF2-40B4-BE49-F238E27FC236}">
                  <a16:creationId xmlns="" xmlns:a16="http://schemas.microsoft.com/office/drawing/2014/main" id="{ACA8C06A-F38E-4080-9E98-12B84B8BC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82632" y="2789005"/>
              <a:ext cx="2388611" cy="147722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EDAB9590-98E7-42AA-AE37-E748EEA40E78}"/>
                </a:ext>
              </a:extLst>
            </p:cNvPr>
            <p:cNvSpPr txBox="1"/>
            <p:nvPr/>
          </p:nvSpPr>
          <p:spPr>
            <a:xfrm>
              <a:off x="6967690" y="3343079"/>
              <a:ext cx="11179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81 - 16</a:t>
              </a:r>
              <a:endParaRPr lang="vi-VN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74FC8B9F-5FA8-4C88-B4B5-71C43EB1791B}"/>
              </a:ext>
            </a:extLst>
          </p:cNvPr>
          <p:cNvGrpSpPr/>
          <p:nvPr/>
        </p:nvGrpSpPr>
        <p:grpSpPr>
          <a:xfrm>
            <a:off x="6817543" y="4249104"/>
            <a:ext cx="3095624" cy="1441399"/>
            <a:chOff x="6817543" y="4249104"/>
            <a:chExt cx="3095624" cy="1441399"/>
          </a:xfrm>
        </p:grpSpPr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A220D718-ABAC-410F-8C91-A407934D8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7543" y="4249104"/>
              <a:ext cx="3095624" cy="144139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0EFB7840-222C-482C-BF58-6DA04754CC1F}"/>
                </a:ext>
              </a:extLst>
            </p:cNvPr>
            <p:cNvSpPr txBox="1"/>
            <p:nvPr/>
          </p:nvSpPr>
          <p:spPr>
            <a:xfrm>
              <a:off x="8135097" y="4823260"/>
              <a:ext cx="11119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90 - 35</a:t>
              </a:r>
              <a:endParaRPr lang="vi-VN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7959838-8650-4755-912B-F7FB71AA2521}"/>
              </a:ext>
            </a:extLst>
          </p:cNvPr>
          <p:cNvGrpSpPr/>
          <p:nvPr/>
        </p:nvGrpSpPr>
        <p:grpSpPr>
          <a:xfrm>
            <a:off x="104709" y="4653028"/>
            <a:ext cx="1556882" cy="1566902"/>
            <a:chOff x="104709" y="4653028"/>
            <a:chExt cx="1556882" cy="1566902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9ACD2453-C59B-4AEC-AEB9-19D0B51A1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09" y="4653028"/>
              <a:ext cx="1556882" cy="156690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CA348438-1B27-4512-9E2F-D5FC44A195BA}"/>
                </a:ext>
              </a:extLst>
            </p:cNvPr>
            <p:cNvSpPr txBox="1"/>
            <p:nvPr/>
          </p:nvSpPr>
          <p:spPr>
            <a:xfrm>
              <a:off x="599552" y="5411373"/>
              <a:ext cx="553676" cy="523220"/>
            </a:xfrm>
            <a:prstGeom prst="rect">
              <a:avLst/>
            </a:prstGeom>
            <a:solidFill>
              <a:schemeClr val="bg2">
                <a:alpha val="53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45</a:t>
              </a:r>
              <a:endParaRPr lang="vi-VN" sz="2800" b="1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A682C05-5392-4F89-9791-5C79957DB0C6}"/>
              </a:ext>
            </a:extLst>
          </p:cNvPr>
          <p:cNvGrpSpPr/>
          <p:nvPr/>
        </p:nvGrpSpPr>
        <p:grpSpPr>
          <a:xfrm>
            <a:off x="2744876" y="1013532"/>
            <a:ext cx="1556882" cy="1566902"/>
            <a:chOff x="2744876" y="1013532"/>
            <a:chExt cx="1556882" cy="1566902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BF355838-262A-49CA-BA16-C3A3F8778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4876" y="1013532"/>
              <a:ext cx="1556882" cy="156690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76ED1871-A83E-4CCE-989B-7FF4E3A56523}"/>
                </a:ext>
              </a:extLst>
            </p:cNvPr>
            <p:cNvSpPr txBox="1"/>
            <p:nvPr/>
          </p:nvSpPr>
          <p:spPr>
            <a:xfrm>
              <a:off x="3239719" y="1771877"/>
              <a:ext cx="553676" cy="523220"/>
            </a:xfrm>
            <a:prstGeom prst="rect">
              <a:avLst/>
            </a:prstGeom>
            <a:solidFill>
              <a:schemeClr val="bg2">
                <a:alpha val="53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55</a:t>
              </a:r>
              <a:endParaRPr lang="vi-VN" sz="2800" b="1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732AF7AD-7025-4B7A-9A1F-7F2847833DDA}"/>
              </a:ext>
            </a:extLst>
          </p:cNvPr>
          <p:cNvGrpSpPr/>
          <p:nvPr/>
        </p:nvGrpSpPr>
        <p:grpSpPr>
          <a:xfrm flipH="1">
            <a:off x="10317631" y="1771877"/>
            <a:ext cx="1556882" cy="1566902"/>
            <a:chOff x="2744876" y="1013532"/>
            <a:chExt cx="1556882" cy="1566902"/>
          </a:xfrm>
        </p:grpSpPr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C2567ADF-8DFE-4375-A8E8-E354CBC0E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4876" y="1013532"/>
              <a:ext cx="1556882" cy="156690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D1AC47BD-13D2-45F7-A3F6-D71D0EF69383}"/>
                </a:ext>
              </a:extLst>
            </p:cNvPr>
            <p:cNvSpPr txBox="1"/>
            <p:nvPr/>
          </p:nvSpPr>
          <p:spPr>
            <a:xfrm>
              <a:off x="3239719" y="1771877"/>
              <a:ext cx="553676" cy="523220"/>
            </a:xfrm>
            <a:prstGeom prst="rect">
              <a:avLst/>
            </a:prstGeom>
            <a:solidFill>
              <a:schemeClr val="bg2">
                <a:alpha val="53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65</a:t>
              </a:r>
              <a:endParaRPr lang="vi-VN" sz="2800" b="1" dirty="0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936F4805-04CF-4AE1-B113-0EE6BA56E913}"/>
              </a:ext>
            </a:extLst>
          </p:cNvPr>
          <p:cNvSpPr/>
          <p:nvPr/>
        </p:nvSpPr>
        <p:spPr>
          <a:xfrm>
            <a:off x="1999583" y="126084"/>
            <a:ext cx="818262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60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6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6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60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002E2AA-4B43-4793-93E3-5A9D3C93CC99}"/>
              </a:ext>
            </a:extLst>
          </p:cNvPr>
          <p:cNvSpPr txBox="1"/>
          <p:nvPr/>
        </p:nvSpPr>
        <p:spPr>
          <a:xfrm>
            <a:off x="329940" y="6299353"/>
            <a:ext cx="11701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Con </a:t>
            </a:r>
            <a:r>
              <a:rPr lang="en-US" sz="2800" b="1" dirty="0" err="1">
                <a:solidFill>
                  <a:srgbClr val="FF0000"/>
                </a:solidFill>
              </a:rPr>
              <a:t>hãy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chọn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phép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ứng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với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quả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xô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mỗi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chú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mèo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nhé</a:t>
            </a:r>
            <a:r>
              <a:rPr lang="en-US" sz="2800" b="1" dirty="0">
                <a:solidFill>
                  <a:srgbClr val="FF0000"/>
                </a:solidFill>
              </a:rPr>
              <a:t>!</a:t>
            </a:r>
            <a:endParaRPr lang="vi-VN" sz="2800" b="1" dirty="0">
              <a:solidFill>
                <a:srgbClr val="FF0000"/>
              </a:solidFill>
            </a:endParaRPr>
          </a:p>
        </p:txBody>
      </p:sp>
      <p:pic>
        <p:nvPicPr>
          <p:cNvPr id="12" name="Picture 11" descr="A picture containing outdoor object&#10;&#10;Description automatically generated">
            <a:extLst>
              <a:ext uri="{FF2B5EF4-FFF2-40B4-BE49-F238E27FC236}">
                <a16:creationId xmlns="" xmlns:a16="http://schemas.microsoft.com/office/drawing/2014/main" id="{5F0E08CD-C34A-41CF-B706-1D29B1F649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96" y="2871979"/>
            <a:ext cx="4762500" cy="2676525"/>
          </a:xfrm>
          <a:prstGeom prst="rect">
            <a:avLst/>
          </a:prstGeom>
        </p:spPr>
      </p:pic>
      <p:pic>
        <p:nvPicPr>
          <p:cNvPr id="34" name="Picture 33" descr="A picture containing outdoor object&#10;&#10;Description automatically generated">
            <a:extLst>
              <a:ext uri="{FF2B5EF4-FFF2-40B4-BE49-F238E27FC236}">
                <a16:creationId xmlns="" xmlns:a16="http://schemas.microsoft.com/office/drawing/2014/main" id="{871FD1AF-38E3-4C86-B27D-A3B2C2FF49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693" y="137397"/>
            <a:ext cx="4127340" cy="2319565"/>
          </a:xfrm>
          <a:prstGeom prst="rect">
            <a:avLst/>
          </a:prstGeom>
        </p:spPr>
      </p:pic>
      <p:pic>
        <p:nvPicPr>
          <p:cNvPr id="15" name="Picture 14" descr="A pink flower on a black background&#10;&#10;Description automatically generated with medium confidence">
            <a:extLst>
              <a:ext uri="{FF2B5EF4-FFF2-40B4-BE49-F238E27FC236}">
                <a16:creationId xmlns="" xmlns:a16="http://schemas.microsoft.com/office/drawing/2014/main" id="{25E8B4F5-1ACE-4C09-B2D4-BE42A3BBAD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326" y="271941"/>
            <a:ext cx="1905000" cy="1847850"/>
          </a:xfrm>
          <a:prstGeom prst="rect">
            <a:avLst/>
          </a:prstGeom>
        </p:spPr>
      </p:pic>
      <p:pic>
        <p:nvPicPr>
          <p:cNvPr id="35" name="Picture 34" descr="A picture containing outdoor object&#10;&#10;Description automatically generated">
            <a:extLst>
              <a:ext uri="{FF2B5EF4-FFF2-40B4-BE49-F238E27FC236}">
                <a16:creationId xmlns="" xmlns:a16="http://schemas.microsoft.com/office/drawing/2014/main" id="{6C998000-6421-4E4B-901B-A3816C0747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131" y="3491467"/>
            <a:ext cx="4762500" cy="2676525"/>
          </a:xfrm>
          <a:prstGeom prst="rect">
            <a:avLst/>
          </a:prstGeom>
        </p:spPr>
      </p:pic>
      <p:pic>
        <p:nvPicPr>
          <p:cNvPr id="36" name="Picture 35" descr="A pink flower on a black background&#10;&#10;Description automatically generated with medium confidence">
            <a:extLst>
              <a:ext uri="{FF2B5EF4-FFF2-40B4-BE49-F238E27FC236}">
                <a16:creationId xmlns="" xmlns:a16="http://schemas.microsoft.com/office/drawing/2014/main" id="{3A9E1911-715D-4850-BF4B-A21B7B25C3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748" y="2568468"/>
            <a:ext cx="190500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8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4" presetClass="emph" presetSubtype="0" repeatCount="392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-1.11111E-6 L 6.25E-7 -0.07222 " pathEditMode="relative" rAng="0" ptsTypes="AA">
                                      <p:cBhvr>
                                        <p:cTn id="2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1" presetClass="emp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00069 L 0.00286 0.00093 L 0.02357 -0.00394 C 0.02643 -0.0044 0.02916 -0.00509 0.0319 -0.00532 C 0.0414 -0.00602 0.05078 -0.00625 0.06028 -0.00671 C 0.07357 -0.01319 0.06549 -0.01042 0.08021 -0.01273 C 0.11875 -0.01875 0.09622 -0.01644 0.13281 -0.01875 C 0.14075 -0.02338 0.13489 -0.0206 0.1444 -0.02315 C 0.16081 -0.02755 0.15586 -0.02569 0.16693 -0.03056 C 0.16771 -0.03148 0.16875 -0.03218 0.1694 -0.03357 C 0.17018 -0.03519 0.17044 -0.0375 0.17109 -0.03935 C 0.17161 -0.04097 0.17226 -0.04236 0.17278 -0.04375 C 0.17357 -0.0463 0.17435 -0.04884 0.17526 -0.05116 C 0.1763 -0.05394 0.1776 -0.05602 0.17851 -0.05857 C 0.1793 -0.06042 0.17956 -0.06273 0.18021 -0.06458 C 0.18073 -0.0662 0.18138 -0.06759 0.1819 -0.06898 C 0.1888 -0.09074 0.17969 -0.06273 0.18437 -0.0794 C 0.18489 -0.08102 0.18555 -0.08241 0.18607 -0.0838 C 0.18789 -0.09699 0.18737 -0.08982 0.18528 -0.11343 C 0.18489 -0.11713 0.18385 -0.1206 0.1819 -0.12245 C 0.1806 -0.12361 0.17916 -0.12338 0.17773 -0.12384 C 0.1763 -0.12523 0.175 -0.12708 0.17357 -0.12824 C 0.17239 -0.1294 0.16875 -0.13079 0.16771 -0.13125 C 0.1664 -0.13264 0.16497 -0.13426 0.16354 -0.13565 C 0.16028 -0.13889 0.15625 -0.1419 0.15273 -0.14306 C 0.15117 -0.14375 0.14778 -0.14468 0.14609 -0.14607 C 0.13398 -0.15671 0.15364 -0.14282 0.13281 -0.15648 C 0.1319 -0.15787 0.13125 -0.15972 0.13021 -0.16088 C 0.11419 -0.18218 0.13659 -0.15023 0.12278 -0.16968 C 0.11211 -0.18495 0.12305 -0.16944 0.11354 -0.18449 C 0.11224 -0.18681 0.11081 -0.18866 0.10937 -0.19051 C 0.10859 -0.19167 0.10768 -0.19213 0.1069 -0.19352 C 0.10443 -0.19815 0.10104 -0.21019 0.10026 -0.21412 C 0.09948 -0.21806 0.0987 -0.22245 0.09778 -0.22616 C 0.09674 -0.22963 0.09557 -0.2331 0.0944 -0.23634 C 0.09414 -0.23889 0.09414 -0.24144 0.09362 -0.24375 C 0.09297 -0.24699 0.09166 -0.24954 0.09114 -0.25278 C 0.09049 -0.25602 0.09049 -0.25972 0.09023 -0.26319 C 0.0914 -0.27801 0.09036 -0.29005 0.0944 -0.30162 C 0.09518 -0.3037 0.09609 -0.30556 0.09687 -0.30764 C 0.09974 -0.32269 0.09661 -0.31134 0.10195 -0.32083 C 0.10351 -0.32361 0.10416 -0.32801 0.10521 -0.33125 C 0.10651 -0.33495 0.10807 -0.33819 0.10937 -0.34167 C 0.10976 -0.34306 0.1095 -0.34514 0.11028 -0.34607 C 0.1319 -0.37245 0.12083 -0.35301 0.12604 -0.36227 L 0.12109 -0.35648 " pathEditMode="relative" rAng="0" ptsTypes="AAAAAAAAAAAAAAAAAAAAAAAAAAAAAAAAAAAAAAAAAAAAAA">
                                      <p:cBhvr>
                                        <p:cTn id="8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-1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1042 L -0.44037 -0.03241 " pathEditMode="relative" rAng="0" ptsTypes="AA">
                                      <p:cBhvr>
                                        <p:cTn id="85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93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0.22018 -0.02685 " pathEditMode="relative" rAng="0" ptsTypes="AA">
                                      <p:cBhvr>
                                        <p:cTn id="90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53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072341" y="2834640"/>
            <a:ext cx="90109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457200" fontAlgn="base">
              <a:defRPr/>
            </a:pPr>
            <a:r>
              <a:rPr lang="en-US" altLang="zh-CN" sz="96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CHÀO </a:t>
            </a:r>
            <a:r>
              <a:rPr lang="en-US" altLang="zh-CN" sz="96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TẠM</a:t>
            </a:r>
            <a:r>
              <a:rPr lang="en-US" altLang="zh-CN" sz="96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96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BIỆT</a:t>
            </a:r>
            <a:r>
              <a:rPr lang="en-US" altLang="zh-CN" sz="96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!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93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Đáp án"/>
          <p:cNvSpPr/>
          <p:nvPr/>
        </p:nvSpPr>
        <p:spPr>
          <a:xfrm>
            <a:off x="4856480" y="3037595"/>
            <a:ext cx="2540000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2" name="Rectangle 1"/>
          <p:cNvSpPr/>
          <p:nvPr/>
        </p:nvSpPr>
        <p:spPr>
          <a:xfrm>
            <a:off x="3645459" y="798865"/>
            <a:ext cx="4865434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b="1" cap="none" spc="0" dirty="0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sz="6000" b="1" cap="none" spc="0" dirty="0">
              <a:ln w="0"/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– 80 = ?</a:t>
            </a:r>
            <a:endParaRPr lang="en-US" sz="7200" b="1" cap="none" spc="0" dirty="0">
              <a:ln w="0"/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46735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Đáp án"/>
          <p:cNvSpPr/>
          <p:nvPr/>
        </p:nvSpPr>
        <p:spPr>
          <a:xfrm>
            <a:off x="4723307" y="3013407"/>
            <a:ext cx="2895600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87 - 38</a:t>
            </a:r>
          </a:p>
        </p:txBody>
      </p:sp>
      <p:sp>
        <p:nvSpPr>
          <p:cNvPr id="2" name="Rectangle 1"/>
          <p:cNvSpPr/>
          <p:nvPr/>
        </p:nvSpPr>
        <p:spPr>
          <a:xfrm>
            <a:off x="1775562" y="1022385"/>
            <a:ext cx="86052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b="1" cap="none" spc="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cap="none" spc="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cap="none" spc="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cap="none" spc="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cap="none" spc="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cap="none" spc="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cap="none" spc="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cap="none" spc="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E309A48-96F8-4F91-8199-55A0C305D5CC}"/>
              </a:ext>
            </a:extLst>
          </p:cNvPr>
          <p:cNvSpPr txBox="1"/>
          <p:nvPr/>
        </p:nvSpPr>
        <p:spPr>
          <a:xfrm>
            <a:off x="3258922" y="1941607"/>
            <a:ext cx="1953158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/>
              <a:t>87 - 38</a:t>
            </a:r>
            <a:endParaRPr lang="vi-VN" sz="4400" b="1" dirty="0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38453615-2D4C-4C86-B817-0BA1AB097BC8}"/>
              </a:ext>
            </a:extLst>
          </p:cNvPr>
          <p:cNvSpPr txBox="1"/>
          <p:nvPr/>
        </p:nvSpPr>
        <p:spPr>
          <a:xfrm>
            <a:off x="7272122" y="1958161"/>
            <a:ext cx="1953158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/>
              <a:t>41 - 19</a:t>
            </a:r>
            <a:endParaRPr lang="vi-VN" sz="4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3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4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4400" b="1" dirty="0">
                <a:solidFill>
                  <a:srgbClr val="002060"/>
                </a:solidFill>
              </a:rPr>
              <a:t> </a:t>
            </a:r>
            <a:endParaRPr lang="en-US" sz="4400" b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Đáp án"/>
          <p:cNvSpPr/>
          <p:nvPr/>
        </p:nvSpPr>
        <p:spPr>
          <a:xfrm>
            <a:off x="4450080" y="3037595"/>
            <a:ext cx="3657448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51 – 26 = 35</a:t>
            </a:r>
          </a:p>
        </p:txBody>
      </p:sp>
      <p:sp>
        <p:nvSpPr>
          <p:cNvPr id="2" name="Rectangle 1"/>
          <p:cNvSpPr/>
          <p:nvPr/>
        </p:nvSpPr>
        <p:spPr>
          <a:xfrm>
            <a:off x="2228360" y="762437"/>
            <a:ext cx="78854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Phép</a:t>
            </a:r>
            <a:r>
              <a: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tính</a:t>
            </a:r>
            <a:r>
              <a: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quả</a:t>
            </a:r>
            <a:r>
              <a: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sai</a:t>
            </a:r>
            <a:r>
              <a: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sz="48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BBD8A7A-4C99-4180-971C-EBFCF5ACC00D}"/>
              </a:ext>
            </a:extLst>
          </p:cNvPr>
          <p:cNvSpPr txBox="1"/>
          <p:nvPr/>
        </p:nvSpPr>
        <p:spPr>
          <a:xfrm>
            <a:off x="2324202" y="1764584"/>
            <a:ext cx="3416198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/>
              <a:t>96 – 19 = 77</a:t>
            </a:r>
            <a:endParaRPr lang="vi-VN" sz="4400" b="1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9713A99-1DCC-4C24-A90E-B7DE7EB89B64}"/>
              </a:ext>
            </a:extLst>
          </p:cNvPr>
          <p:cNvSpPr txBox="1"/>
          <p:nvPr/>
        </p:nvSpPr>
        <p:spPr>
          <a:xfrm>
            <a:off x="6773454" y="1732254"/>
            <a:ext cx="3212998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/>
              <a:t>51 – 26 = 35</a:t>
            </a:r>
            <a:endParaRPr lang="vi-VN" sz="4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816E6E0-DC31-4986-A194-EBB634C047CA}"/>
              </a:ext>
            </a:extLst>
          </p:cNvPr>
          <p:cNvSpPr txBox="1"/>
          <p:nvPr/>
        </p:nvSpPr>
        <p:spPr>
          <a:xfrm>
            <a:off x="538480" y="701040"/>
            <a:ext cx="11115040" cy="294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0000FF"/>
                </a:solidFill>
              </a:rPr>
              <a:t>Bài</a:t>
            </a:r>
            <a:r>
              <a:rPr lang="en-US" sz="4800" b="1" dirty="0">
                <a:solidFill>
                  <a:srgbClr val="0000FF"/>
                </a:solidFill>
              </a:rPr>
              <a:t> 23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0000FF"/>
                </a:solidFill>
              </a:rPr>
              <a:t>Trừ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số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có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hai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chữ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số</a:t>
            </a:r>
            <a:r>
              <a:rPr lang="en-US" sz="4000" b="1" dirty="0">
                <a:solidFill>
                  <a:srgbClr val="0000FF"/>
                </a:solidFill>
              </a:rPr>
              <a:t> (</a:t>
            </a:r>
            <a:r>
              <a:rPr lang="en-US" sz="4000" b="1" dirty="0" err="1">
                <a:solidFill>
                  <a:srgbClr val="0000FF"/>
                </a:solidFill>
              </a:rPr>
              <a:t>có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nhớ</a:t>
            </a:r>
            <a:r>
              <a:rPr lang="en-US" sz="4000" b="1" dirty="0">
                <a:solidFill>
                  <a:srgbClr val="0000FF"/>
                </a:solidFill>
              </a:rPr>
              <a:t>) </a:t>
            </a:r>
            <a:r>
              <a:rPr lang="en-US" sz="4000" b="1" dirty="0" err="1">
                <a:solidFill>
                  <a:srgbClr val="0000FF"/>
                </a:solidFill>
              </a:rPr>
              <a:t>cho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số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có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hai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chữ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số</a:t>
            </a:r>
            <a:endParaRPr lang="en-US" sz="4000" b="1" dirty="0">
              <a:solidFill>
                <a:srgbClr val="0000FF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0000FF"/>
                </a:solidFill>
              </a:rPr>
              <a:t>Tiết</a:t>
            </a:r>
            <a:r>
              <a:rPr lang="en-US" sz="4000" b="1" dirty="0">
                <a:solidFill>
                  <a:srgbClr val="0000FF"/>
                </a:solidFill>
              </a:rPr>
              <a:t> 3</a:t>
            </a:r>
            <a:endParaRPr lang="vi-VN" sz="4000" b="1" dirty="0">
              <a:solidFill>
                <a:srgbClr val="0000FF"/>
              </a:solidFill>
            </a:endParaRPr>
          </a:p>
        </p:txBody>
      </p:sp>
      <p:pic>
        <p:nvPicPr>
          <p:cNvPr id="12" name="Graphic 11" descr="Illustration of a ruler character ">
            <a:extLst>
              <a:ext uri="{FF2B5EF4-FFF2-40B4-BE49-F238E27FC236}">
                <a16:creationId xmlns="" xmlns:a16="http://schemas.microsoft.com/office/drawing/2014/main" id="{25965DB8-233B-42DA-BBC2-EB5D959C2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94738" flipH="1">
            <a:off x="10254986" y="3327234"/>
            <a:ext cx="1863288" cy="788241"/>
          </a:xfrm>
          <a:prstGeom prst="rect">
            <a:avLst/>
          </a:prstGeom>
        </p:spPr>
      </p:pic>
      <p:pic>
        <p:nvPicPr>
          <p:cNvPr id="13" name="Graphic 12" descr="Illustration of a pencil character ">
            <a:extLst>
              <a:ext uri="{FF2B5EF4-FFF2-40B4-BE49-F238E27FC236}">
                <a16:creationId xmlns="" xmlns:a16="http://schemas.microsoft.com/office/drawing/2014/main" id="{CCE62003-B09B-4B42-8C9A-6E505BE297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77964">
            <a:off x="433406" y="607385"/>
            <a:ext cx="1155789" cy="1488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E29E7F34-1E35-4C5E-B5AC-E9219FE69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1" y="345440"/>
            <a:ext cx="3132723" cy="13094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2E78B3E-D423-4DBA-935F-7A28EF8849C9}"/>
              </a:ext>
            </a:extLst>
          </p:cNvPr>
          <p:cNvSpPr txBox="1"/>
          <p:nvPr/>
        </p:nvSpPr>
        <p:spPr>
          <a:xfrm>
            <a:off x="1480007" y="1544993"/>
            <a:ext cx="6467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Đặt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tính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rồi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tính</a:t>
            </a:r>
            <a:endParaRPr lang="vi-VN" sz="4400" b="1" dirty="0">
              <a:solidFill>
                <a:srgbClr val="00206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E0B80BA8-97DA-4D8A-8386-1683DA402D09}"/>
              </a:ext>
            </a:extLst>
          </p:cNvPr>
          <p:cNvSpPr/>
          <p:nvPr/>
        </p:nvSpPr>
        <p:spPr>
          <a:xfrm>
            <a:off x="914401" y="2711569"/>
            <a:ext cx="1989055" cy="66694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15000"/>
            </a:schemeClr>
          </a:solidFill>
          <a:ln>
            <a:noFill/>
          </a:ln>
          <a:effectLst>
            <a:glow rad="76200">
              <a:schemeClr val="accent6">
                <a:lumMod val="60000"/>
                <a:lumOff val="40000"/>
                <a:alpha val="6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54 - 27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523D218-44DA-44D1-83BE-54CB09272153}"/>
              </a:ext>
            </a:extLst>
          </p:cNvPr>
          <p:cNvSpPr/>
          <p:nvPr/>
        </p:nvSpPr>
        <p:spPr>
          <a:xfrm>
            <a:off x="3714162" y="2694679"/>
            <a:ext cx="1989055" cy="66694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19000"/>
            </a:schemeClr>
          </a:solidFill>
          <a:ln>
            <a:noFill/>
          </a:ln>
          <a:effectLst>
            <a:glow rad="76200">
              <a:schemeClr val="accent6">
                <a:lumMod val="60000"/>
                <a:lumOff val="40000"/>
                <a:alpha val="6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72 - 36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FBF66157-5A3E-4F23-93BC-4E6988A3215F}"/>
              </a:ext>
            </a:extLst>
          </p:cNvPr>
          <p:cNvSpPr/>
          <p:nvPr/>
        </p:nvSpPr>
        <p:spPr>
          <a:xfrm>
            <a:off x="9370244" y="2711569"/>
            <a:ext cx="1989055" cy="66694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19000"/>
            </a:schemeClr>
          </a:solidFill>
          <a:ln>
            <a:noFill/>
          </a:ln>
          <a:effectLst>
            <a:glow rad="76200">
              <a:schemeClr val="accent6">
                <a:lumMod val="60000"/>
                <a:lumOff val="40000"/>
                <a:alpha val="6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95 - 48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2920F757-425E-4727-BDF7-6E138CA11CCC}"/>
              </a:ext>
            </a:extLst>
          </p:cNvPr>
          <p:cNvSpPr/>
          <p:nvPr/>
        </p:nvSpPr>
        <p:spPr>
          <a:xfrm>
            <a:off x="6570483" y="2711569"/>
            <a:ext cx="1989055" cy="66694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19000"/>
            </a:schemeClr>
          </a:solidFill>
          <a:ln>
            <a:noFill/>
          </a:ln>
          <a:effectLst>
            <a:glow rad="76200">
              <a:schemeClr val="accent6">
                <a:lumMod val="60000"/>
                <a:lumOff val="40000"/>
                <a:alpha val="6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50 - 25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4A049F6-00F1-45C1-80F3-AF6FA9BAEE2F}"/>
              </a:ext>
            </a:extLst>
          </p:cNvPr>
          <p:cNvSpPr txBox="1"/>
          <p:nvPr/>
        </p:nvSpPr>
        <p:spPr>
          <a:xfrm>
            <a:off x="1480007" y="3612136"/>
            <a:ext cx="1018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54</a:t>
            </a:r>
            <a:endParaRPr lang="vi-VN" sz="4000" b="1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A6E59B9-A5F7-4D60-B737-2B1AD3D4CF9F}"/>
              </a:ext>
            </a:extLst>
          </p:cNvPr>
          <p:cNvSpPr txBox="1"/>
          <p:nvPr/>
        </p:nvSpPr>
        <p:spPr>
          <a:xfrm>
            <a:off x="1480007" y="4239456"/>
            <a:ext cx="922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27</a:t>
            </a:r>
            <a:endParaRPr lang="vi-VN" sz="4000" b="1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44D4DFF-9663-49B3-9078-E7FF08F7F4AC}"/>
              </a:ext>
            </a:extLst>
          </p:cNvPr>
          <p:cNvSpPr txBox="1"/>
          <p:nvPr/>
        </p:nvSpPr>
        <p:spPr>
          <a:xfrm>
            <a:off x="1121788" y="3894940"/>
            <a:ext cx="716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-</a:t>
            </a:r>
            <a:endParaRPr lang="vi-VN" sz="4000" b="1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DC9B5040-BD5F-4189-9746-017F08257F82}"/>
              </a:ext>
            </a:extLst>
          </p:cNvPr>
          <p:cNvCxnSpPr/>
          <p:nvPr/>
        </p:nvCxnSpPr>
        <p:spPr>
          <a:xfrm>
            <a:off x="1480010" y="4919061"/>
            <a:ext cx="8107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F4FB1DF-C077-4C1D-9885-8A373CA36987}"/>
              </a:ext>
            </a:extLst>
          </p:cNvPr>
          <p:cNvSpPr txBox="1"/>
          <p:nvPr/>
        </p:nvSpPr>
        <p:spPr>
          <a:xfrm>
            <a:off x="1809504" y="4876203"/>
            <a:ext cx="452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D3BE872-17CF-4B5D-AE10-9A4C4BC769C1}"/>
              </a:ext>
            </a:extLst>
          </p:cNvPr>
          <p:cNvSpPr txBox="1"/>
          <p:nvPr/>
        </p:nvSpPr>
        <p:spPr>
          <a:xfrm>
            <a:off x="4355729" y="4229239"/>
            <a:ext cx="963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36</a:t>
            </a:r>
            <a:endParaRPr lang="vi-VN" sz="4000" b="1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7DE97A2-DF6C-4253-BB2B-35B2F850E12B}"/>
              </a:ext>
            </a:extLst>
          </p:cNvPr>
          <p:cNvSpPr txBox="1"/>
          <p:nvPr/>
        </p:nvSpPr>
        <p:spPr>
          <a:xfrm>
            <a:off x="3997510" y="3884723"/>
            <a:ext cx="716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-</a:t>
            </a:r>
            <a:endParaRPr lang="vi-VN" sz="4000" b="1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64515873-BF6C-4DA6-A328-8997EBCD98AF}"/>
              </a:ext>
            </a:extLst>
          </p:cNvPr>
          <p:cNvCxnSpPr/>
          <p:nvPr/>
        </p:nvCxnSpPr>
        <p:spPr>
          <a:xfrm>
            <a:off x="4384009" y="4908844"/>
            <a:ext cx="8107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5F96F6D-0702-44D2-A5E8-0C5390C21B90}"/>
              </a:ext>
            </a:extLst>
          </p:cNvPr>
          <p:cNvSpPr txBox="1"/>
          <p:nvPr/>
        </p:nvSpPr>
        <p:spPr>
          <a:xfrm>
            <a:off x="4759771" y="4837705"/>
            <a:ext cx="452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6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E18C4D1-85AF-4637-AD39-5FCF1E1711B5}"/>
              </a:ext>
            </a:extLst>
          </p:cNvPr>
          <p:cNvSpPr txBox="1"/>
          <p:nvPr/>
        </p:nvSpPr>
        <p:spPr>
          <a:xfrm>
            <a:off x="4355729" y="3591861"/>
            <a:ext cx="963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72</a:t>
            </a:r>
            <a:endParaRPr lang="vi-VN" sz="4000" b="1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EBB087B-8183-46D3-A0DB-E90B505EB8AC}"/>
              </a:ext>
            </a:extLst>
          </p:cNvPr>
          <p:cNvSpPr txBox="1"/>
          <p:nvPr/>
        </p:nvSpPr>
        <p:spPr>
          <a:xfrm>
            <a:off x="4482446" y="4837084"/>
            <a:ext cx="452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E1B45C0-5614-4CE9-B185-50FDD7495F82}"/>
              </a:ext>
            </a:extLst>
          </p:cNvPr>
          <p:cNvSpPr txBox="1"/>
          <p:nvPr/>
        </p:nvSpPr>
        <p:spPr>
          <a:xfrm>
            <a:off x="7171162" y="4219812"/>
            <a:ext cx="979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25</a:t>
            </a:r>
            <a:endParaRPr lang="vi-VN" sz="4000" b="1" dirty="0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17C6B3C-E362-49EA-A063-A4BE3CCED5C2}"/>
              </a:ext>
            </a:extLst>
          </p:cNvPr>
          <p:cNvSpPr txBox="1"/>
          <p:nvPr/>
        </p:nvSpPr>
        <p:spPr>
          <a:xfrm>
            <a:off x="6873232" y="3875296"/>
            <a:ext cx="716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-</a:t>
            </a:r>
            <a:endParaRPr lang="vi-VN" sz="4000" b="1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4ACF3382-2F95-46A1-9D89-183EEDB14947}"/>
              </a:ext>
            </a:extLst>
          </p:cNvPr>
          <p:cNvCxnSpPr/>
          <p:nvPr/>
        </p:nvCxnSpPr>
        <p:spPr>
          <a:xfrm>
            <a:off x="7212600" y="4899417"/>
            <a:ext cx="8107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C6C69590-01BC-46A5-88CC-29CC899C2A23}"/>
              </a:ext>
            </a:extLst>
          </p:cNvPr>
          <p:cNvSpPr txBox="1"/>
          <p:nvPr/>
        </p:nvSpPr>
        <p:spPr>
          <a:xfrm>
            <a:off x="7555691" y="4847132"/>
            <a:ext cx="452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5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4F936C4-E475-4C9C-9CB2-399EE03BA975}"/>
              </a:ext>
            </a:extLst>
          </p:cNvPr>
          <p:cNvSpPr txBox="1"/>
          <p:nvPr/>
        </p:nvSpPr>
        <p:spPr>
          <a:xfrm>
            <a:off x="7231451" y="3582434"/>
            <a:ext cx="810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50</a:t>
            </a:r>
            <a:endParaRPr lang="vi-VN" sz="4000" b="1" dirty="0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99D5F5B6-5588-4D2E-843E-9E537A7799A5}"/>
              </a:ext>
            </a:extLst>
          </p:cNvPr>
          <p:cNvSpPr txBox="1"/>
          <p:nvPr/>
        </p:nvSpPr>
        <p:spPr>
          <a:xfrm>
            <a:off x="7282854" y="4837705"/>
            <a:ext cx="452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95060AC-0F0D-47D5-BF1F-90B901BEED07}"/>
              </a:ext>
            </a:extLst>
          </p:cNvPr>
          <p:cNvSpPr txBox="1"/>
          <p:nvPr/>
        </p:nvSpPr>
        <p:spPr>
          <a:xfrm>
            <a:off x="10234066" y="4211175"/>
            <a:ext cx="906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48</a:t>
            </a:r>
            <a:endParaRPr lang="vi-VN" sz="4000" b="1" dirty="0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869861E4-9A5E-4F72-BAFB-8B020F6157F7}"/>
              </a:ext>
            </a:extLst>
          </p:cNvPr>
          <p:cNvSpPr txBox="1"/>
          <p:nvPr/>
        </p:nvSpPr>
        <p:spPr>
          <a:xfrm>
            <a:off x="9805551" y="3884723"/>
            <a:ext cx="716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-</a:t>
            </a:r>
            <a:endParaRPr lang="vi-VN" sz="4000" b="1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F27A4DAE-B7DE-4CD0-87E1-7B759667FA0C}"/>
              </a:ext>
            </a:extLst>
          </p:cNvPr>
          <p:cNvCxnSpPr/>
          <p:nvPr/>
        </p:nvCxnSpPr>
        <p:spPr>
          <a:xfrm>
            <a:off x="10239187" y="4908844"/>
            <a:ext cx="8107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0B54B31-575A-4144-BD99-C4DFA39D6C89}"/>
              </a:ext>
            </a:extLst>
          </p:cNvPr>
          <p:cNvSpPr txBox="1"/>
          <p:nvPr/>
        </p:nvSpPr>
        <p:spPr>
          <a:xfrm>
            <a:off x="10638733" y="4846511"/>
            <a:ext cx="452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8043A2CD-EB77-4D54-A145-85909C1D01A1}"/>
              </a:ext>
            </a:extLst>
          </p:cNvPr>
          <p:cNvSpPr txBox="1"/>
          <p:nvPr/>
        </p:nvSpPr>
        <p:spPr>
          <a:xfrm>
            <a:off x="10192051" y="3591861"/>
            <a:ext cx="906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95</a:t>
            </a:r>
            <a:endParaRPr lang="vi-VN" sz="4000" b="1" dirty="0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2FE63739-73F4-44FB-B5E3-3D29DBC47A50}"/>
              </a:ext>
            </a:extLst>
          </p:cNvPr>
          <p:cNvSpPr txBox="1"/>
          <p:nvPr/>
        </p:nvSpPr>
        <p:spPr>
          <a:xfrm>
            <a:off x="10355848" y="4847132"/>
            <a:ext cx="452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D374EB93-ACA8-41DA-81C4-2891B89423AA}"/>
              </a:ext>
            </a:extLst>
          </p:cNvPr>
          <p:cNvSpPr/>
          <p:nvPr/>
        </p:nvSpPr>
        <p:spPr>
          <a:xfrm>
            <a:off x="978770" y="1687625"/>
            <a:ext cx="556592" cy="536713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A341073F-F82B-4D49-B231-BF8DDC87E1FC}"/>
              </a:ext>
            </a:extLst>
          </p:cNvPr>
          <p:cNvSpPr txBox="1"/>
          <p:nvPr/>
        </p:nvSpPr>
        <p:spPr>
          <a:xfrm>
            <a:off x="1527141" y="4855150"/>
            <a:ext cx="452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40" name="图片 9">
            <a:extLst>
              <a:ext uri="{FF2B5EF4-FFF2-40B4-BE49-F238E27FC236}">
                <a16:creationId xmlns="" xmlns:a16="http://schemas.microsoft.com/office/drawing/2014/main" id="{144F7828-1734-4CAE-AD54-CFE4EF4BE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41" name="组合 22">
            <a:extLst>
              <a:ext uri="{FF2B5EF4-FFF2-40B4-BE49-F238E27FC236}">
                <a16:creationId xmlns="" xmlns:a16="http://schemas.microsoft.com/office/drawing/2014/main" id="{8449A56A-19FD-4BCF-9733-049769A90E78}"/>
              </a:ext>
            </a:extLst>
          </p:cNvPr>
          <p:cNvGrpSpPr/>
          <p:nvPr/>
        </p:nvGrpSpPr>
        <p:grpSpPr>
          <a:xfrm>
            <a:off x="10846143" y="5131282"/>
            <a:ext cx="1252072" cy="1478700"/>
            <a:chOff x="8194080" y="3408873"/>
            <a:chExt cx="2724693" cy="3182549"/>
          </a:xfrm>
        </p:grpSpPr>
        <p:pic>
          <p:nvPicPr>
            <p:cNvPr id="42" name="图片 17">
              <a:extLst>
                <a:ext uri="{FF2B5EF4-FFF2-40B4-BE49-F238E27FC236}">
                  <a16:creationId xmlns="" xmlns:a16="http://schemas.microsoft.com/office/drawing/2014/main" id="{6854980A-4B06-4FF7-B085-F19F256E9D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43" name="图片 16">
              <a:extLst>
                <a:ext uri="{FF2B5EF4-FFF2-40B4-BE49-F238E27FC236}">
                  <a16:creationId xmlns="" xmlns:a16="http://schemas.microsoft.com/office/drawing/2014/main" id="{AF7F17DA-D116-49D2-B9FC-B4C8758FA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5" grpId="0"/>
      <p:bldP spid="36" grpId="0"/>
      <p:bldP spid="37" grpId="0"/>
      <p:bldP spid="38" grpId="0" animBg="1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E29E7F34-1E35-4C5E-B5AC-E9219FE69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1" y="345440"/>
            <a:ext cx="3132723" cy="13094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2E78B3E-D423-4DBA-935F-7A28EF8849C9}"/>
              </a:ext>
            </a:extLst>
          </p:cNvPr>
          <p:cNvSpPr txBox="1"/>
          <p:nvPr/>
        </p:nvSpPr>
        <p:spPr>
          <a:xfrm>
            <a:off x="1480006" y="1544993"/>
            <a:ext cx="7262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Tìm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chữ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số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thích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hợp</a:t>
            </a:r>
            <a:endParaRPr lang="vi-VN" sz="4400" b="1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4A049F6-00F1-45C1-80F3-AF6FA9BAEE2F}"/>
              </a:ext>
            </a:extLst>
          </p:cNvPr>
          <p:cNvSpPr txBox="1"/>
          <p:nvPr/>
        </p:nvSpPr>
        <p:spPr>
          <a:xfrm>
            <a:off x="2475755" y="2766956"/>
            <a:ext cx="665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4</a:t>
            </a:r>
            <a:endParaRPr lang="vi-VN" sz="4000" b="1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A6E59B9-A5F7-4D60-B737-2B1AD3D4CF9F}"/>
              </a:ext>
            </a:extLst>
          </p:cNvPr>
          <p:cNvSpPr txBox="1"/>
          <p:nvPr/>
        </p:nvSpPr>
        <p:spPr>
          <a:xfrm>
            <a:off x="2587447" y="3385349"/>
            <a:ext cx="922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1 7</a:t>
            </a:r>
            <a:endParaRPr lang="vi-VN" sz="4000" b="1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44D4DFF-9663-49B3-9078-E7FF08F7F4AC}"/>
              </a:ext>
            </a:extLst>
          </p:cNvPr>
          <p:cNvSpPr txBox="1"/>
          <p:nvPr/>
        </p:nvSpPr>
        <p:spPr>
          <a:xfrm>
            <a:off x="2188588" y="3040833"/>
            <a:ext cx="716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-</a:t>
            </a:r>
            <a:endParaRPr lang="vi-VN" sz="4000" b="1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DC9B5040-BD5F-4189-9746-017F08257F82}"/>
              </a:ext>
            </a:extLst>
          </p:cNvPr>
          <p:cNvCxnSpPr/>
          <p:nvPr/>
        </p:nvCxnSpPr>
        <p:spPr>
          <a:xfrm>
            <a:off x="2587450" y="4064954"/>
            <a:ext cx="8107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F4FB1DF-C077-4C1D-9885-8A373CA36987}"/>
              </a:ext>
            </a:extLst>
          </p:cNvPr>
          <p:cNvSpPr txBox="1"/>
          <p:nvPr/>
        </p:nvSpPr>
        <p:spPr>
          <a:xfrm>
            <a:off x="2988064" y="4022096"/>
            <a:ext cx="452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D3BE872-17CF-4B5D-AE10-9A4C4BC769C1}"/>
              </a:ext>
            </a:extLst>
          </p:cNvPr>
          <p:cNvSpPr txBox="1"/>
          <p:nvPr/>
        </p:nvSpPr>
        <p:spPr>
          <a:xfrm>
            <a:off x="5881677" y="3375132"/>
            <a:ext cx="544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9</a:t>
            </a:r>
            <a:endParaRPr lang="vi-VN" sz="4000" b="1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7DE97A2-DF6C-4253-BB2B-35B2F850E12B}"/>
              </a:ext>
            </a:extLst>
          </p:cNvPr>
          <p:cNvSpPr txBox="1"/>
          <p:nvPr/>
        </p:nvSpPr>
        <p:spPr>
          <a:xfrm>
            <a:off x="4986104" y="3030616"/>
            <a:ext cx="716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-</a:t>
            </a:r>
            <a:endParaRPr lang="vi-VN" sz="4000" b="1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64515873-BF6C-4DA6-A328-8997EBCD98AF}"/>
              </a:ext>
            </a:extLst>
          </p:cNvPr>
          <p:cNvCxnSpPr/>
          <p:nvPr/>
        </p:nvCxnSpPr>
        <p:spPr>
          <a:xfrm>
            <a:off x="5491449" y="4054737"/>
            <a:ext cx="8107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E18C4D1-85AF-4637-AD39-5FCF1E1711B5}"/>
              </a:ext>
            </a:extLst>
          </p:cNvPr>
          <p:cNvSpPr txBox="1"/>
          <p:nvPr/>
        </p:nvSpPr>
        <p:spPr>
          <a:xfrm>
            <a:off x="5463169" y="2737754"/>
            <a:ext cx="963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8 3</a:t>
            </a:r>
            <a:endParaRPr lang="vi-VN" sz="4000" b="1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EBB087B-8183-46D3-A0DB-E90B505EB8AC}"/>
              </a:ext>
            </a:extLst>
          </p:cNvPr>
          <p:cNvSpPr txBox="1"/>
          <p:nvPr/>
        </p:nvSpPr>
        <p:spPr>
          <a:xfrm>
            <a:off x="5498028" y="3983598"/>
            <a:ext cx="452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E1B45C0-5614-4CE9-B185-50FDD7495F82}"/>
              </a:ext>
            </a:extLst>
          </p:cNvPr>
          <p:cNvSpPr txBox="1"/>
          <p:nvPr/>
        </p:nvSpPr>
        <p:spPr>
          <a:xfrm>
            <a:off x="8278602" y="3365705"/>
            <a:ext cx="979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2 5</a:t>
            </a:r>
            <a:endParaRPr lang="vi-VN" sz="4000" b="1" dirty="0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17C6B3C-E362-49EA-A063-A4BE3CCED5C2}"/>
              </a:ext>
            </a:extLst>
          </p:cNvPr>
          <p:cNvSpPr txBox="1"/>
          <p:nvPr/>
        </p:nvSpPr>
        <p:spPr>
          <a:xfrm>
            <a:off x="7842487" y="3030616"/>
            <a:ext cx="716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-</a:t>
            </a:r>
            <a:endParaRPr lang="vi-VN" sz="4000" b="1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4ACF3382-2F95-46A1-9D89-183EEDB14947}"/>
              </a:ext>
            </a:extLst>
          </p:cNvPr>
          <p:cNvCxnSpPr/>
          <p:nvPr/>
        </p:nvCxnSpPr>
        <p:spPr>
          <a:xfrm>
            <a:off x="8320040" y="4045310"/>
            <a:ext cx="8107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4F936C4-E475-4C9C-9CB2-399EE03BA975}"/>
              </a:ext>
            </a:extLst>
          </p:cNvPr>
          <p:cNvSpPr txBox="1"/>
          <p:nvPr/>
        </p:nvSpPr>
        <p:spPr>
          <a:xfrm>
            <a:off x="8797809" y="2728327"/>
            <a:ext cx="351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1</a:t>
            </a:r>
            <a:endParaRPr lang="vi-VN" sz="4000" b="1" dirty="0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99D5F5B6-5588-4D2E-843E-9E537A7799A5}"/>
              </a:ext>
            </a:extLst>
          </p:cNvPr>
          <p:cNvSpPr txBox="1"/>
          <p:nvPr/>
        </p:nvSpPr>
        <p:spPr>
          <a:xfrm>
            <a:off x="8329334" y="3983598"/>
            <a:ext cx="452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D374EB93-ACA8-41DA-81C4-2891B89423AA}"/>
              </a:ext>
            </a:extLst>
          </p:cNvPr>
          <p:cNvSpPr/>
          <p:nvPr/>
        </p:nvSpPr>
        <p:spPr>
          <a:xfrm>
            <a:off x="978770" y="1687625"/>
            <a:ext cx="556592" cy="536713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A341073F-F82B-4D49-B231-BF8DDC87E1FC}"/>
              </a:ext>
            </a:extLst>
          </p:cNvPr>
          <p:cNvSpPr txBox="1"/>
          <p:nvPr/>
        </p:nvSpPr>
        <p:spPr>
          <a:xfrm>
            <a:off x="2624421" y="4011203"/>
            <a:ext cx="452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40" name="图片 9">
            <a:extLst>
              <a:ext uri="{FF2B5EF4-FFF2-40B4-BE49-F238E27FC236}">
                <a16:creationId xmlns="" xmlns:a16="http://schemas.microsoft.com/office/drawing/2014/main" id="{B7413BBB-2393-4AF5-9E5E-A969BAFC7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41" name="组合 22">
            <a:extLst>
              <a:ext uri="{FF2B5EF4-FFF2-40B4-BE49-F238E27FC236}">
                <a16:creationId xmlns="" xmlns:a16="http://schemas.microsoft.com/office/drawing/2014/main" id="{4527871F-899C-48A2-86A6-4A2CDE049874}"/>
              </a:ext>
            </a:extLst>
          </p:cNvPr>
          <p:cNvGrpSpPr/>
          <p:nvPr/>
        </p:nvGrpSpPr>
        <p:grpSpPr>
          <a:xfrm>
            <a:off x="10901366" y="5151870"/>
            <a:ext cx="1189039" cy="1437523"/>
            <a:chOff x="8194080" y="3408873"/>
            <a:chExt cx="2724693" cy="3182549"/>
          </a:xfrm>
        </p:grpSpPr>
        <p:pic>
          <p:nvPicPr>
            <p:cNvPr id="42" name="图片 17">
              <a:extLst>
                <a:ext uri="{FF2B5EF4-FFF2-40B4-BE49-F238E27FC236}">
                  <a16:creationId xmlns="" xmlns:a16="http://schemas.microsoft.com/office/drawing/2014/main" id="{BF66FD1F-B502-4140-AB7B-D64796D374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43" name="图片 16">
              <a:extLst>
                <a:ext uri="{FF2B5EF4-FFF2-40B4-BE49-F238E27FC236}">
                  <a16:creationId xmlns="" xmlns:a16="http://schemas.microsoft.com/office/drawing/2014/main" id="{D2542AD2-42C6-4731-89A2-0B78E2F33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638C94F-8189-4846-80D4-2426A0B65E85}"/>
              </a:ext>
            </a:extLst>
          </p:cNvPr>
          <p:cNvSpPr/>
          <p:nvPr/>
        </p:nvSpPr>
        <p:spPr>
          <a:xfrm>
            <a:off x="2996886" y="2871874"/>
            <a:ext cx="508000" cy="5005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?</a:t>
            </a:r>
            <a:endParaRPr lang="vi-VN" sz="3600" b="1" dirty="0">
              <a:solidFill>
                <a:srgbClr val="0000FF"/>
              </a:solidFill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="" xmlns:a16="http://schemas.microsoft.com/office/drawing/2014/main" id="{C5C942DB-D623-45D5-918B-573A95007B97}"/>
              </a:ext>
            </a:extLst>
          </p:cNvPr>
          <p:cNvSpPr/>
          <p:nvPr/>
        </p:nvSpPr>
        <p:spPr>
          <a:xfrm>
            <a:off x="5461745" y="3470347"/>
            <a:ext cx="508000" cy="5005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?</a:t>
            </a:r>
            <a:endParaRPr lang="vi-VN" sz="3600" b="1" dirty="0">
              <a:solidFill>
                <a:srgbClr val="0000FF"/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="" xmlns:a16="http://schemas.microsoft.com/office/drawing/2014/main" id="{0E21166C-01DF-45AE-91DA-3A36362B9628}"/>
              </a:ext>
            </a:extLst>
          </p:cNvPr>
          <p:cNvSpPr/>
          <p:nvPr/>
        </p:nvSpPr>
        <p:spPr>
          <a:xfrm>
            <a:off x="5882567" y="4106214"/>
            <a:ext cx="508000" cy="5005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?</a:t>
            </a:r>
            <a:endParaRPr lang="vi-VN" sz="3600" b="1" dirty="0">
              <a:solidFill>
                <a:srgbClr val="0000FF"/>
              </a:solidFill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="" xmlns:a16="http://schemas.microsoft.com/office/drawing/2014/main" id="{A8507ED7-CD6A-4489-87F2-541B314FA048}"/>
              </a:ext>
            </a:extLst>
          </p:cNvPr>
          <p:cNvSpPr/>
          <p:nvPr/>
        </p:nvSpPr>
        <p:spPr>
          <a:xfrm>
            <a:off x="8320040" y="2855124"/>
            <a:ext cx="508000" cy="5005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?</a:t>
            </a:r>
            <a:endParaRPr lang="vi-VN" sz="3600" b="1" dirty="0">
              <a:solidFill>
                <a:srgbClr val="0000FF"/>
              </a:solidFill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="" xmlns:a16="http://schemas.microsoft.com/office/drawing/2014/main" id="{F2551224-B0EE-4ABA-9C59-EB1EC0F3AD25}"/>
              </a:ext>
            </a:extLst>
          </p:cNvPr>
          <p:cNvSpPr/>
          <p:nvPr/>
        </p:nvSpPr>
        <p:spPr>
          <a:xfrm>
            <a:off x="8719702" y="4105759"/>
            <a:ext cx="508000" cy="5005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?</a:t>
            </a:r>
            <a:endParaRPr lang="vi-VN" sz="3600" b="1" dirty="0">
              <a:solidFill>
                <a:srgbClr val="0000FF"/>
              </a:solidFill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="" xmlns:a16="http://schemas.microsoft.com/office/drawing/2014/main" id="{B170627C-FAD1-47E4-9448-5D1CA7A7624A}"/>
              </a:ext>
            </a:extLst>
          </p:cNvPr>
          <p:cNvSpPr/>
          <p:nvPr/>
        </p:nvSpPr>
        <p:spPr>
          <a:xfrm>
            <a:off x="3007674" y="2877320"/>
            <a:ext cx="508000" cy="5005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7</a:t>
            </a:r>
            <a:endParaRPr lang="vi-VN" sz="3600" b="1" dirty="0">
              <a:solidFill>
                <a:srgbClr val="0000FF"/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="" xmlns:a16="http://schemas.microsoft.com/office/drawing/2014/main" id="{631444D7-1F38-40F3-8675-6EAAE2383CD9}"/>
              </a:ext>
            </a:extLst>
          </p:cNvPr>
          <p:cNvSpPr/>
          <p:nvPr/>
        </p:nvSpPr>
        <p:spPr>
          <a:xfrm>
            <a:off x="5877653" y="4104693"/>
            <a:ext cx="508000" cy="5005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4</a:t>
            </a:r>
            <a:endParaRPr lang="vi-VN" sz="3600" b="1" dirty="0">
              <a:solidFill>
                <a:srgbClr val="0000FF"/>
              </a:solidFill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="" xmlns:a16="http://schemas.microsoft.com/office/drawing/2014/main" id="{FA387E7C-5E85-4F1C-9117-6DC40550C509}"/>
              </a:ext>
            </a:extLst>
          </p:cNvPr>
          <p:cNvSpPr/>
          <p:nvPr/>
        </p:nvSpPr>
        <p:spPr>
          <a:xfrm>
            <a:off x="5461745" y="3476680"/>
            <a:ext cx="508000" cy="5005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5</a:t>
            </a:r>
            <a:endParaRPr lang="vi-VN" sz="3600" b="1" dirty="0">
              <a:solidFill>
                <a:srgbClr val="0000FF"/>
              </a:solidFill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="" xmlns:a16="http://schemas.microsoft.com/office/drawing/2014/main" id="{68D75CFC-3B54-4D98-913F-C4626D9720D4}"/>
              </a:ext>
            </a:extLst>
          </p:cNvPr>
          <p:cNvSpPr/>
          <p:nvPr/>
        </p:nvSpPr>
        <p:spPr>
          <a:xfrm>
            <a:off x="8719702" y="4093235"/>
            <a:ext cx="508000" cy="5005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6</a:t>
            </a:r>
            <a:endParaRPr lang="vi-VN" sz="3600" b="1" dirty="0">
              <a:solidFill>
                <a:srgbClr val="0000FF"/>
              </a:solidFill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="" xmlns:a16="http://schemas.microsoft.com/office/drawing/2014/main" id="{13CA23D2-7554-43EA-BD1E-BEE17B72FA48}"/>
              </a:ext>
            </a:extLst>
          </p:cNvPr>
          <p:cNvSpPr/>
          <p:nvPr/>
        </p:nvSpPr>
        <p:spPr>
          <a:xfrm>
            <a:off x="8325245" y="2865120"/>
            <a:ext cx="508000" cy="5005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7</a:t>
            </a:r>
            <a:endParaRPr lang="vi-VN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63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454</Words>
  <Application>Microsoft Office PowerPoint</Application>
  <PresentationFormat>Custom</PresentationFormat>
  <Paragraphs>162</Paragraphs>
  <Slides>14</Slides>
  <Notes>8</Notes>
  <HiddenSlides>0</HiddenSlides>
  <MMClips>5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1_Office Theme</vt:lpstr>
      <vt:lpstr>3_Office Theme</vt:lpstr>
      <vt:lpstr>6_Office Theme</vt:lpstr>
      <vt:lpstr>2_Office 主题​​</vt:lpstr>
      <vt:lpstr>7_Office Theme</vt:lpstr>
      <vt:lpstr>2_Office Theme</vt:lpstr>
      <vt:lpstr>1_Tema de Office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Administrator</dc:creator>
  <cp:lastModifiedBy>Admin</cp:lastModifiedBy>
  <cp:revision>27</cp:revision>
  <dcterms:created xsi:type="dcterms:W3CDTF">2021-05-24T05:01:30Z</dcterms:created>
  <dcterms:modified xsi:type="dcterms:W3CDTF">2025-05-09T13:16:37Z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