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18"/>
  </p:notesMasterIdLst>
  <p:sldIdLst>
    <p:sldId id="257" r:id="rId5"/>
    <p:sldId id="276" r:id="rId6"/>
    <p:sldId id="277" r:id="rId7"/>
    <p:sldId id="278" r:id="rId8"/>
    <p:sldId id="279" r:id="rId9"/>
    <p:sldId id="280" r:id="rId10"/>
    <p:sldId id="263" r:id="rId11"/>
    <p:sldId id="264" r:id="rId12"/>
    <p:sldId id="265" r:id="rId13"/>
    <p:sldId id="266" r:id="rId14"/>
    <p:sldId id="267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5/2/2025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14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17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openxmlformats.org/officeDocument/2006/relationships/image" Target="../media/image3.jpeg"/><Relationship Id="rId9" Type="http://schemas.openxmlformats.org/officeDocument/2006/relationships/image" Target="../media/image19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295" y="405130"/>
            <a:ext cx="8983980" cy="618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0" y="111125"/>
            <a:ext cx="211074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30" y="1795145"/>
            <a:ext cx="9780905" cy="239585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43789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62864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90067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121900" y="3813810"/>
            <a:ext cx="760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3845" y="327660"/>
            <a:ext cx="9699625" cy="16116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2973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73170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4657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798685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42120" y="2880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705" y="125095"/>
            <a:ext cx="9768840" cy="38341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63800" y="4331335"/>
            <a:ext cx="7952740" cy="2179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Ngày thứ 2, Mai An Tiêm thả số quả dưa hấu xuống biển là:</a:t>
            </a:r>
          </a:p>
          <a:p>
            <a:pPr algn="ctr"/>
            <a:r>
              <a:rPr lang="en-US" sz="3200"/>
              <a:t>34 - 7 = 27 (quả)</a:t>
            </a:r>
          </a:p>
          <a:p>
            <a:pPr algn="ctr"/>
            <a:r>
              <a:rPr lang="en-US" sz="3200"/>
              <a:t>Đáp án: 27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4400" dirty="0" err="1">
                <a:latin typeface="Arial" panose="020B0604020202020204" pitchFamily="34" charset="0"/>
              </a:rPr>
              <a:t>59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4400" dirty="0" err="1">
                <a:latin typeface="Arial" panose="020B0604020202020204" pitchFamily="34" charset="0"/>
              </a:rPr>
              <a:t>69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867" y="4233545"/>
            <a:ext cx="29298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+ 18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6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err="1">
                <a:latin typeface="Arial" panose="020B0604020202020204" pitchFamily="34" charset="0"/>
              </a:rPr>
              <a:t>52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B. </a:t>
            </a:r>
            <a:r>
              <a:rPr lang="en-US" altLang="en-US" sz="4000" dirty="0" err="1">
                <a:latin typeface="Arial" panose="020B0604020202020204" pitchFamily="34" charset="0"/>
              </a:rPr>
              <a:t>62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127" y="3528695"/>
            <a:ext cx="313817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2 xô nước là?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9830" y="3998595"/>
            <a:ext cx="2415540" cy="214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err="1">
                <a:latin typeface="Arial" panose="020B0604020202020204" pitchFamily="34" charset="0"/>
              </a:rPr>
              <a:t>90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</a:rPr>
              <a:t>A. 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2412" y="4170680"/>
            <a:ext cx="25908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+ 8 = 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B. </a:t>
            </a:r>
            <a:r>
              <a:rPr lang="en-US" altLang="en-US" sz="4400" dirty="0" err="1">
                <a:latin typeface="Arial" panose="020B0604020202020204" pitchFamily="34" charset="0"/>
              </a:rPr>
              <a:t>51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err="1">
                <a:latin typeface="Arial" panose="020B0604020202020204" pitchFamily="34" charset="0"/>
              </a:rPr>
              <a:t>61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867" y="4347210"/>
            <a:ext cx="24212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+ 7 =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921" y="1060450"/>
            <a:ext cx="95265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T</a:t>
            </a:r>
            <a:r>
              <a:rPr kumimoji="0" lang="vi-VN" sz="6000" b="1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iết</a:t>
            </a:r>
            <a:r>
              <a:rPr kumimoji="0" lang="vi-VN" sz="6000" b="1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60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25" y="99695"/>
            <a:ext cx="2575560" cy="107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" y="1536065"/>
            <a:ext cx="1048766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175</Words>
  <Application>Microsoft Office PowerPoint</Application>
  <PresentationFormat>Widescreen</PresentationFormat>
  <Paragraphs>62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Microsoft YaHei</vt:lpstr>
      <vt:lpstr>SimSun</vt:lpstr>
      <vt:lpstr>SimSun</vt:lpstr>
      <vt:lpstr>Arial</vt:lpstr>
      <vt:lpstr>Calibri</vt:lpstr>
      <vt:lpstr>Calibri Light</vt:lpstr>
      <vt:lpstr>等线</vt:lpstr>
      <vt:lpstr>ITC Avant Garde Std Bk</vt:lpstr>
      <vt:lpstr>Times New Roman</vt:lpstr>
      <vt:lpstr>Verdana</vt:lpstr>
      <vt:lpstr>字魂17号-萌趣果冻体</vt:lpstr>
      <vt:lpstr>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KNC</cp:lastModifiedBy>
  <cp:revision>10</cp:revision>
  <dcterms:created xsi:type="dcterms:W3CDTF">2021-05-17T05:01:00Z</dcterms:created>
  <dcterms:modified xsi:type="dcterms:W3CDTF">2025-05-02T14:13:30Z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