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89" r:id="rId2"/>
  </p:sldMasterIdLst>
  <p:notesMasterIdLst>
    <p:notesMasterId r:id="rId11"/>
  </p:notesMasterIdLst>
  <p:sldIdLst>
    <p:sldId id="256" r:id="rId3"/>
    <p:sldId id="260" r:id="rId4"/>
    <p:sldId id="1400" r:id="rId5"/>
    <p:sldId id="261" r:id="rId6"/>
    <p:sldId id="262" r:id="rId7"/>
    <p:sldId id="263" r:id="rId8"/>
    <p:sldId id="264" r:id="rId9"/>
    <p:sldId id="284" r:id="rId10"/>
  </p:sldIdLst>
  <p:sldSz cx="12192000" cy="6858000"/>
  <p:notesSz cx="6858000" cy="9144000"/>
  <p:embeddedFontLst>
    <p:embeddedFont>
      <p:font typeface="Calibri" pitchFamily="34" charset="0"/>
      <p:regular r:id="rId12"/>
      <p:bold r:id="rId13"/>
      <p:italic r:id="rId14"/>
      <p:boldItalic r:id="rId15"/>
    </p:embeddedFont>
    <p:embeddedFont>
      <p:font typeface="方正黑体简体" charset="-122"/>
      <p:regular r:id="rId16"/>
    </p:embeddedFont>
    <p:embeddedFont>
      <p:font typeface="Arial Black" pitchFamily="34" charset="0"/>
      <p:bold r:id="rId17"/>
    </p:embeddedFont>
    <p:embeddedFont>
      <p:font typeface="等线" charset="-122"/>
      <p:regular r:id="rId18"/>
      <p:bold r:id="rId19"/>
    </p:embeddedFont>
    <p:embeddedFont>
      <p:font typeface="Calibri Light" pitchFamily="34" charset="0"/>
      <p:regular r:id="rId20"/>
      <p:italic r:id="rId21"/>
    </p:embeddedFont>
  </p:embeddedFontLst>
  <p:custDataLst>
    <p:tags r:id="rId2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75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C6689"/>
    <a:srgbClr val="FDDDE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294" autoAdjust="0"/>
    <p:restoredTop sz="94660"/>
  </p:normalViewPr>
  <p:slideViewPr>
    <p:cSldViewPr snapToGrid="0" showGuides="1">
      <p:cViewPr>
        <p:scale>
          <a:sx n="76" d="100"/>
          <a:sy n="76" d="100"/>
        </p:scale>
        <p:origin x="-208" y="-16"/>
      </p:cViewPr>
      <p:guideLst>
        <p:guide orient="horz" pos="2175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font" Target="fonts/font10.fntdata"/><Relationship Id="rId7" Type="http://schemas.openxmlformats.org/officeDocument/2006/relationships/slide" Target="slides/slide5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5.fntdata"/><Relationship Id="rId20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notesMaster" Target="notesMasters/notesMaster1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font" Target="fonts/font4.fntdata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font" Target="fonts/font8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font" Target="fonts/font3.fntdata"/><Relationship Id="rId22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C0532B-E3EA-476A-9513-45C1471E1DF5}" type="datetimeFigureOut">
              <a:rPr lang="zh-CN" altLang="en-US" smtClean="0"/>
              <a:t>2025/5/9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6662DE-F1A6-47CD-A8C4-98B0B68DE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65800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6662DE-F1A6-47CD-A8C4-98B0B68DE567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5AD207-BB59-4E66-B47E-5301CF7BB295}" type="slidenum">
              <a:rPr lang="zh-CN" altLang="en-US" smtClean="0"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5AD207-BB59-4E66-B47E-5301CF7BB295}" type="slidenum">
              <a:rPr lang="zh-CN" altLang="en-US" smtClean="0"/>
              <a:t>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5AD207-BB59-4E66-B47E-5301CF7BB295}" type="slidenum">
              <a:rPr lang="zh-CN" altLang="en-US" smtClean="0"/>
              <a:t>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5AD207-BB59-4E66-B47E-5301CF7BB295}" type="slidenum">
              <a:rPr lang="zh-CN" altLang="en-US" smtClean="0"/>
              <a:t>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5AD207-BB59-4E66-B47E-5301CF7BB295}" type="slidenum">
              <a:rPr lang="zh-CN" altLang="en-US" smtClean="0"/>
              <a:t>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6662DE-F1A6-47CD-A8C4-98B0B68DE567}" type="slidenum">
              <a:rPr lang="zh-CN" altLang="en-US" smtClean="0"/>
              <a:t>8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ransition spd="slow" advClick="0" advTm="2000">
    <p:randomBar dir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2025/5/9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2000">
    <p:randomBar dir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2025/5/9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2000">
    <p:randomBar dir="vert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Click="0" advTm="2000">
    <p:randomBar dir="vert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98C15B1-5764-4602-928E-07C86216D79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FFE08F09-1C45-46B4-89BA-18F2ECD8F6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52A4809-9B45-4948-B5F5-24FF66B13C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B943D-B494-4F8B-ACC0-1578A672D827}" type="datetimeFigureOut">
              <a:rPr lang="en-US" smtClean="0"/>
              <a:t>5/9/2025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C4F273B-6E19-43A2-81EA-0067000F09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F5E1D64-3444-4126-892B-F2ABB9F2CD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784A57-DB55-4F25-AFD3-6DFAFFFAB9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4181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ADB9D97-1453-42EC-9461-6583111382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EE52802-5E77-44DF-8615-C60EBFF589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8ED285C-3BD6-48A9-8627-0BAF5F08BA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B943D-B494-4F8B-ACC0-1578A672D827}" type="datetimeFigureOut">
              <a:rPr lang="en-US" smtClean="0"/>
              <a:t>5/9/2025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A5D7043-41FD-4E9D-871A-0228DBE619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E9034A3-06DB-4EDB-AFD6-430F249F8D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784A57-DB55-4F25-AFD3-6DFAFFFAB9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18530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8C875C2-201E-4E2C-998C-F28E023FAE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9006FC0-5898-41BD-A58C-863441F734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F43B8A3-B81A-4B9A-AD39-14978F83F8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B943D-B494-4F8B-ACC0-1578A672D827}" type="datetimeFigureOut">
              <a:rPr lang="en-US" smtClean="0"/>
              <a:t>5/9/2025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484638F-5010-404D-BA95-2456A1DAFF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4209704-CBB1-4D88-8618-151FB2C30F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784A57-DB55-4F25-AFD3-6DFAFFFAB9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22559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0CFA33E-67A0-426D-BCA0-26646C5C0B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F65DEE0-88B4-4036-BD96-0CC90893D33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F826C09F-3030-4405-99E6-ED25265712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A53F803E-C910-405F-A53B-4F47B597F9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B943D-B494-4F8B-ACC0-1578A672D827}" type="datetimeFigureOut">
              <a:rPr lang="en-US" smtClean="0"/>
              <a:t>5/9/2025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9ABC8A2B-3098-48C3-B9FE-83177AEC2A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99A1D1F4-F698-4653-979A-FC2422B50E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784A57-DB55-4F25-AFD3-6DFAFFFAB9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559289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1C17CCF-BE8D-4A5E-8AAF-9F7DF484B3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6CBD55C-27C1-4A0B-AA33-BBE28F15AF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E5B599E5-9AAE-4675-A3CD-988695E56D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5335CFD2-8760-4230-A064-8C14992DE90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0E8FCF03-1F1B-45C9-85A9-8E8C9143819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1F19477F-95AD-433B-A375-0D4FECC851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B943D-B494-4F8B-ACC0-1578A672D827}" type="datetimeFigureOut">
              <a:rPr lang="en-US" smtClean="0"/>
              <a:t>5/9/2025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6C8E8052-591A-4401-823B-FB349243F0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EA54247E-FE73-4D91-BCC5-2D9D6552E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784A57-DB55-4F25-AFD3-6DFAFFFAB9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7870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4BC2B8E-D37F-45AF-9DE8-2A8BB27D9C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1B502531-9B36-45BF-A56B-BD8FBCAB75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B943D-B494-4F8B-ACC0-1578A672D827}" type="datetimeFigureOut">
              <a:rPr lang="en-US" smtClean="0"/>
              <a:t>5/9/2025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6C60E858-7297-4A37-8B34-E73C75F86B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142BBC5A-B3D7-4372-8D91-F4AE243742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784A57-DB55-4F25-AFD3-6DFAFFFAB9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434712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A73FB401-C6D2-4789-831D-FA97FF06D1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B943D-B494-4F8B-ACC0-1578A672D827}" type="datetimeFigureOut">
              <a:rPr lang="en-US" smtClean="0"/>
              <a:t>5/9/2025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AEC0D9EF-B45F-4563-A2FF-29FE0664C7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8E5D5B0E-6E28-45B7-AB8A-B5D58BEFC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784A57-DB55-4F25-AFD3-6DFAFFFAB9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30965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Click="0" advTm="2000">
    <p:randomBar dir="vert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FD70810-795B-4FB6-9CFB-B89988C3B4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30A0DC1-7ED8-4B24-B2E4-701B917F81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B8A25EC1-1DAC-4040-ABA4-8D6163D9F1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DA7E742D-090E-414B-AF14-14C38A31EF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B943D-B494-4F8B-ACC0-1578A672D827}" type="datetimeFigureOut">
              <a:rPr lang="en-US" smtClean="0"/>
              <a:t>5/9/2025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9834A79F-9284-4D5E-96C0-948618164F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E4B9642A-B74D-4CE6-9584-019644DE7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784A57-DB55-4F25-AFD3-6DFAFFFAB9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74759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3BA214F-13E1-41B4-9420-1B7C5FE829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AE5C0908-91E2-42F7-AB6E-9F489F4678B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CAD359F5-31CB-4955-AE64-2C745CDF30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B133EE5A-BFDD-429B-B21E-50719933AB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B943D-B494-4F8B-ACC0-1578A672D827}" type="datetimeFigureOut">
              <a:rPr lang="en-US" smtClean="0"/>
              <a:t>5/9/2025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AD35BE9-654D-4375-8551-073E33133D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9B3E7D71-1713-4788-AC4C-414DF8BD57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784A57-DB55-4F25-AFD3-6DFAFFFAB9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048701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C5F9184-27AA-4FE9-916F-11798F3FB4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9FBB5B8A-9E44-4913-9D02-A3C48C8486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739D2A2-7FFF-4ABF-95F7-E1D3CF8A0F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B943D-B494-4F8B-ACC0-1578A672D827}" type="datetimeFigureOut">
              <a:rPr lang="en-US" smtClean="0"/>
              <a:t>5/9/2025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B3CC5AB-8558-4599-BE5F-95720B20BC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E1BC66F-A6FB-4E87-BE6A-4E82CB1813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784A57-DB55-4F25-AFD3-6DFAFFFAB9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050461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134C3C1E-F474-445D-8D7D-B1FD01902ED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402248AE-80A2-441E-A9CD-C94632BD78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922E44D-819E-4114-A9F0-84BDF8D2CD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B943D-B494-4F8B-ACC0-1578A672D827}" type="datetimeFigureOut">
              <a:rPr lang="en-US" smtClean="0"/>
              <a:t>5/9/2025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BF90E81-903D-4335-B762-C8FA5223BA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C66336E-A18B-4333-8326-9333810949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784A57-DB55-4F25-AFD3-6DFAFFFAB9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3181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2025/5/9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2000">
    <p:randomBar dir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2025/5/9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2000">
    <p:randomBar dir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2025/5/9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2000">
    <p:randomBar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2025/5/9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2000">
    <p:randomBar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2025/5/9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2000">
    <p:randomBar dir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2025/5/9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2000">
    <p:randomBar dir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2025/5/9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2000">
    <p:randomBar dir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slow" advClick="0" advTm="2000">
    <p:randomBar dir="vert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5C0A8950-587B-4598-B875-20060E0979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D30FD00-71B4-4F88-9BC0-51ED6B5223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749786F-5DDE-4EA0-A7D0-E8E20A2ED7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7B943D-B494-4F8B-ACC0-1578A672D827}" type="datetimeFigureOut">
              <a:rPr lang="en-US" smtClean="0"/>
              <a:t>5/9/2025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F2855EB-3080-4070-9510-FB42D80BD7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F6E0E90-1C0B-4A47-A987-7DA2C1683B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784A57-DB55-4F25-AFD3-6DFAFFFAB9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41398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3.png"/><Relationship Id="rId3" Type="http://schemas.openxmlformats.org/officeDocument/2006/relationships/image" Target="../media/image4.png"/><Relationship Id="rId7" Type="http://schemas.openxmlformats.org/officeDocument/2006/relationships/image" Target="../media/image15.png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11" Type="http://schemas.openxmlformats.org/officeDocument/2006/relationships/image" Target="../media/image9.png"/><Relationship Id="rId5" Type="http://schemas.openxmlformats.org/officeDocument/2006/relationships/image" Target="../media/image5.png"/><Relationship Id="rId10" Type="http://schemas.openxmlformats.org/officeDocument/2006/relationships/image" Target="../media/image22.png"/><Relationship Id="rId4" Type="http://schemas.openxmlformats.org/officeDocument/2006/relationships/image" Target="../media/image20.png"/><Relationship Id="rId9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5.png"/><Relationship Id="rId12" Type="http://schemas.openxmlformats.org/officeDocument/2006/relationships/image" Target="../media/image25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20.png"/><Relationship Id="rId11" Type="http://schemas.openxmlformats.org/officeDocument/2006/relationships/image" Target="../media/image23.png"/><Relationship Id="rId5" Type="http://schemas.openxmlformats.org/officeDocument/2006/relationships/image" Target="../media/image9.png"/><Relationship Id="rId10" Type="http://schemas.openxmlformats.org/officeDocument/2006/relationships/image" Target="../media/image22.png"/><Relationship Id="rId4" Type="http://schemas.openxmlformats.org/officeDocument/2006/relationships/image" Target="../media/image4.png"/><Relationship Id="rId9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26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25.png"/><Relationship Id="rId5" Type="http://schemas.openxmlformats.org/officeDocument/2006/relationships/image" Target="../media/image4.png"/><Relationship Id="rId10" Type="http://schemas.openxmlformats.org/officeDocument/2006/relationships/image" Target="../media/image13.png"/><Relationship Id="rId4" Type="http://schemas.microsoft.com/office/2007/relationships/hdphoto" Target="../media/hdphoto1.wdp"/><Relationship Id="rId9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图片 3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2812" y="1267038"/>
            <a:ext cx="7246978" cy="2647492"/>
          </a:xfrm>
          <a:prstGeom prst="rect">
            <a:avLst/>
          </a:prstGeom>
        </p:spPr>
      </p:pic>
      <p:pic>
        <p:nvPicPr>
          <p:cNvPr id="42" name="图片 4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8527" y="4915578"/>
            <a:ext cx="3003473" cy="140669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05774"/>
            <a:ext cx="12192000" cy="1252226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898" y="5318943"/>
            <a:ext cx="12192000" cy="1539057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3736" y="2672056"/>
            <a:ext cx="2066925" cy="34290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661" y="4400587"/>
            <a:ext cx="1790496" cy="198097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0900" y="4720083"/>
            <a:ext cx="1201460" cy="1341982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898" y="5143069"/>
            <a:ext cx="2792259" cy="1088341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7314" y="5845075"/>
            <a:ext cx="1101646" cy="632092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743" y="3961988"/>
            <a:ext cx="2264238" cy="2775264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380" y="609584"/>
            <a:ext cx="1303954" cy="1259753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6675" y="5283816"/>
            <a:ext cx="4891672" cy="1353873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6339" y="349233"/>
            <a:ext cx="2155720" cy="628650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5460" y="372666"/>
            <a:ext cx="1866900" cy="1771650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139" y="1228642"/>
            <a:ext cx="1636497" cy="1975083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8347" y="2627600"/>
            <a:ext cx="1704722" cy="1219200"/>
          </a:xfrm>
          <a:prstGeom prst="rect">
            <a:avLst/>
          </a:prstGeom>
        </p:spPr>
      </p:pic>
      <p:pic>
        <p:nvPicPr>
          <p:cNvPr id="44" name="图片 43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6147" y="6291429"/>
            <a:ext cx="361950" cy="371475"/>
          </a:xfrm>
          <a:prstGeom prst="rect">
            <a:avLst/>
          </a:prstGeom>
        </p:spPr>
      </p:pic>
      <p:sp>
        <p:nvSpPr>
          <p:cNvPr id="46" name="矩形 259"/>
          <p:cNvSpPr>
            <a:spLocks noChangeArrowheads="1"/>
          </p:cNvSpPr>
          <p:nvPr/>
        </p:nvSpPr>
        <p:spPr bwMode="auto">
          <a:xfrm>
            <a:off x="2762361" y="1834794"/>
            <a:ext cx="660654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9pPr>
          </a:lstStyle>
          <a:p>
            <a:pPr algn="ctr">
              <a:buNone/>
            </a:pPr>
            <a:r>
              <a:rPr lang="en-US" altLang="zh-CN" sz="7200" cap="all" dirty="0">
                <a:ln w="38100">
                  <a:noFill/>
                </a:ln>
                <a:solidFill>
                  <a:schemeClr val="bg1"/>
                </a:solidFill>
                <a:effectLst>
                  <a:outerShdw blurRad="152400" dist="88900" dir="21540000" algn="tl">
                    <a:srgbClr val="000000">
                      <a:alpha val="78000"/>
                    </a:srgbClr>
                  </a:outerShdw>
                </a:effectLst>
                <a:latin typeface="Times New Roman" panose="02020603050405020304" pitchFamily="18" charset="0"/>
                <a:ea typeface="方正黑体简体" panose="03000509000000000000" pitchFamily="65" charset="-122"/>
                <a:cs typeface="Times New Roman" panose="02020603050405020304" pitchFamily="18" charset="0"/>
                <a:sym typeface="+mn-lt"/>
              </a:rPr>
              <a:t>MÔN TOÁN</a:t>
            </a:r>
            <a:endParaRPr lang="zh-CN" altLang="en-US" sz="7200" cap="all" dirty="0">
              <a:ln w="38100">
                <a:noFill/>
              </a:ln>
              <a:solidFill>
                <a:schemeClr val="bg1"/>
              </a:solidFill>
              <a:effectLst>
                <a:outerShdw blurRad="152400" dist="88900" dir="21540000" algn="tl">
                  <a:srgbClr val="000000">
                    <a:alpha val="78000"/>
                  </a:srgbClr>
                </a:outerShdw>
              </a:effectLst>
              <a:latin typeface="Times New Roman" panose="02020603050405020304" pitchFamily="18" charset="0"/>
              <a:ea typeface="方正黑体简体" panose="03000509000000000000" pitchFamily="65" charset="-122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49" name="图片 48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136" y="407677"/>
            <a:ext cx="1480533" cy="628650"/>
          </a:xfrm>
          <a:prstGeom prst="rect">
            <a:avLst/>
          </a:prstGeom>
        </p:spPr>
      </p:pic>
      <p:pic>
        <p:nvPicPr>
          <p:cNvPr id="54" name="图片 53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2493" y="3980385"/>
            <a:ext cx="449539" cy="265774"/>
          </a:xfrm>
          <a:prstGeom prst="rect">
            <a:avLst/>
          </a:prstGeom>
        </p:spPr>
      </p:pic>
      <p:pic>
        <p:nvPicPr>
          <p:cNvPr id="55" name="图片 5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31565">
            <a:off x="2597942" y="2312312"/>
            <a:ext cx="744732" cy="719487"/>
          </a:xfrm>
          <a:prstGeom prst="rect">
            <a:avLst/>
          </a:prstGeom>
        </p:spPr>
      </p:pic>
    </p:spTree>
  </p:cSld>
  <p:clrMapOvr>
    <a:masterClrMapping/>
  </p:clrMapOvr>
  <p:transition spd="slow" advTm="200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8" presetClass="entr" presetSubtype="0" accel="50000" fill="hold" nodeType="withEffect">
                                  <p:stCondLst>
                                    <p:cond delay="11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1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2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3" presetClass="entr" presetSubtype="36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3" presetClass="path" presetSubtype="0" repeatCount="indefinite" autoRev="1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Motion origin="layout" path="M -2.08333E-6 2.22222E-6 L 0.09753 2.22222E-6 " pathEditMode="relative" rAng="0" ptsTypes="AA">
                                      <p:cBhvr>
                                        <p:cTn id="26" dur="5000" spd="-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70" y="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2.96296E-6 L 0.08985 0.00371 " pathEditMode="relative" rAng="0" ptsTypes="AA">
                                      <p:cBhvr>
                                        <p:cTn id="31" dur="5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92" y="185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57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62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8" fill="hold" nodeType="withEffect">
                                  <p:stCondLst>
                                    <p:cond delay="53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19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19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32" presetClass="emph" presetSubtype="0" repeatCount="indefinite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Rot by="120000">
                                      <p:cBhvr>
                                        <p:cTn id="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8" presetClass="emph" presetSubtype="0" repeatCount="indefinite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animRot by="21600000">
                                      <p:cBhvr>
                                        <p:cTn id="56" dur="27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8" presetClass="emph" presetSubtype="0" repeatCount="indefinite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animRot by="21600000">
                                      <p:cBhvr>
                                        <p:cTn id="61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2" presetID="2" presetClass="entr" presetSubtype="2" fill="hold" nodeType="withEffect">
                                  <p:stCondLst>
                                    <p:cond delay="62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63" presetClass="path" presetSubtype="0" repeatCount="indefinite" autoRev="1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Motion origin="layout" path="M -2.08333E-6 2.22222E-6 L 0.09753 2.22222E-6 " pathEditMode="relative" rAng="0" ptsTypes="AA">
                                      <p:cBhvr>
                                        <p:cTn id="70" dur="500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7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81632"/>
            <a:ext cx="12192000" cy="1252226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7192" y="5660229"/>
            <a:ext cx="2979637" cy="870673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213"/>
          <a:stretch>
            <a:fillRect/>
          </a:stretch>
        </p:blipFill>
        <p:spPr>
          <a:xfrm>
            <a:off x="171009" y="5914877"/>
            <a:ext cx="12192000" cy="735462"/>
          </a:xfrm>
          <a:prstGeom prst="rect">
            <a:avLst/>
          </a:prstGeom>
        </p:spPr>
      </p:pic>
      <p:sp>
        <p:nvSpPr>
          <p:cNvPr id="15" name="圆角矩形 1"/>
          <p:cNvSpPr/>
          <p:nvPr/>
        </p:nvSpPr>
        <p:spPr>
          <a:xfrm>
            <a:off x="2035277" y="1933877"/>
            <a:ext cx="7671874" cy="3257555"/>
          </a:xfrm>
          <a:prstGeom prst="roundRect">
            <a:avLst>
              <a:gd name="adj" fmla="val 13063"/>
            </a:avLst>
          </a:prstGeom>
          <a:solidFill>
            <a:schemeClr val="bg1"/>
          </a:solidFill>
          <a:ln w="38100">
            <a:solidFill>
              <a:srgbClr val="00B0F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ea typeface="方正黑体简体" panose="03000509000000000000" pitchFamily="65" charset="-122"/>
              <a:cs typeface="+mn-ea"/>
              <a:sym typeface="+mn-lt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2979304" y="2903029"/>
            <a:ext cx="668421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8000" b="1" dirty="0">
                <a:solidFill>
                  <a:srgbClr val="FF0000"/>
                </a:solidFill>
                <a:ea typeface="方正黑体简体" panose="03000509000000000000" pitchFamily="65" charset="-122"/>
                <a:cs typeface="+mn-ea"/>
                <a:sym typeface="+mn-lt"/>
              </a:rPr>
              <a:t>KHỞI ĐỘNG</a:t>
            </a:r>
            <a:endParaRPr lang="zh-CN" altLang="en-US" sz="8000" b="1" dirty="0">
              <a:solidFill>
                <a:srgbClr val="FF0000"/>
              </a:solidFill>
              <a:ea typeface="方正黑体简体" panose="03000509000000000000" pitchFamily="65" charset="-122"/>
              <a:cs typeface="+mn-ea"/>
              <a:sym typeface="+mn-lt"/>
            </a:endParaRPr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5089" y="-282636"/>
            <a:ext cx="3529769" cy="352976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4130" y="2903029"/>
            <a:ext cx="2302699" cy="2185214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21" y="1258313"/>
            <a:ext cx="1798569" cy="2170687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8140" y="791429"/>
            <a:ext cx="2155720" cy="62865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3819" y="704697"/>
            <a:ext cx="1480533" cy="62865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47905"/>
            <a:ext cx="12192000" cy="710095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94267"/>
            <a:ext cx="2792259" cy="1088341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743" y="3961988"/>
            <a:ext cx="2264238" cy="277526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72808"/>
            <a:ext cx="12363009" cy="485192"/>
          </a:xfrm>
          <a:prstGeom prst="rect">
            <a:avLst/>
          </a:prstGeom>
        </p:spPr>
      </p:pic>
    </p:spTree>
  </p:cSld>
  <p:clrMapOvr>
    <a:masterClrMapping/>
  </p:clrMapOvr>
  <p:transition spd="slow" advTm="2000">
    <p:randomBar dir="vert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12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12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grpId="0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41" presetClass="entr" presetSubtype="0" fill="hold" grpId="0" nodeType="withEffect">
                                      <p:stCondLst>
                                        <p:cond delay="190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" dur="500" tmFilter="0,0; .5, 1; 1, 1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42" presetClass="entr" presetSubtype="0" fill="hold" nodeType="withEffect">
                                      <p:stCondLst>
                                        <p:cond delay="33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4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42" presetClass="entr" presetSubtype="0" fill="hold" nodeType="withEffect">
                                      <p:stCondLst>
                                        <p:cond delay="32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1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10" presetClass="entr" presetSubtype="0" fill="hold" nodeType="withEffect">
                                      <p:stCondLst>
                                        <p:cond delay="13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2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" presetID="63" presetClass="path" presetSubtype="0" repeatCount="indefinite" autoRev="1" fill="hold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animMotion origin="layout" path="M 0 -2.59259E-6 L 0.09753 -2.59259E-6 " pathEditMode="relative" rAng="0" ptsTypes="AA">
                                          <p:cBhvr>
                                            <p:cTn id="35" dur="5000" spd="-100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870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6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2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63" presetClass="pat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-1.11111E-6 L 0.08985 0.0037 " pathEditMode="relative" rAng="0" ptsTypes="AA">
                                          <p:cBhvr>
                                            <p:cTn id="40" dur="5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492" y="185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" grpId="0" bldLvl="0" animBg="1"/>
          <p:bldP spid="1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2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2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grpId="0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41" presetClass="entr" presetSubtype="0" fill="hold" grpId="0" nodeType="withEffect">
                                      <p:stCondLst>
                                        <p:cond delay="190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" dur="500" tmFilter="0,0; .5, 1; 1, 1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22" presetClass="entr" presetSubtype="1" fill="hold" grpId="0" nodeType="withEffect">
                                      <p:stCondLst>
                                        <p:cond delay="31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3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42" presetClass="entr" presetSubtype="0" fill="hold" nodeType="withEffect">
                                      <p:stCondLst>
                                        <p:cond delay="33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42" presetClass="entr" presetSubtype="0" fill="hold" nodeType="withEffect">
                                      <p:stCondLst>
                                        <p:cond delay="32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1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2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10" presetClass="entr" presetSubtype="0" fill="hold" nodeType="withEffect">
                                      <p:stCondLst>
                                        <p:cond delay="130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2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63" presetClass="path" presetSubtype="0" repeatCount="indefinite" autoRev="1" fill="hold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animMotion origin="layout" path="M 0 -2.59259E-6 L 0.09753 -2.59259E-6 " pathEditMode="relative" rAng="0" ptsTypes="AA">
                                          <p:cBhvr>
                                            <p:cTn id="38" dur="5000" spd="-100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870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2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63" presetClass="pat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-1.11111E-6 L 0.08985 0.0037 " pathEditMode="relative" rAng="0" ptsTypes="AA">
                                          <p:cBhvr>
                                            <p:cTn id="43" dur="5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492" y="185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" grpId="0" bldLvl="0" animBg="1"/>
          <p:bldP spid="19" grpId="0"/>
          <p:bldP spid="20" grpId="0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Join_file_211615273">
            <a:hlinkClick r:id="" action="ppaction://media"/>
            <a:extLst>
              <a:ext uri="{FF2B5EF4-FFF2-40B4-BE49-F238E27FC236}">
                <a16:creationId xmlns:a16="http://schemas.microsoft.com/office/drawing/2014/main" xmlns="" id="{73B1D7EE-4444-4216-8836-E84EADEC47F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850990"/>
      </p:ext>
    </p:extLst>
  </p:cSld>
  <p:clrMapOvr>
    <a:masterClrMapping/>
  </p:clrMapOvr>
  <p:transition spd="slow" advClick="0" advTm="200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87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图片 3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81632"/>
            <a:ext cx="12192000" cy="1252226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94267"/>
            <a:ext cx="2792259" cy="1088341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7192" y="5660229"/>
            <a:ext cx="2979637" cy="870673"/>
          </a:xfrm>
          <a:prstGeom prst="rect">
            <a:avLst/>
          </a:prstGeom>
        </p:spPr>
      </p:pic>
      <p:pic>
        <p:nvPicPr>
          <p:cNvPr id="44" name="图片 43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213"/>
          <a:stretch>
            <a:fillRect/>
          </a:stretch>
        </p:blipFill>
        <p:spPr>
          <a:xfrm>
            <a:off x="171009" y="5914877"/>
            <a:ext cx="12192000" cy="735462"/>
          </a:xfrm>
          <a:prstGeom prst="rect">
            <a:avLst/>
          </a:prstGeom>
        </p:spPr>
      </p:pic>
      <p:pic>
        <p:nvPicPr>
          <p:cNvPr id="51" name="图片 5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6314" y="5621173"/>
            <a:ext cx="971414" cy="1074756"/>
          </a:xfrm>
          <a:prstGeom prst="rect">
            <a:avLst/>
          </a:prstGeom>
        </p:spPr>
      </p:pic>
      <p:pic>
        <p:nvPicPr>
          <p:cNvPr id="52" name="图片 5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5171" y="5901974"/>
            <a:ext cx="651839" cy="728078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47905"/>
            <a:ext cx="12192000" cy="710095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72808"/>
            <a:ext cx="12363009" cy="485192"/>
          </a:xfrm>
          <a:prstGeom prst="rect">
            <a:avLst/>
          </a:prstGeom>
        </p:spPr>
      </p:pic>
      <p:sp>
        <p:nvSpPr>
          <p:cNvPr id="49" name="Oval 48">
            <a:extLst>
              <a:ext uri="{FF2B5EF4-FFF2-40B4-BE49-F238E27FC236}">
                <a16:creationId xmlns:a16="http://schemas.microsoft.com/office/drawing/2014/main" xmlns="" id="{8CF79324-7023-46B6-BC4F-3C12ABAC9298}"/>
              </a:ext>
            </a:extLst>
          </p:cNvPr>
          <p:cNvSpPr/>
          <p:nvPr/>
        </p:nvSpPr>
        <p:spPr>
          <a:xfrm>
            <a:off x="288384" y="1379322"/>
            <a:ext cx="549772" cy="681028"/>
          </a:xfrm>
          <a:prstGeom prst="ellipse">
            <a:avLst/>
          </a:prstGeom>
          <a:solidFill>
            <a:srgbClr val="92D050"/>
          </a:solidFill>
          <a:ln w="12700" cap="flat" cmpd="sng" algn="ctr">
            <a:solidFill>
              <a:srgbClr val="92D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</a:t>
            </a:r>
            <a:endParaRPr kumimoji="0" lang="vi-VN" sz="3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xmlns="" id="{E31848CA-878C-4BBC-9C0A-1714A39B1FA8}"/>
              </a:ext>
            </a:extLst>
          </p:cNvPr>
          <p:cNvSpPr txBox="1"/>
          <p:nvPr/>
        </p:nvSpPr>
        <p:spPr>
          <a:xfrm>
            <a:off x="838156" y="1405311"/>
            <a:ext cx="30696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Tính nhẩm.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xmlns="" id="{8BFD8AD2-058B-4AC8-A845-9D8DC8BE0659}"/>
              </a:ext>
            </a:extLst>
          </p:cNvPr>
          <p:cNvSpPr txBox="1"/>
          <p:nvPr/>
        </p:nvSpPr>
        <p:spPr>
          <a:xfrm>
            <a:off x="555220" y="2542783"/>
            <a:ext cx="11444713" cy="1685846"/>
          </a:xfrm>
          <a:prstGeom prst="rect">
            <a:avLst/>
          </a:prstGeom>
          <a:solidFill>
            <a:srgbClr val="4BACC6">
              <a:lumMod val="20000"/>
              <a:lumOff val="80000"/>
            </a:srgbClr>
          </a:solidFill>
          <a:ln>
            <a:solidFill>
              <a:srgbClr val="4BACC6">
                <a:lumMod val="20000"/>
                <a:lumOff val="80000"/>
              </a:srgbClr>
            </a:solidFill>
          </a:ln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 7 + 7 =		  9 + 6 =		  8 + 4 =   		  5 + 7 =     </a:t>
            </a:r>
          </a:p>
          <a:p>
            <a:pPr marL="0" marR="0" lvl="0" indent="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 6 + 9 =		  4 + 8 =		14 – 5 =		15 – 6 =</a:t>
            </a:r>
          </a:p>
          <a:p>
            <a:pPr marL="0" marR="0" lvl="0" indent="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12 – 4 =		11 – 7 = 		15 – 9 =		13 – 8 =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xmlns="" id="{39E81C89-B7EB-4EEC-B93C-A60CCAAAA15D}"/>
              </a:ext>
            </a:extLst>
          </p:cNvPr>
          <p:cNvSpPr txBox="1"/>
          <p:nvPr/>
        </p:nvSpPr>
        <p:spPr>
          <a:xfrm>
            <a:off x="1786918" y="2574744"/>
            <a:ext cx="6399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14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xmlns="" id="{BE170FEE-B563-42FA-8455-DA66A18A4C5E}"/>
              </a:ext>
            </a:extLst>
          </p:cNvPr>
          <p:cNvSpPr txBox="1"/>
          <p:nvPr/>
        </p:nvSpPr>
        <p:spPr>
          <a:xfrm>
            <a:off x="4509318" y="2647695"/>
            <a:ext cx="6399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15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xmlns="" id="{3A04E900-4F1E-4FA4-939B-2FE0B375913A}"/>
              </a:ext>
            </a:extLst>
          </p:cNvPr>
          <p:cNvSpPr txBox="1"/>
          <p:nvPr/>
        </p:nvSpPr>
        <p:spPr>
          <a:xfrm>
            <a:off x="7427844" y="2603025"/>
            <a:ext cx="6399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12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xmlns="" id="{A80A77C0-1C02-4AFC-9BD9-AC091BFEFBAA}"/>
              </a:ext>
            </a:extLst>
          </p:cNvPr>
          <p:cNvSpPr txBox="1"/>
          <p:nvPr/>
        </p:nvSpPr>
        <p:spPr>
          <a:xfrm>
            <a:off x="10085122" y="2568694"/>
            <a:ext cx="6399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12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xmlns="" id="{B2E7D466-BB8E-4897-95C3-720092499E41}"/>
              </a:ext>
            </a:extLst>
          </p:cNvPr>
          <p:cNvSpPr txBox="1"/>
          <p:nvPr/>
        </p:nvSpPr>
        <p:spPr>
          <a:xfrm>
            <a:off x="1786918" y="3098775"/>
            <a:ext cx="6399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15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xmlns="" id="{9C704396-0020-430D-81C5-4BEAF0131E9A}"/>
              </a:ext>
            </a:extLst>
          </p:cNvPr>
          <p:cNvSpPr txBox="1"/>
          <p:nvPr/>
        </p:nvSpPr>
        <p:spPr>
          <a:xfrm>
            <a:off x="4509318" y="3171726"/>
            <a:ext cx="6399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12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xmlns="" id="{0B27817A-88B5-4FB3-AAD9-55A95893C1DE}"/>
              </a:ext>
            </a:extLst>
          </p:cNvPr>
          <p:cNvSpPr txBox="1"/>
          <p:nvPr/>
        </p:nvSpPr>
        <p:spPr>
          <a:xfrm>
            <a:off x="7427844" y="3127056"/>
            <a:ext cx="6399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9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xmlns="" id="{4BC5C2BA-226C-4047-A684-0FB1F52242A4}"/>
              </a:ext>
            </a:extLst>
          </p:cNvPr>
          <p:cNvSpPr txBox="1"/>
          <p:nvPr/>
        </p:nvSpPr>
        <p:spPr>
          <a:xfrm>
            <a:off x="10085122" y="3092725"/>
            <a:ext cx="6399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9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xmlns="" id="{5D91A8A9-0EEB-4B90-A6B9-CA256D3BE031}"/>
              </a:ext>
            </a:extLst>
          </p:cNvPr>
          <p:cNvSpPr txBox="1"/>
          <p:nvPr/>
        </p:nvSpPr>
        <p:spPr>
          <a:xfrm>
            <a:off x="1786918" y="3653929"/>
            <a:ext cx="6399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8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xmlns="" id="{162A2DBE-0A68-47FC-823B-84A24E962D38}"/>
              </a:ext>
            </a:extLst>
          </p:cNvPr>
          <p:cNvSpPr txBox="1"/>
          <p:nvPr/>
        </p:nvSpPr>
        <p:spPr>
          <a:xfrm>
            <a:off x="4509318" y="3726880"/>
            <a:ext cx="6399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4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xmlns="" id="{A697A7E6-8EAA-451F-B452-6CE39D8E1A27}"/>
              </a:ext>
            </a:extLst>
          </p:cNvPr>
          <p:cNvSpPr txBox="1"/>
          <p:nvPr/>
        </p:nvSpPr>
        <p:spPr>
          <a:xfrm>
            <a:off x="7427844" y="3682210"/>
            <a:ext cx="6399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6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xmlns="" id="{4B73FFC8-F209-425D-B960-986C5778F70F}"/>
              </a:ext>
            </a:extLst>
          </p:cNvPr>
          <p:cNvSpPr txBox="1"/>
          <p:nvPr/>
        </p:nvSpPr>
        <p:spPr>
          <a:xfrm>
            <a:off x="10085122" y="3647879"/>
            <a:ext cx="6399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kern="0" dirty="0">
                <a:solidFill>
                  <a:srgbClr val="FF0000"/>
                </a:solidFill>
              </a:rPr>
              <a:t>5</a:t>
            </a:r>
            <a:endParaRPr kumimoji="0" lang="vi-VN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pic>
        <p:nvPicPr>
          <p:cNvPr id="69" name="Picture 68" descr="C:\Users\TUAN\Downloads\Luyện tập 1.png">
            <a:extLst>
              <a:ext uri="{FF2B5EF4-FFF2-40B4-BE49-F238E27FC236}">
                <a16:creationId xmlns:a16="http://schemas.microsoft.com/office/drawing/2014/main" xmlns="" id="{AEE6E307-F461-4CDC-A382-0D3E80ED0A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44973" y="143645"/>
            <a:ext cx="2820489" cy="1088341"/>
          </a:xfrm>
          <a:prstGeom prst="rect">
            <a:avLst/>
          </a:prstGeom>
          <a:noFill/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 advTm="200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  <p:bldP spid="55" grpId="0"/>
      <p:bldP spid="56" grpId="0" animBg="1"/>
      <p:bldP spid="57" grpId="0"/>
      <p:bldP spid="58" grpId="0"/>
      <p:bldP spid="59" grpId="0"/>
      <p:bldP spid="60" grpId="0"/>
      <p:bldP spid="61" grpId="0"/>
      <p:bldP spid="62" grpId="0"/>
      <p:bldP spid="63" grpId="0"/>
      <p:bldP spid="64" grpId="0"/>
      <p:bldP spid="65" grpId="0"/>
      <p:bldP spid="66" grpId="0"/>
      <p:bldP spid="67" grpId="0"/>
      <p:bldP spid="6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1FF0650-2AE1-45DD-B71A-8200012A088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7351" b="78488" l="43612" r="87564">
                        <a14:foregroundMark x1="49063" y1="58188" x2="63827" y2="70360"/>
                        <a14:foregroundMark x1="63827" y1="70360" x2="65474" y2="70886"/>
                        <a14:foregroundMark x1="56729" y1="54832" x2="64395" y2="64941"/>
                        <a14:foregroundMark x1="64395" y1="64941" x2="70074" y2="61909"/>
                        <a14:foregroundMark x1="70074" y1="61909" x2="66667" y2="54509"/>
                        <a14:foregroundMark x1="66667" y1="54509" x2="59455" y2="53983"/>
                        <a14:foregroundMark x1="59455" y1="53983" x2="54174" y2="58391"/>
                        <a14:foregroundMark x1="54174" y1="58391" x2="55423" y2="64173"/>
                        <a14:foregroundMark x1="55423" y1="64173" x2="62976" y2="69551"/>
                        <a14:foregroundMark x1="62976" y1="69551" x2="71891" y2="68662"/>
                        <a14:foregroundMark x1="71891" y1="68662" x2="75412" y2="62070"/>
                        <a14:foregroundMark x1="75412" y1="62070" x2="66837" y2="56288"/>
                        <a14:foregroundMark x1="66837" y1="56288" x2="58603" y2="57541"/>
                        <a14:foregroundMark x1="58603" y1="57541" x2="55082" y2="65952"/>
                        <a14:foregroundMark x1="55082" y1="65952" x2="61499" y2="69996"/>
                        <a14:foregroundMark x1="61499" y1="69996" x2="72232" y2="68662"/>
                        <a14:foregroundMark x1="72232" y1="68662" x2="76207" y2="61181"/>
                        <a14:foregroundMark x1="76207" y1="61181" x2="68541" y2="56935"/>
                        <a14:foregroundMark x1="68541" y1="56935" x2="58887" y2="57420"/>
                        <a14:foregroundMark x1="58887" y1="57420" x2="52754" y2="65548"/>
                        <a14:foregroundMark x1="52754" y1="65548" x2="54174" y2="71290"/>
                        <a14:foregroundMark x1="54174" y1="71290" x2="65474" y2="72139"/>
                        <a14:foregroundMark x1="65474" y1="72139" x2="74219" y2="65588"/>
                        <a14:foregroundMark x1="74219" y1="65588" x2="68711" y2="57784"/>
                        <a14:foregroundMark x1="68711" y1="57784" x2="60363" y2="57703"/>
                        <a14:foregroundMark x1="60363" y1="57703" x2="58376" y2="58755"/>
                        <a14:foregroundMark x1="67348" y1="52285" x2="63714" y2="54670"/>
                        <a14:foregroundMark x1="63714" y1="54670" x2="61272" y2="60979"/>
                        <a14:foregroundMark x1="61272" y1="60979" x2="62748" y2="68298"/>
                        <a14:foregroundMark x1="62748" y1="68298" x2="70358" y2="71937"/>
                        <a14:foregroundMark x1="70358" y1="71937" x2="76320" y2="69551"/>
                        <a14:foregroundMark x1="76320" y1="69551" x2="80977" y2="63607"/>
                        <a14:foregroundMark x1="80977" y1="63607" x2="81204" y2="60089"/>
                        <a14:foregroundMark x1="81204" y1="60089" x2="77626" y2="69753"/>
                        <a14:foregroundMark x1="77626" y1="69753" x2="73765" y2="73433"/>
                        <a14:foregroundMark x1="73765" y1="73433" x2="68143" y2="75212"/>
                        <a14:foregroundMark x1="68143" y1="75212" x2="60420" y2="74525"/>
                        <a14:foregroundMark x1="60420" y1="74525" x2="55764" y2="72382"/>
                        <a14:foregroundMark x1="55764" y1="72382" x2="51051" y2="63890"/>
                        <a14:foregroundMark x1="46564" y1="63647" x2="48382" y2="68015"/>
                        <a14:foregroundMark x1="48382" y1="68015" x2="54969" y2="70805"/>
                        <a14:foregroundMark x1="51675" y1="71533" x2="57183" y2="74767"/>
                        <a14:foregroundMark x1="57183" y1="74767" x2="70755" y2="76304"/>
                        <a14:foregroundMark x1="70755" y1="76304" x2="72175" y2="75900"/>
                        <a14:foregroundMark x1="67121" y1="77436" x2="72175" y2="77477"/>
                        <a14:foregroundMark x1="72175" y1="77477" x2="74787" y2="75819"/>
                        <a14:foregroundMark x1="52584" y1="73999" x2="57070" y2="76668"/>
                        <a14:foregroundMark x1="45429" y1="65588" x2="48382" y2="69106"/>
                        <a14:foregroundMark x1="46962" y1="57865" x2="51221" y2="54670"/>
                        <a14:foregroundMark x1="51221" y1="54670" x2="56559" y2="52406"/>
                        <a14:foregroundMark x1="56559" y1="52406" x2="60250" y2="49495"/>
                        <a14:foregroundMark x1="60250" y1="49495" x2="65474" y2="48767"/>
                        <a14:foregroundMark x1="65474" y1="48767" x2="66894" y2="49009"/>
                        <a14:foregroundMark x1="62862" y1="47675" x2="62862" y2="47675"/>
                        <a14:foregroundMark x1="85406" y1="58350" x2="85860" y2="62879"/>
                        <a14:foregroundMark x1="87564" y1="60696" x2="87564" y2="62151"/>
                        <a14:foregroundMark x1="67689" y1="78528" x2="70187" y2="78528"/>
                        <a14:foregroundMark x1="43612" y1="65144" x2="44009" y2="66761"/>
                        <a14:foregroundMark x1="43782" y1="64294" x2="43612" y2="66761"/>
                        <a14:foregroundMark x1="59796" y1="47675" x2="64282" y2="47594"/>
                        <a14:foregroundMark x1="64282" y1="47594" x2="64338" y2="47594"/>
                        <a14:foregroundMark x1="61329" y1="47351" x2="63884" y2="473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433" t="47222" r="10061" b="19719"/>
          <a:stretch/>
        </p:blipFill>
        <p:spPr>
          <a:xfrm>
            <a:off x="5223619" y="85332"/>
            <a:ext cx="5600482" cy="5590055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81632"/>
            <a:ext cx="12192000" cy="1252226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213"/>
          <a:stretch>
            <a:fillRect/>
          </a:stretch>
        </p:blipFill>
        <p:spPr>
          <a:xfrm>
            <a:off x="237208" y="5740143"/>
            <a:ext cx="12192000" cy="735462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47905"/>
            <a:ext cx="12192000" cy="710095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94267"/>
            <a:ext cx="2792259" cy="1088341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72808"/>
            <a:ext cx="12363009" cy="485192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6675" y="5283816"/>
            <a:ext cx="4891672" cy="1353873"/>
          </a:xfrm>
          <a:prstGeom prst="rect">
            <a:avLst/>
          </a:prstGeom>
        </p:spPr>
      </p:pic>
      <p:pic>
        <p:nvPicPr>
          <p:cNvPr id="24" name="Picture 23" descr="C:\Users\TUAN\Downloads\Luyện tập 1.png">
            <a:extLst>
              <a:ext uri="{FF2B5EF4-FFF2-40B4-BE49-F238E27FC236}">
                <a16:creationId xmlns:a16="http://schemas.microsoft.com/office/drawing/2014/main" xmlns="" id="{5515FB70-3D31-4529-860F-7F3F65F7F4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-17976" y="-20499"/>
            <a:ext cx="2237784" cy="863493"/>
          </a:xfrm>
          <a:prstGeom prst="rect">
            <a:avLst/>
          </a:prstGeom>
          <a:noFill/>
        </p:spPr>
      </p:pic>
      <p:sp>
        <p:nvSpPr>
          <p:cNvPr id="38" name="Oval 37">
            <a:extLst>
              <a:ext uri="{FF2B5EF4-FFF2-40B4-BE49-F238E27FC236}">
                <a16:creationId xmlns:a16="http://schemas.microsoft.com/office/drawing/2014/main" xmlns="" id="{AD7B96AF-FDC5-4CA1-9493-BEE31A5B6386}"/>
              </a:ext>
            </a:extLst>
          </p:cNvPr>
          <p:cNvSpPr/>
          <p:nvPr/>
        </p:nvSpPr>
        <p:spPr>
          <a:xfrm>
            <a:off x="237208" y="1320295"/>
            <a:ext cx="437322" cy="437322"/>
          </a:xfrm>
          <a:prstGeom prst="ellipse">
            <a:avLst/>
          </a:prstGeom>
          <a:solidFill>
            <a:srgbClr val="92D050"/>
          </a:solidFill>
          <a:ln w="12700" cap="flat" cmpd="sng" algn="ctr">
            <a:solidFill>
              <a:srgbClr val="92D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  <a:endParaRPr kumimoji="0" lang="vi-VN" sz="3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781004F2-01B7-4471-BD2C-844E855F5346}"/>
              </a:ext>
            </a:extLst>
          </p:cNvPr>
          <p:cNvSpPr txBox="1"/>
          <p:nvPr/>
        </p:nvSpPr>
        <p:spPr>
          <a:xfrm>
            <a:off x="674530" y="1320295"/>
            <a:ext cx="41661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Mỗi số 7, 5, 11, 13 là kết quả của những phép tính nào?</a:t>
            </a:r>
          </a:p>
        </p:txBody>
      </p:sp>
      <p:sp>
        <p:nvSpPr>
          <p:cNvPr id="41" name="Freeform: Shape 40">
            <a:extLst>
              <a:ext uri="{FF2B5EF4-FFF2-40B4-BE49-F238E27FC236}">
                <a16:creationId xmlns:a16="http://schemas.microsoft.com/office/drawing/2014/main" xmlns="" id="{115C4B82-13F6-43DD-AB12-9DCDAF2B504D}"/>
              </a:ext>
            </a:extLst>
          </p:cNvPr>
          <p:cNvSpPr/>
          <p:nvPr/>
        </p:nvSpPr>
        <p:spPr>
          <a:xfrm>
            <a:off x="8158347" y="2557449"/>
            <a:ext cx="1059180" cy="716280"/>
          </a:xfrm>
          <a:custGeom>
            <a:avLst/>
            <a:gdLst>
              <a:gd name="connsiteX0" fmla="*/ 1059180 w 1059180"/>
              <a:gd name="connsiteY0" fmla="*/ 0 h 716280"/>
              <a:gd name="connsiteX1" fmla="*/ 693420 w 1059180"/>
              <a:gd name="connsiteY1" fmla="*/ 541020 h 716280"/>
              <a:gd name="connsiteX2" fmla="*/ 0 w 1059180"/>
              <a:gd name="connsiteY2" fmla="*/ 716280 h 7162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59180" h="716280">
                <a:moveTo>
                  <a:pt x="1059180" y="0"/>
                </a:moveTo>
                <a:cubicBezTo>
                  <a:pt x="964565" y="210820"/>
                  <a:pt x="869950" y="421640"/>
                  <a:pt x="693420" y="541020"/>
                </a:cubicBezTo>
                <a:cubicBezTo>
                  <a:pt x="516890" y="660400"/>
                  <a:pt x="258445" y="688340"/>
                  <a:pt x="0" y="716280"/>
                </a:cubicBezTo>
              </a:path>
            </a:pathLst>
          </a:custGeom>
          <a:noFill/>
          <a:ln w="381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2" name="Freeform: Shape 41">
            <a:extLst>
              <a:ext uri="{FF2B5EF4-FFF2-40B4-BE49-F238E27FC236}">
                <a16:creationId xmlns:a16="http://schemas.microsoft.com/office/drawing/2014/main" xmlns="" id="{5EC12948-7E8D-4C45-BDAA-5CBEBFCBA976}"/>
              </a:ext>
            </a:extLst>
          </p:cNvPr>
          <p:cNvSpPr/>
          <p:nvPr/>
        </p:nvSpPr>
        <p:spPr>
          <a:xfrm>
            <a:off x="8207748" y="2369086"/>
            <a:ext cx="861060" cy="967740"/>
          </a:xfrm>
          <a:custGeom>
            <a:avLst/>
            <a:gdLst>
              <a:gd name="connsiteX0" fmla="*/ 861060 w 861060"/>
              <a:gd name="connsiteY0" fmla="*/ 967740 h 967740"/>
              <a:gd name="connsiteX1" fmla="*/ 678180 w 861060"/>
              <a:gd name="connsiteY1" fmla="*/ 167640 h 967740"/>
              <a:gd name="connsiteX2" fmla="*/ 0 w 861060"/>
              <a:gd name="connsiteY2" fmla="*/ 0 h 9677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61060" h="967740">
                <a:moveTo>
                  <a:pt x="861060" y="967740"/>
                </a:moveTo>
                <a:cubicBezTo>
                  <a:pt x="841375" y="648335"/>
                  <a:pt x="821690" y="328930"/>
                  <a:pt x="678180" y="167640"/>
                </a:cubicBezTo>
                <a:cubicBezTo>
                  <a:pt x="534670" y="6350"/>
                  <a:pt x="267335" y="3175"/>
                  <a:pt x="0" y="0"/>
                </a:cubicBezTo>
              </a:path>
            </a:pathLst>
          </a:custGeom>
          <a:noFill/>
          <a:ln w="381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3" name="Freeform: Shape 42">
            <a:extLst>
              <a:ext uri="{FF2B5EF4-FFF2-40B4-BE49-F238E27FC236}">
                <a16:creationId xmlns:a16="http://schemas.microsoft.com/office/drawing/2014/main" xmlns="" id="{283C5A31-7480-4611-A3D4-CA6FB3D948E0}"/>
              </a:ext>
            </a:extLst>
          </p:cNvPr>
          <p:cNvSpPr/>
          <p:nvPr/>
        </p:nvSpPr>
        <p:spPr>
          <a:xfrm rot="4490650" flipH="1">
            <a:off x="6912346" y="2256321"/>
            <a:ext cx="205174" cy="831388"/>
          </a:xfrm>
          <a:custGeom>
            <a:avLst/>
            <a:gdLst>
              <a:gd name="connsiteX0" fmla="*/ 0 w 153707"/>
              <a:gd name="connsiteY0" fmla="*/ 952500 h 952500"/>
              <a:gd name="connsiteX1" fmla="*/ 152400 w 153707"/>
              <a:gd name="connsiteY1" fmla="*/ 548640 h 952500"/>
              <a:gd name="connsiteX2" fmla="*/ 60960 w 153707"/>
              <a:gd name="connsiteY2" fmla="*/ 0 h 952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3707" h="952500">
                <a:moveTo>
                  <a:pt x="0" y="952500"/>
                </a:moveTo>
                <a:cubicBezTo>
                  <a:pt x="71120" y="829945"/>
                  <a:pt x="142240" y="707390"/>
                  <a:pt x="152400" y="548640"/>
                </a:cubicBezTo>
                <a:cubicBezTo>
                  <a:pt x="162560" y="389890"/>
                  <a:pt x="111760" y="194945"/>
                  <a:pt x="60960" y="0"/>
                </a:cubicBezTo>
              </a:path>
            </a:pathLst>
          </a:custGeom>
          <a:noFill/>
          <a:ln w="381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4" name="Freeform: Shape 43">
            <a:extLst>
              <a:ext uri="{FF2B5EF4-FFF2-40B4-BE49-F238E27FC236}">
                <a16:creationId xmlns:a16="http://schemas.microsoft.com/office/drawing/2014/main" xmlns="" id="{75732CFE-E362-4C8D-B3A3-A16925ADB5AA}"/>
              </a:ext>
            </a:extLst>
          </p:cNvPr>
          <p:cNvSpPr/>
          <p:nvPr/>
        </p:nvSpPr>
        <p:spPr>
          <a:xfrm>
            <a:off x="8244840" y="2986496"/>
            <a:ext cx="145636" cy="1021624"/>
          </a:xfrm>
          <a:custGeom>
            <a:avLst/>
            <a:gdLst>
              <a:gd name="connsiteX0" fmla="*/ 0 w 334408"/>
              <a:gd name="connsiteY0" fmla="*/ 708660 h 708660"/>
              <a:gd name="connsiteX1" fmla="*/ 297180 w 334408"/>
              <a:gd name="connsiteY1" fmla="*/ 327660 h 708660"/>
              <a:gd name="connsiteX2" fmla="*/ 320040 w 334408"/>
              <a:gd name="connsiteY2" fmla="*/ 0 h 708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34408" h="708660">
                <a:moveTo>
                  <a:pt x="0" y="708660"/>
                </a:moveTo>
                <a:cubicBezTo>
                  <a:pt x="121920" y="577215"/>
                  <a:pt x="243840" y="445770"/>
                  <a:pt x="297180" y="327660"/>
                </a:cubicBezTo>
                <a:cubicBezTo>
                  <a:pt x="350520" y="209550"/>
                  <a:pt x="335280" y="104775"/>
                  <a:pt x="320040" y="0"/>
                </a:cubicBezTo>
              </a:path>
            </a:pathLst>
          </a:custGeom>
          <a:noFill/>
          <a:ln w="381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xmlns="" id="{37E72163-A314-4041-8469-65D2B5B034B0}"/>
              </a:ext>
            </a:extLst>
          </p:cNvPr>
          <p:cNvSpPr/>
          <p:nvPr/>
        </p:nvSpPr>
        <p:spPr>
          <a:xfrm>
            <a:off x="7042968" y="2971800"/>
            <a:ext cx="390233" cy="743435"/>
          </a:xfrm>
          <a:custGeom>
            <a:avLst/>
            <a:gdLst>
              <a:gd name="connsiteX0" fmla="*/ 0 w 1013460"/>
              <a:gd name="connsiteY0" fmla="*/ 558161 h 558161"/>
              <a:gd name="connsiteX1" fmla="*/ 312420 w 1013460"/>
              <a:gd name="connsiteY1" fmla="*/ 85721 h 558161"/>
              <a:gd name="connsiteX2" fmla="*/ 1013460 w 1013460"/>
              <a:gd name="connsiteY2" fmla="*/ 1901 h 5581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13460" h="558161">
                <a:moveTo>
                  <a:pt x="0" y="558161"/>
                </a:moveTo>
                <a:cubicBezTo>
                  <a:pt x="71755" y="368296"/>
                  <a:pt x="143510" y="178431"/>
                  <a:pt x="312420" y="85721"/>
                </a:cubicBezTo>
                <a:cubicBezTo>
                  <a:pt x="481330" y="-6989"/>
                  <a:pt x="747395" y="-2544"/>
                  <a:pt x="1013460" y="1901"/>
                </a:cubicBezTo>
              </a:path>
            </a:pathLst>
          </a:custGeom>
          <a:noFill/>
          <a:ln w="381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6" name="Freeform: Shape 45">
            <a:extLst>
              <a:ext uri="{FF2B5EF4-FFF2-40B4-BE49-F238E27FC236}">
                <a16:creationId xmlns:a16="http://schemas.microsoft.com/office/drawing/2014/main" xmlns="" id="{E5E8AD03-A96F-4F65-B178-D5707624D77A}"/>
              </a:ext>
            </a:extLst>
          </p:cNvPr>
          <p:cNvSpPr/>
          <p:nvPr/>
        </p:nvSpPr>
        <p:spPr>
          <a:xfrm>
            <a:off x="6696991" y="2221161"/>
            <a:ext cx="1104900" cy="1070679"/>
          </a:xfrm>
          <a:custGeom>
            <a:avLst/>
            <a:gdLst>
              <a:gd name="connsiteX0" fmla="*/ 0 w 1104900"/>
              <a:gd name="connsiteY0" fmla="*/ 0 h 1070679"/>
              <a:gd name="connsiteX1" fmla="*/ 327660 w 1104900"/>
              <a:gd name="connsiteY1" fmla="*/ 906780 h 1070679"/>
              <a:gd name="connsiteX2" fmla="*/ 1104900 w 1104900"/>
              <a:gd name="connsiteY2" fmla="*/ 1066800 h 10706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04900" h="1070679">
                <a:moveTo>
                  <a:pt x="0" y="0"/>
                </a:moveTo>
                <a:cubicBezTo>
                  <a:pt x="71755" y="364490"/>
                  <a:pt x="143510" y="728980"/>
                  <a:pt x="327660" y="906780"/>
                </a:cubicBezTo>
                <a:cubicBezTo>
                  <a:pt x="511810" y="1084580"/>
                  <a:pt x="808355" y="1075690"/>
                  <a:pt x="1104900" y="1066800"/>
                </a:cubicBezTo>
              </a:path>
            </a:pathLst>
          </a:custGeom>
          <a:noFill/>
          <a:ln w="381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7" name="Freeform: Shape 46">
            <a:extLst>
              <a:ext uri="{FF2B5EF4-FFF2-40B4-BE49-F238E27FC236}">
                <a16:creationId xmlns:a16="http://schemas.microsoft.com/office/drawing/2014/main" xmlns="" id="{80DD24F9-1F96-426A-A2DD-C11EE4A1DC0D}"/>
              </a:ext>
            </a:extLst>
          </p:cNvPr>
          <p:cNvSpPr/>
          <p:nvPr/>
        </p:nvSpPr>
        <p:spPr>
          <a:xfrm>
            <a:off x="7708767" y="1538956"/>
            <a:ext cx="856113" cy="1123398"/>
          </a:xfrm>
          <a:custGeom>
            <a:avLst/>
            <a:gdLst>
              <a:gd name="connsiteX0" fmla="*/ 0 w 899160"/>
              <a:gd name="connsiteY0" fmla="*/ 0 h 1043940"/>
              <a:gd name="connsiteX1" fmla="*/ 716280 w 899160"/>
              <a:gd name="connsiteY1" fmla="*/ 335280 h 1043940"/>
              <a:gd name="connsiteX2" fmla="*/ 899160 w 899160"/>
              <a:gd name="connsiteY2" fmla="*/ 1043940 h 1043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99160" h="1043940">
                <a:moveTo>
                  <a:pt x="0" y="0"/>
                </a:moveTo>
                <a:cubicBezTo>
                  <a:pt x="283210" y="80645"/>
                  <a:pt x="566420" y="161290"/>
                  <a:pt x="716280" y="335280"/>
                </a:cubicBezTo>
                <a:cubicBezTo>
                  <a:pt x="866140" y="509270"/>
                  <a:pt x="882650" y="776605"/>
                  <a:pt x="899160" y="1043940"/>
                </a:cubicBezTo>
              </a:path>
            </a:pathLst>
          </a:custGeom>
          <a:noFill/>
          <a:ln w="381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  <p:transition spd="slow" advTm="200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39" grpId="0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D5AB2ED1-BC3C-4644-9A6A-2E24AFA53B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098" y="559131"/>
            <a:ext cx="11671756" cy="5553570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xmlns="" id="{E097F9A3-6FD2-4EA4-AF4D-2C8DFD28E122}"/>
              </a:ext>
            </a:extLst>
          </p:cNvPr>
          <p:cNvSpPr/>
          <p:nvPr/>
        </p:nvSpPr>
        <p:spPr>
          <a:xfrm>
            <a:off x="2680570" y="2931089"/>
            <a:ext cx="1002082" cy="964505"/>
          </a:xfrm>
          <a:prstGeom prst="ellipse">
            <a:avLst/>
          </a:prstGeom>
          <a:solidFill>
            <a:srgbClr val="FC6689"/>
          </a:solidFill>
          <a:ln>
            <a:solidFill>
              <a:srgbClr val="FC668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FF00"/>
                </a:solidFill>
              </a:rPr>
              <a:t>14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xmlns="" id="{E846F703-B258-4C79-9235-CD2655274610}"/>
              </a:ext>
            </a:extLst>
          </p:cNvPr>
          <p:cNvSpPr/>
          <p:nvPr/>
        </p:nvSpPr>
        <p:spPr>
          <a:xfrm>
            <a:off x="4597053" y="1189972"/>
            <a:ext cx="864296" cy="831886"/>
          </a:xfrm>
          <a:prstGeom prst="ellipse">
            <a:avLst/>
          </a:prstGeom>
          <a:solidFill>
            <a:srgbClr val="FFFF00"/>
          </a:solidFill>
          <a:ln>
            <a:solidFill>
              <a:srgbClr val="FC668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</a:rPr>
              <a:t>9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xmlns="" id="{60AE2D9B-6A22-4F03-9D14-912977976016}"/>
              </a:ext>
            </a:extLst>
          </p:cNvPr>
          <p:cNvSpPr/>
          <p:nvPr/>
        </p:nvSpPr>
        <p:spPr>
          <a:xfrm>
            <a:off x="6343630" y="2853663"/>
            <a:ext cx="1002082" cy="964505"/>
          </a:xfrm>
          <a:prstGeom prst="ellipse">
            <a:avLst/>
          </a:prstGeom>
          <a:solidFill>
            <a:srgbClr val="FC6689"/>
          </a:solidFill>
          <a:ln>
            <a:solidFill>
              <a:srgbClr val="FC668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FF00"/>
                </a:solidFill>
              </a:rPr>
              <a:t>16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xmlns="" id="{B164C5FD-CFF6-43F4-9A2A-520D2B57A7BE}"/>
              </a:ext>
            </a:extLst>
          </p:cNvPr>
          <p:cNvSpPr/>
          <p:nvPr/>
        </p:nvSpPr>
        <p:spPr>
          <a:xfrm>
            <a:off x="7841294" y="4784942"/>
            <a:ext cx="864296" cy="831886"/>
          </a:xfrm>
          <a:prstGeom prst="ellipse">
            <a:avLst/>
          </a:prstGeom>
          <a:solidFill>
            <a:srgbClr val="FFFF00"/>
          </a:solidFill>
          <a:ln>
            <a:solidFill>
              <a:srgbClr val="FC668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</a:rPr>
              <a:t>9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xmlns="" id="{4F7AB71D-7548-40A5-876F-41B5AD219DDA}"/>
              </a:ext>
            </a:extLst>
          </p:cNvPr>
          <p:cNvSpPr/>
          <p:nvPr/>
        </p:nvSpPr>
        <p:spPr>
          <a:xfrm>
            <a:off x="4546949" y="4977921"/>
            <a:ext cx="1002082" cy="964505"/>
          </a:xfrm>
          <a:prstGeom prst="ellipse">
            <a:avLst/>
          </a:prstGeom>
          <a:solidFill>
            <a:srgbClr val="FC6689"/>
          </a:solidFill>
          <a:ln>
            <a:solidFill>
              <a:srgbClr val="FC668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FF00"/>
                </a:solidFill>
              </a:rPr>
              <a:t>13</a:t>
            </a:r>
          </a:p>
        </p:txBody>
      </p:sp>
      <p:pic>
        <p:nvPicPr>
          <p:cNvPr id="22" name="Picture 21" descr="C:\Users\TUAN\Downloads\Luyện tập 1.png">
            <a:extLst>
              <a:ext uri="{FF2B5EF4-FFF2-40B4-BE49-F238E27FC236}">
                <a16:creationId xmlns:a16="http://schemas.microsoft.com/office/drawing/2014/main" xmlns="" id="{06AD9917-9CAD-4BF1-B2B3-041DC9151E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061694" y="45564"/>
            <a:ext cx="2237784" cy="863493"/>
          </a:xfrm>
          <a:prstGeom prst="rect">
            <a:avLst/>
          </a:prstGeom>
          <a:noFill/>
        </p:spPr>
      </p:pic>
      <p:pic>
        <p:nvPicPr>
          <p:cNvPr id="29" name="图片 25">
            <a:extLst>
              <a:ext uri="{FF2B5EF4-FFF2-40B4-BE49-F238E27FC236}">
                <a16:creationId xmlns:a16="http://schemas.microsoft.com/office/drawing/2014/main" xmlns="" id="{56EB2E99-B86B-46A8-A414-6DA3DB85735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47905"/>
            <a:ext cx="12192000" cy="710095"/>
          </a:xfrm>
          <a:prstGeom prst="rect">
            <a:avLst/>
          </a:prstGeom>
        </p:spPr>
      </p:pic>
      <p:pic>
        <p:nvPicPr>
          <p:cNvPr id="31" name="图片 27">
            <a:extLst>
              <a:ext uri="{FF2B5EF4-FFF2-40B4-BE49-F238E27FC236}">
                <a16:creationId xmlns:a16="http://schemas.microsoft.com/office/drawing/2014/main" xmlns="" id="{3B2039E6-8A8D-49B5-9A2D-8C633562043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72808"/>
            <a:ext cx="12363009" cy="485192"/>
          </a:xfrm>
          <a:prstGeom prst="rect">
            <a:avLst/>
          </a:prstGeom>
        </p:spPr>
      </p:pic>
    </p:spTree>
  </p:cSld>
  <p:clrMapOvr>
    <a:masterClrMapping/>
  </p:clrMapOvr>
  <p:transition spd="slow" advTm="200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6" grpId="0" animBg="1"/>
      <p:bldP spid="18" grpId="0" animBg="1"/>
      <p:bldP spid="20" grpId="0" animBg="1"/>
      <p:bldP spid="2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72808"/>
            <a:ext cx="12192000" cy="485192"/>
          </a:xfrm>
          <a:prstGeom prst="rect">
            <a:avLst/>
          </a:prstGeom>
        </p:spPr>
      </p:pic>
      <p:sp>
        <p:nvSpPr>
          <p:cNvPr id="20" name="Oval 19">
            <a:extLst>
              <a:ext uri="{FF2B5EF4-FFF2-40B4-BE49-F238E27FC236}">
                <a16:creationId xmlns:a16="http://schemas.microsoft.com/office/drawing/2014/main" xmlns="" id="{69E7F6DF-E183-4ACB-9246-6CFAC624D40C}"/>
              </a:ext>
            </a:extLst>
          </p:cNvPr>
          <p:cNvSpPr/>
          <p:nvPr/>
        </p:nvSpPr>
        <p:spPr>
          <a:xfrm>
            <a:off x="102076" y="159514"/>
            <a:ext cx="749693" cy="651353"/>
          </a:xfrm>
          <a:prstGeom prst="ellipse">
            <a:avLst/>
          </a:prstGeom>
          <a:solidFill>
            <a:srgbClr val="92D050"/>
          </a:solidFill>
          <a:ln w="12700" cap="flat" cmpd="sng" algn="ctr">
            <a:solidFill>
              <a:srgbClr val="92D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</a:t>
            </a:r>
            <a:endParaRPr kumimoji="0" lang="vi-VN" sz="3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FFCEE7B7-EAD9-4A78-B5EA-805122013C0C}"/>
              </a:ext>
            </a:extLst>
          </p:cNvPr>
          <p:cNvSpPr txBox="1"/>
          <p:nvPr/>
        </p:nvSpPr>
        <p:spPr>
          <a:xfrm>
            <a:off x="1028472" y="210702"/>
            <a:ext cx="1064578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Lớp 2A có 8 bạn học hát. Số bạn học võ nhiều hơn số bạn học hát là 5 bạn. Hỏi lớp 2A có bao nhiêu bạn học võ?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D67E8DF4-33F6-46EB-9CEA-3B2E5F4C76FE}"/>
              </a:ext>
            </a:extLst>
          </p:cNvPr>
          <p:cNvSpPr txBox="1"/>
          <p:nvPr/>
        </p:nvSpPr>
        <p:spPr>
          <a:xfrm>
            <a:off x="7283295" y="2927009"/>
            <a:ext cx="15513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Bài giải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70CAA536-2AF7-4A78-A3C6-540956BB3704}"/>
              </a:ext>
            </a:extLst>
          </p:cNvPr>
          <p:cNvSpPr txBox="1"/>
          <p:nvPr/>
        </p:nvSpPr>
        <p:spPr>
          <a:xfrm>
            <a:off x="5155064" y="3427440"/>
            <a:ext cx="62299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Lớp 2A có số bạn học võ là: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AD771057-F380-4C94-8045-6CB40F2E5C1C}"/>
              </a:ext>
            </a:extLst>
          </p:cNvPr>
          <p:cNvSpPr txBox="1"/>
          <p:nvPr/>
        </p:nvSpPr>
        <p:spPr>
          <a:xfrm>
            <a:off x="5643640" y="4008218"/>
            <a:ext cx="50654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8 + 5 = 13 (bạn)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43A8BF77-AB9E-4269-AAD2-13B8B6D91F8E}"/>
              </a:ext>
            </a:extLst>
          </p:cNvPr>
          <p:cNvSpPr txBox="1"/>
          <p:nvPr/>
        </p:nvSpPr>
        <p:spPr>
          <a:xfrm>
            <a:off x="6975321" y="4554419"/>
            <a:ext cx="39313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Đáp </a:t>
            </a:r>
            <a:r>
              <a:rPr kumimoji="0" lang="vi-VN" sz="28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số: 13 bạn học võ.</a:t>
            </a:r>
            <a:endParaRPr kumimoji="0" lang="vi-VN" sz="28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FD3694D-0D0A-4909-B577-99496CB141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7557" y="2018890"/>
            <a:ext cx="5389270" cy="3978656"/>
          </a:xfrm>
          <a:prstGeom prst="rect">
            <a:avLst/>
          </a:prstGeom>
        </p:spPr>
      </p:pic>
    </p:spTree>
  </p:cSld>
  <p:clrMapOvr>
    <a:masterClrMapping/>
  </p:clrMapOvr>
  <p:transition spd="slow" advTm="200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2" grpId="0"/>
      <p:bldP spid="26" grpId="0"/>
      <p:bldP spid="27" grpId="0"/>
      <p:bldP spid="28" grpId="0"/>
      <p:bldP spid="2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图片 3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2812" y="1267038"/>
            <a:ext cx="7246978" cy="2647492"/>
          </a:xfrm>
          <a:prstGeom prst="rect">
            <a:avLst/>
          </a:prstGeom>
        </p:spPr>
      </p:pic>
      <p:pic>
        <p:nvPicPr>
          <p:cNvPr id="42" name="图片 4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8527" y="4915578"/>
            <a:ext cx="3003473" cy="140669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05774"/>
            <a:ext cx="12192000" cy="1252226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898" y="5318943"/>
            <a:ext cx="12192000" cy="1539057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3736" y="2672056"/>
            <a:ext cx="2066925" cy="34290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661" y="4400587"/>
            <a:ext cx="1790496" cy="198097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0900" y="4720083"/>
            <a:ext cx="1201460" cy="1341982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898" y="5143069"/>
            <a:ext cx="2792259" cy="1088341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7314" y="5845075"/>
            <a:ext cx="1101646" cy="632092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743" y="3961988"/>
            <a:ext cx="2264238" cy="2775264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9943" y="895428"/>
            <a:ext cx="1303954" cy="1259753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6675" y="5283816"/>
            <a:ext cx="4891672" cy="1353873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6339" y="349233"/>
            <a:ext cx="2155720" cy="628650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5460" y="372666"/>
            <a:ext cx="1866900" cy="1771650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139" y="1228642"/>
            <a:ext cx="1636497" cy="1975083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7041" y="2791398"/>
            <a:ext cx="1704722" cy="1219200"/>
          </a:xfrm>
          <a:prstGeom prst="rect">
            <a:avLst/>
          </a:prstGeom>
        </p:spPr>
      </p:pic>
      <p:pic>
        <p:nvPicPr>
          <p:cNvPr id="44" name="图片 43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6147" y="6291429"/>
            <a:ext cx="361950" cy="371475"/>
          </a:xfrm>
          <a:prstGeom prst="rect">
            <a:avLst/>
          </a:prstGeom>
        </p:spPr>
      </p:pic>
      <p:sp>
        <p:nvSpPr>
          <p:cNvPr id="46" name="矩形 259"/>
          <p:cNvSpPr>
            <a:spLocks noChangeArrowheads="1"/>
          </p:cNvSpPr>
          <p:nvPr/>
        </p:nvSpPr>
        <p:spPr bwMode="auto">
          <a:xfrm>
            <a:off x="2492210" y="1623052"/>
            <a:ext cx="6606540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9pPr>
          </a:lstStyle>
          <a:p>
            <a:pPr algn="ctr">
              <a:buNone/>
            </a:pPr>
            <a:r>
              <a:rPr lang="en-US" altLang="zh-CN" sz="6000" cap="all" dirty="0">
                <a:ln w="38100">
                  <a:noFill/>
                </a:ln>
                <a:solidFill>
                  <a:schemeClr val="bg1"/>
                </a:solidFill>
                <a:effectLst>
                  <a:outerShdw blurRad="152400" dist="88900" dir="21540000" algn="tl">
                    <a:srgbClr val="000000">
                      <a:alpha val="78000"/>
                    </a:srgbClr>
                  </a:outerShdw>
                </a:effectLst>
                <a:latin typeface="Times New Roman" panose="02020603050405020304" pitchFamily="18" charset="0"/>
                <a:ea typeface="方正黑体简体" panose="03000509000000000000" pitchFamily="65" charset="-122"/>
                <a:cs typeface="Times New Roman" panose="02020603050405020304" pitchFamily="18" charset="0"/>
                <a:sym typeface="+mn-lt"/>
              </a:rPr>
              <a:t>CHÀO TẠM BIỆT CÁC CON</a:t>
            </a:r>
            <a:endParaRPr lang="zh-CN" altLang="en-US" sz="6000" cap="all" dirty="0">
              <a:ln w="38100">
                <a:noFill/>
              </a:ln>
              <a:solidFill>
                <a:schemeClr val="bg1"/>
              </a:solidFill>
              <a:effectLst>
                <a:outerShdw blurRad="152400" dist="88900" dir="21540000" algn="tl">
                  <a:srgbClr val="000000">
                    <a:alpha val="78000"/>
                  </a:srgbClr>
                </a:outerShdw>
              </a:effectLst>
              <a:latin typeface="Times New Roman" panose="02020603050405020304" pitchFamily="18" charset="0"/>
              <a:ea typeface="方正黑体简体" panose="03000509000000000000" pitchFamily="65" charset="-122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49" name="图片 48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136" y="407677"/>
            <a:ext cx="1480533" cy="628650"/>
          </a:xfrm>
          <a:prstGeom prst="rect">
            <a:avLst/>
          </a:prstGeom>
        </p:spPr>
      </p:pic>
      <p:pic>
        <p:nvPicPr>
          <p:cNvPr id="55" name="图片 5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31565">
            <a:off x="2032442" y="2988045"/>
            <a:ext cx="744732" cy="719487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2493" y="3980385"/>
            <a:ext cx="449539" cy="265774"/>
          </a:xfrm>
          <a:prstGeom prst="rect">
            <a:avLst/>
          </a:prstGeom>
        </p:spPr>
      </p:pic>
    </p:spTree>
  </p:cSld>
  <p:clrMapOvr>
    <a:masterClrMapping/>
  </p:clrMapOvr>
  <p:transition spd="slow" advClick="0" advTm="200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8" presetClass="entr" presetSubtype="0" accel="50000" fill="hold" nodeType="withEffect">
                                  <p:stCondLst>
                                    <p:cond delay="11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1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2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3" presetClass="path" presetSubtype="0" repeatCount="indefinite" autoRev="1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Motion origin="layout" path="M -2.08333E-6 2.22222E-6 L 0.09753 2.22222E-6 " pathEditMode="relative" rAng="0" ptsTypes="AA">
                                      <p:cBhvr>
                                        <p:cTn id="20" dur="5000" spd="-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70" y="0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2.96296E-6 L 0.08985 0.00371 " pathEditMode="relative" rAng="0" ptsTypes="AA">
                                      <p:cBhvr>
                                        <p:cTn id="25" dur="5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92" y="185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57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62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8" fill="hold" nodeType="withEffect">
                                  <p:stCondLst>
                                    <p:cond delay="53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19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19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32" presetClass="emph" presetSubtype="0" repeatCount="indefinite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8" presetClass="emph" presetSubtype="0" repeatCount="indefinite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animRot by="21600000">
                                      <p:cBhvr>
                                        <p:cTn id="50" dur="27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8" presetClass="emph" presetSubtype="0" repeatCount="indefinite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animRot by="21600000">
                                      <p:cBhvr>
                                        <p:cTn id="55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6" presetID="2" presetClass="entr" presetSubtype="2" fill="hold" nodeType="withEffect">
                                  <p:stCondLst>
                                    <p:cond delay="62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63" presetClass="path" presetSubtype="0" repeatCount="indefinite" autoRev="1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Motion origin="layout" path="M -2.08333E-6 2.22222E-6 L 0.09753 2.22222E-6 " pathEditMode="relative" rAng="0" ptsTypes="AA">
                                      <p:cBhvr>
                                        <p:cTn id="64" dur="500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70" y="0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23" presetClass="entr" presetSubtype="36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8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3">
      <a:majorFont>
        <a:latin typeface="Arial Black"/>
        <a:ea typeface="方正少儿简体"/>
        <a:cs typeface=""/>
      </a:majorFont>
      <a:minorFont>
        <a:latin typeface="Arial"/>
        <a:ea typeface="方正卡通简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59</TotalTime>
  <Words>121</Words>
  <Application>Microsoft Office PowerPoint</Application>
  <PresentationFormat>Custom</PresentationFormat>
  <Paragraphs>40</Paragraphs>
  <Slides>8</Slides>
  <Notes>7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8</vt:i4>
      </vt:variant>
    </vt:vector>
  </HeadingPairs>
  <TitlesOfParts>
    <vt:vector size="19" baseType="lpstr">
      <vt:lpstr>Arial</vt:lpstr>
      <vt:lpstr>Calibri</vt:lpstr>
      <vt:lpstr>方正少儿简体</vt:lpstr>
      <vt:lpstr>方正黑体简体</vt:lpstr>
      <vt:lpstr>Times New Roman</vt:lpstr>
      <vt:lpstr>方正卡通简体</vt:lpstr>
      <vt:lpstr>Arial Black</vt:lpstr>
      <vt:lpstr>等线</vt:lpstr>
      <vt:lpstr>Calibri Light</vt:lpstr>
      <vt:lpstr>Office 主题​​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KNTT2</dc:title>
  <dc:creator>LAN HƯƠNG - 0354473852</dc:creator>
  <cp:lastModifiedBy>Admin</cp:lastModifiedBy>
  <cp:revision>46</cp:revision>
  <dcterms:created xsi:type="dcterms:W3CDTF">2018-08-27T08:57:00Z</dcterms:created>
  <dcterms:modified xsi:type="dcterms:W3CDTF">2025-05-09T13:31:40Z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2052-10.1.0.7400</vt:lpwstr>
  </property>
</Properties>
</file>