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6" r:id="rId3"/>
    <p:sldId id="315" r:id="rId4"/>
    <p:sldId id="316" r:id="rId5"/>
    <p:sldId id="317" r:id="rId6"/>
    <p:sldId id="31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quynh anh" initials="lqa" lastIdx="1" clrIdx="0">
    <p:extLst>
      <p:ext uri="{19B8F6BF-5375-455C-9EA6-DF929625EA0E}">
        <p15:presenceInfo xmlns="" xmlns:p15="http://schemas.microsoft.com/office/powerpoint/2012/main" userId="S::216102101@ms.daihocthudo.edu.vn::dc696ff3-d1ed-4381-b4e7-1ee47454d4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065385-BA2D-4AC1-8E36-AF82B341A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F09097-157E-4504-A563-1EB489DE2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4AA94E-6169-4395-868A-A8061AFE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7626CF-C31A-4DF1-8AC5-3B8B4B32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4E4E8D-CFF2-4BA7-80E7-465846CF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03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F4971-0AFC-4F8D-805C-5699F588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D9DB78-BE15-40AA-A254-11452CCE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5970BF-21B8-4E05-95F8-16111C4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F9309-8F0E-44C2-9E14-0AAFE975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163311-D25B-4655-97DB-8EC624CB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79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71BF6A-39AB-4DB4-9E9D-CBBFE53DE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686F1D-AC75-4C98-A0B5-C3CF38D8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369CF2-0EE3-4AA2-A69E-9C7DD281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F0CEAF-29D7-4298-89E7-7D5CAECF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706648-DB30-4117-A1F0-76CDA92C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44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1F778D16-894A-4379-8B5B-DC242345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636B4B-0D98-4248-91BC-BC873903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EEA81F-C84D-45AD-9786-01FC7FEB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56DE94-ED78-482B-9E54-9F696A2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F4E0B4-B5BE-4422-9C32-09B66209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1BB2A7-08E9-41C9-8B02-0A103089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68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977B4-7D09-4D7B-B041-68F9E76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924D50-7C1D-42FD-9836-579F9484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5D37A0-4B00-4990-99CC-1E38E66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444025-D5ED-4178-B668-78C5A33B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5FA32-B5D3-40EF-AA4C-7A64323B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60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E09F5-7A35-40CC-8F2B-2DAF79D7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1AA167-58C3-49ED-881B-0B1DD4EAF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1FA9E7-D7A3-4C27-940B-3358B5F80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B23792-2ADB-4550-956D-5DD79839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90F56D-83A0-4770-9FD9-53D0F57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7A1E3-B1D0-4856-84D8-F53256C2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88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1769A-832D-468D-A3A8-B0E4EAE5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D3AD07-844E-4188-9513-7223A8F2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FE2BD2-F882-4374-BBE6-A129FA3A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B8969F-BEBA-46CB-8BFB-8D008BC4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4322D62-C0DB-4652-A6AF-A41CDFE5D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0C1A4E8-133E-46E8-9185-74045F9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23E53C-D31D-45E9-A019-0301813E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4CB8AA-908D-4954-8C4B-82BE0A8A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75FCC-3590-4CC6-AECE-826A1341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85A7D1-2012-42E4-8E05-07730899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E686F8-CA03-4685-8B1E-CDE30488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802221-7A91-4CE1-9257-EB9471CC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37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373E43-4B99-4555-B985-FA8FEE58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E84A3CF-D041-47BB-BAFF-77E6E342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4828CF-9ABB-4CBF-9317-07CEF529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951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61806B-7F12-4E76-81A8-F7889892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F5D347-9E8B-4E48-A182-70C34EF9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F0EB84-7EAF-43C2-B45F-9775275DC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6BBC44-708F-47E4-8813-0FE3B7A8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0D5F1E-E442-40E3-9199-A879CFB9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D9B754-676A-4790-A7B2-C17BA1AD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67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373CC-13C2-44F6-BA79-0DB5A22E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341B6C-A8B7-4396-8753-3DD1B21A4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A02BFF-6778-4C65-AD01-D5CE9D2E9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AB029F-612B-4538-A7EB-B5E974B0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D9C351-1287-4498-95D1-8ED02F7B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078EB-1C9E-4AA2-A2F8-95E5CD1F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D43A7C-D0AA-4056-A170-731ADA7D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A84C15-A7B3-4454-AD0E-0E2D7635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10C244-26B1-487B-869F-FE1E2E71C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20E8-2B19-46A5-A51F-2301CBC1C08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B6B4BF-9B17-4F7A-A4A2-DC3450D9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84E40E-0408-40D6-8B49-ED2FB486E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3F95-9AF4-46DD-AD68-A2FF4FF9F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1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5.wdp"/><Relationship Id="rId19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="" xmlns:a16="http://schemas.microsoft.com/office/drawing/2014/main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45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45B355-F128-4DCA-86D9-5ACDA0A65296}"/>
              </a:ext>
            </a:extLst>
          </p:cNvPr>
          <p:cNvSpPr txBox="1"/>
          <p:nvPr/>
        </p:nvSpPr>
        <p:spPr>
          <a:xfrm>
            <a:off x="1395286" y="3579287"/>
            <a:ext cx="940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CHUNG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A38B9D-A5A7-41ED-9F14-033F57B2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6" y="2171700"/>
            <a:ext cx="546409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384378" y="3999899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=""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2265081" y="117142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2702403" y="1171427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6867927" y="195791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4309385" y="244249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4770490" y="29737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5727249" y="34969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169107" y="18939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786914" y="1913911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517418" y="238596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517418" y="386320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723" y="2031138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303612" y="244762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775865" y="240322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270298" y="384459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519384" y="395127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07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105</Words>
  <Application>Microsoft Office PowerPoint</Application>
  <PresentationFormat>Custom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Admin</cp:lastModifiedBy>
  <cp:revision>6</cp:revision>
  <dcterms:created xsi:type="dcterms:W3CDTF">2021-07-04T08:24:51Z</dcterms:created>
  <dcterms:modified xsi:type="dcterms:W3CDTF">2025-05-09T13:37:34Z</dcterms:modified>
</cp:coreProperties>
</file>