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6" r:id="rId3"/>
    <p:sldId id="317" r:id="rId4"/>
    <p:sldId id="309" r:id="rId5"/>
    <p:sldId id="318" r:id="rId6"/>
    <p:sldId id="31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A5B1-839F-46D2-B07E-748D521CB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DB12B6-33C5-4ABD-8E91-6D1FFF268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A69D6-BA35-46B2-9A2E-6F6C1E6D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07E3B-D99A-43AF-8B49-E3C81EDB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49B5ED-B294-4BCC-BA2A-3EF95222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1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3A25B-9FE9-4D4F-93B0-FEAD0B40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C0B9A4-FD40-4652-A9B4-17530E4A3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751579-F9FF-45D0-BC7A-040F7E7E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45517C-8681-4AB7-B3AB-67FE37AB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CF211-3DDC-4DDA-AA7D-6CCEDC5B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15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CC93FD-B29D-41CA-A634-A7DE9D1ED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6FD21C-ADBA-44E0-ADDE-0B5308D7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3DFC-619A-4B2B-B1AE-EE7BFC70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2E960-42C6-4F54-8930-855D2DCC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5D1A5C-58B4-4225-A31E-36CBA5C9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44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34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26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5621F-F082-49CB-B8A2-80BE60AE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2964FE-DD7D-4065-AFCC-3BF23D8C2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7BD0F5-F890-40C9-A287-BADE8304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80F24-0249-466B-B019-D5D38A3F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4FD58C-1C5E-4613-82E0-123CA51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38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449A9-4AEE-4EBC-A927-0A364C2A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DEBAAB-EE9C-491D-AB85-2507CD7F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EB4F01-D2C6-4648-82E1-94556020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61CB51-C18F-457D-A6E7-7088D0E3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EE8C3-46F6-4D89-A6EF-056DFBB4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92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230C4-A3A5-4915-9EE7-C69421EE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2B5A8-7E2E-4C94-BE66-3018E91F1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CFCF2E-420A-4EBD-93DB-A1A0F3537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9DDE10-6E84-487D-971F-E8FD877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C5335E-E94B-4806-B069-898F1AA6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5CD19E-01D8-489F-81B2-6B965EDB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3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095E5-23AD-4579-A861-325F363C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19D32A-37E2-4D44-BAE7-B70E34CC0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6C5B83-3B86-4777-961D-3DF92822B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FD7A12-DD86-40A0-9B4A-B433F1809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E62A8A-A942-47F2-B48D-E13E8BC2A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6C67D4-1261-406F-B7BF-E223B199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D8DDEC-6ED9-4C1D-943D-A76D98AC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676865-518D-4C51-87EF-18CA234D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54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E3530-D5AC-4A27-A43C-29C18E7C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8350CC-D27E-46A2-A62B-85B39719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A3CEDB-E462-47FE-AD3D-A4027540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1828A8-1756-4156-A284-312D2FA3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619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36A7B9-E8A5-428B-9E7B-DCDCAA17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9C632F-68AC-46EE-9C52-B3408784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55B4B3-207E-4C3D-862E-9122413F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04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149CD-4602-4C3B-8E88-B8210CF1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97926-1752-44B7-99BC-C71FDF41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4D5DC8-0EF4-46FC-A7C0-6389C730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29F723-1FF0-456F-A554-52CAE255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D07231-796E-42CF-89A6-C39B44B6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B36D3D-19D4-4237-AFB9-483E5848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57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636AB-0D05-42E4-801C-2F9585B2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BA31A3-E3DA-4456-845D-3EFBDA777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7320BA-03CD-40E4-8799-55A95235D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132026-7B36-4AC3-B45B-6C5495C0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C4544A-0C5D-45D5-AC40-471158BE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BA6066-0F10-4D8A-B3F6-07DC4C11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6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95CE3F-A73C-4E6C-8767-49EFEB26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BA0E8A-A1AA-4FA7-B5E6-46D54DC9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806B1-9F89-4413-A691-57BCF52A2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E7F9-3E77-4DB5-9A58-4F30F218A16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005C0-CEA6-474E-AA64-685AEDF1E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A4371E-69DA-4D55-B720-9F988A4F4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37CF-DA36-406A-A8AE-6B686B3D27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7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42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D6319-6956-44EE-8E82-0F73FAD77456}"/>
              </a:ext>
            </a:extLst>
          </p:cNvPr>
          <p:cNvSpPr txBox="1"/>
          <p:nvPr/>
        </p:nvSpPr>
        <p:spPr>
          <a:xfrm>
            <a:off x="1323722" y="3587891"/>
            <a:ext cx="9401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SỐ BỊ CHIA, SỐ CHIA, THƯƠNG 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B70382-3E1D-4A48-BA7B-B0CE40BB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70" y="2062014"/>
            <a:ext cx="4913642" cy="20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099FAC-BC30-4133-9976-16A62150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77" y="2314493"/>
            <a:ext cx="4283304" cy="20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495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50411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155</Words>
  <Application>Microsoft Office PowerPoint</Application>
  <PresentationFormat>Custom</PresentationFormat>
  <Paragraphs>68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6</cp:revision>
  <dcterms:created xsi:type="dcterms:W3CDTF">2021-06-27T06:52:28Z</dcterms:created>
  <dcterms:modified xsi:type="dcterms:W3CDTF">2021-07-09T04:11:52Z</dcterms:modified>
</cp:coreProperties>
</file>