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7" r:id="rId4"/>
    <p:sldId id="258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59" r:id="rId14"/>
  </p:sldIdLst>
  <p:sldSz cx="1216152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762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BF0F-EF6F-496B-9B54-6AA76424A5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F5D07-9AEC-42F9-89A7-D70E0541E7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  <a:endParaRPr lang="en-US" sz="3600" b="1" dirty="0"/>
            </a:p>
          </p:txBody>
        </p:sp>
      </p:grpSp>
      <p:graphicFrame>
        <p:nvGraphicFramePr>
          <p:cNvPr id="5" name="Table 490"/>
          <p:cNvGraphicFramePr>
            <a:graphicFrameLocks noGrp="1"/>
          </p:cNvGraphicFramePr>
          <p:nvPr/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/>
                <a:gridCol w="1303866"/>
                <a:gridCol w="3128344"/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749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560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803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/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Rectangle 7"/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/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Rectangle 9"/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/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14" name="Group 13"/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15" name="Rectangle 14"/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>
              <a:fillRect/>
            </a:stretch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  <p:pic>
        <p:nvPicPr>
          <p:cNvPr id="1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 yeu trương e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08919" y="857697"/>
            <a:ext cx="9220200" cy="518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694" y="1295400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51:</a:t>
            </a:r>
            <a:r>
              <a:rPr kumimoji="0" lang="en-US" sz="6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 CÓ BA CHỮ SỐ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19" y="1219200"/>
            <a:ext cx="854887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/>
          <p:cNvGraphicFramePr>
            <a:graphicFrameLocks noGrp="1"/>
          </p:cNvGraphicFramePr>
          <p:nvPr/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/>
                <a:gridCol w="877333"/>
                <a:gridCol w="843148"/>
                <a:gridCol w="783771"/>
                <a:gridCol w="819398"/>
                <a:gridCol w="2481943"/>
              </a:tblGrid>
              <a:tr h="1207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</a:tr>
              <a:tr h="14654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465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5120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304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4392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231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/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/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/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/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8" name="Group 7"/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10" name="Group 62"/>
            <p:cNvGrpSpPr/>
            <p:nvPr/>
          </p:nvGrpSpPr>
          <p:grpSpPr>
            <a:xfrm>
              <a:off x="3862878" y="2636503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63"/>
            <p:cNvGrpSpPr/>
            <p:nvPr/>
          </p:nvGrpSpPr>
          <p:grpSpPr>
            <a:xfrm>
              <a:off x="4091213" y="2632280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15" name="Group 92"/>
            <p:cNvGrpSpPr/>
            <p:nvPr/>
          </p:nvGrpSpPr>
          <p:grpSpPr>
            <a:xfrm>
              <a:off x="4295325" y="2634391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93"/>
            <p:cNvGrpSpPr/>
            <p:nvPr/>
          </p:nvGrpSpPr>
          <p:grpSpPr>
            <a:xfrm>
              <a:off x="4511785" y="2630168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5" name="Rectangle 4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14"/>
            <p:cNvGrpSpPr/>
            <p:nvPr/>
          </p:nvGrpSpPr>
          <p:grpSpPr>
            <a:xfrm>
              <a:off x="4715897" y="2614128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25"/>
            <p:cNvGrpSpPr/>
            <p:nvPr/>
          </p:nvGrpSpPr>
          <p:grpSpPr>
            <a:xfrm>
              <a:off x="4932357" y="2609905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36"/>
            <p:cNvGrpSpPr/>
            <p:nvPr/>
          </p:nvGrpSpPr>
          <p:grpSpPr>
            <a:xfrm>
              <a:off x="5119712" y="3112727"/>
              <a:ext cx="81959" cy="510459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89" name="Group 159"/>
            <p:cNvGrpSpPr/>
            <p:nvPr/>
          </p:nvGrpSpPr>
          <p:grpSpPr>
            <a:xfrm>
              <a:off x="5155870" y="4699566"/>
              <a:ext cx="81959" cy="408367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90" name="Rectangle 8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/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Rectangle 95"/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Rectangle 96"/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Rectangle 97"/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99" name="Group 98"/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02" name="Group 240"/>
            <p:cNvGrpSpPr/>
            <p:nvPr/>
          </p:nvGrpSpPr>
          <p:grpSpPr>
            <a:xfrm>
              <a:off x="4506963" y="5449837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6" name="Rectangle 12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241"/>
            <p:cNvGrpSpPr/>
            <p:nvPr/>
          </p:nvGrpSpPr>
          <p:grpSpPr>
            <a:xfrm>
              <a:off x="4711075" y="5449295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242"/>
            <p:cNvGrpSpPr/>
            <p:nvPr/>
          </p:nvGrpSpPr>
          <p:grpSpPr>
            <a:xfrm>
              <a:off x="4927535" y="5445072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6" name="Rectangle 10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04"/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/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7" name="Rectangle 136"/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8" name="Rectangle 137"/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9" name="Rectangle 138"/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0" name="Rectangle 139"/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41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185"/>
            <a:ext cx="2324100" cy="105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  <a:endParaRPr lang="en-US" sz="36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-1" fmla="*/ 0 w 916179"/>
              <a:gd name="connsiteY0-2" fmla="*/ 0 h 772510"/>
              <a:gd name="connsiteX1-3" fmla="*/ 204951 w 916179"/>
              <a:gd name="connsiteY1-4" fmla="*/ 126124 h 772510"/>
              <a:gd name="connsiteX2-5" fmla="*/ 520262 w 916179"/>
              <a:gd name="connsiteY2-6" fmla="*/ 236483 h 772510"/>
              <a:gd name="connsiteX3-7" fmla="*/ 740979 w 916179"/>
              <a:gd name="connsiteY3-8" fmla="*/ 362607 h 772510"/>
              <a:gd name="connsiteX4-9" fmla="*/ 914400 w 916179"/>
              <a:gd name="connsiteY4-10" fmla="*/ 630621 h 772510"/>
              <a:gd name="connsiteX5-11" fmla="*/ 882869 w 916179"/>
              <a:gd name="connsiteY5-12" fmla="*/ 772510 h 772510"/>
              <a:gd name="connsiteX0-13" fmla="*/ 0 w 916179"/>
              <a:gd name="connsiteY0-14" fmla="*/ 0 h 772510"/>
              <a:gd name="connsiteX1-15" fmla="*/ 204951 w 916179"/>
              <a:gd name="connsiteY1-16" fmla="*/ 126124 h 772510"/>
              <a:gd name="connsiteX2-17" fmla="*/ 520262 w 916179"/>
              <a:gd name="connsiteY2-18" fmla="*/ 236483 h 772510"/>
              <a:gd name="connsiteX3-19" fmla="*/ 740979 w 916179"/>
              <a:gd name="connsiteY3-20" fmla="*/ 362607 h 772510"/>
              <a:gd name="connsiteX4-21" fmla="*/ 914400 w 916179"/>
              <a:gd name="connsiteY4-22" fmla="*/ 630621 h 772510"/>
              <a:gd name="connsiteX5-23" fmla="*/ 882869 w 916179"/>
              <a:gd name="connsiteY5-24" fmla="*/ 772510 h 772510"/>
              <a:gd name="connsiteX0-25" fmla="*/ 0 w 916179"/>
              <a:gd name="connsiteY0-26" fmla="*/ 0 h 772510"/>
              <a:gd name="connsiteX1-27" fmla="*/ 204951 w 916179"/>
              <a:gd name="connsiteY1-28" fmla="*/ 126124 h 772510"/>
              <a:gd name="connsiteX2-29" fmla="*/ 520262 w 916179"/>
              <a:gd name="connsiteY2-30" fmla="*/ 236483 h 772510"/>
              <a:gd name="connsiteX3-31" fmla="*/ 740979 w 916179"/>
              <a:gd name="connsiteY3-32" fmla="*/ 362607 h 772510"/>
              <a:gd name="connsiteX4-33" fmla="*/ 914400 w 916179"/>
              <a:gd name="connsiteY4-34" fmla="*/ 630621 h 772510"/>
              <a:gd name="connsiteX5-35" fmla="*/ 882869 w 916179"/>
              <a:gd name="connsiteY5-36" fmla="*/ 772510 h 772510"/>
              <a:gd name="connsiteX0-37" fmla="*/ 0 w 916179"/>
              <a:gd name="connsiteY0-38" fmla="*/ 0 h 772510"/>
              <a:gd name="connsiteX1-39" fmla="*/ 204951 w 916179"/>
              <a:gd name="connsiteY1-40" fmla="*/ 126124 h 772510"/>
              <a:gd name="connsiteX2-41" fmla="*/ 489984 w 916179"/>
              <a:gd name="connsiteY2-42" fmla="*/ 248594 h 772510"/>
              <a:gd name="connsiteX3-43" fmla="*/ 740979 w 916179"/>
              <a:gd name="connsiteY3-44" fmla="*/ 362607 h 772510"/>
              <a:gd name="connsiteX4-45" fmla="*/ 914400 w 916179"/>
              <a:gd name="connsiteY4-46" fmla="*/ 630621 h 772510"/>
              <a:gd name="connsiteX5-47" fmla="*/ 882869 w 916179"/>
              <a:gd name="connsiteY5-48" fmla="*/ 772510 h 772510"/>
              <a:gd name="connsiteX0-49" fmla="*/ 0 w 916179"/>
              <a:gd name="connsiteY0-50" fmla="*/ 0 h 772510"/>
              <a:gd name="connsiteX1-51" fmla="*/ 204951 w 916179"/>
              <a:gd name="connsiteY1-52" fmla="*/ 126124 h 772510"/>
              <a:gd name="connsiteX2-53" fmla="*/ 489984 w 916179"/>
              <a:gd name="connsiteY2-54" fmla="*/ 248594 h 772510"/>
              <a:gd name="connsiteX3-55" fmla="*/ 771257 w 916179"/>
              <a:gd name="connsiteY3-56" fmla="*/ 374718 h 772510"/>
              <a:gd name="connsiteX4-57" fmla="*/ 914400 w 916179"/>
              <a:gd name="connsiteY4-58" fmla="*/ 630621 h 772510"/>
              <a:gd name="connsiteX5-59" fmla="*/ 882869 w 916179"/>
              <a:gd name="connsiteY5-60" fmla="*/ 772510 h 772510"/>
              <a:gd name="connsiteX0-61" fmla="*/ 0 w 916179"/>
              <a:gd name="connsiteY0-62" fmla="*/ 0 h 772510"/>
              <a:gd name="connsiteX1-63" fmla="*/ 204951 w 916179"/>
              <a:gd name="connsiteY1-64" fmla="*/ 126124 h 772510"/>
              <a:gd name="connsiteX2-65" fmla="*/ 489984 w 916179"/>
              <a:gd name="connsiteY2-66" fmla="*/ 248594 h 772510"/>
              <a:gd name="connsiteX3-67" fmla="*/ 795479 w 916179"/>
              <a:gd name="connsiteY3-68" fmla="*/ 380774 h 772510"/>
              <a:gd name="connsiteX4-69" fmla="*/ 914400 w 916179"/>
              <a:gd name="connsiteY4-70" fmla="*/ 630621 h 772510"/>
              <a:gd name="connsiteX5-71" fmla="*/ 882869 w 916179"/>
              <a:gd name="connsiteY5-72" fmla="*/ 772510 h 772510"/>
              <a:gd name="connsiteX0-73" fmla="*/ 0 w 915154"/>
              <a:gd name="connsiteY0-74" fmla="*/ 0 h 760399"/>
              <a:gd name="connsiteX1-75" fmla="*/ 204951 w 915154"/>
              <a:gd name="connsiteY1-76" fmla="*/ 126124 h 760399"/>
              <a:gd name="connsiteX2-77" fmla="*/ 489984 w 915154"/>
              <a:gd name="connsiteY2-78" fmla="*/ 248594 h 760399"/>
              <a:gd name="connsiteX3-79" fmla="*/ 795479 w 915154"/>
              <a:gd name="connsiteY3-80" fmla="*/ 380774 h 760399"/>
              <a:gd name="connsiteX4-81" fmla="*/ 914400 w 915154"/>
              <a:gd name="connsiteY4-82" fmla="*/ 630621 h 760399"/>
              <a:gd name="connsiteX5-83" fmla="*/ 846535 w 915154"/>
              <a:gd name="connsiteY5-84" fmla="*/ 760399 h 760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/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/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Số</a:t>
              </a:r>
              <a:r>
                <a:rPr lang="en-US" sz="2800" dirty="0" smtClean="0"/>
                <a:t>?.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  <a:endParaRPr lang="en-US" sz="36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6" name="Group 3"/>
            <p:cNvGrpSpPr/>
            <p:nvPr/>
          </p:nvGrpSpPr>
          <p:grpSpPr>
            <a:xfrm>
              <a:off x="1571162" y="2171072"/>
              <a:ext cx="9127331" cy="1049193"/>
              <a:chOff x="1273645" y="2466562"/>
              <a:chExt cx="8247731" cy="948082"/>
            </a:xfrm>
          </p:grpSpPr>
          <p:grpSp>
            <p:nvGrpSpPr>
              <p:cNvPr id="10" name="Group 121"/>
              <p:cNvGrpSpPr/>
              <p:nvPr/>
            </p:nvGrpSpPr>
            <p:grpSpPr>
              <a:xfrm>
                <a:off x="1279641" y="2466562"/>
                <a:ext cx="8241735" cy="301909"/>
                <a:chOff x="575443" y="3002450"/>
                <a:chExt cx="7297713" cy="247982"/>
              </a:xfrm>
            </p:grpSpPr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105</a:t>
                </a:r>
                <a:endParaRPr lang="x-none" sz="28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106</a:t>
                </a:r>
                <a:endParaRPr lang="x-none" sz="28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107</a:t>
                </a:r>
                <a:endParaRPr lang="x-none" sz="28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109</a:t>
                </a:r>
                <a:endParaRPr lang="x-none" sz="28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110</a:t>
                </a:r>
                <a:endParaRPr lang="x-none" sz="28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112</a:t>
                </a:r>
                <a:endParaRPr lang="x-none" sz="28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113</a:t>
                </a:r>
                <a:endParaRPr lang="x-none" sz="28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a)</a:t>
              </a:r>
              <a:endParaRPr lang="x-none" sz="36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  <a:endParaRPr lang="x-none" sz="4000" dirty="0">
                <a:solidFill>
                  <a:srgbClr val="00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  <a:endParaRPr lang="x-none" sz="4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29" name="Group 145"/>
            <p:cNvGrpSpPr/>
            <p:nvPr/>
          </p:nvGrpSpPr>
          <p:grpSpPr>
            <a:xfrm>
              <a:off x="1614168" y="4519492"/>
              <a:ext cx="9127331" cy="1098170"/>
              <a:chOff x="1273645" y="2466562"/>
              <a:chExt cx="8247731" cy="992339"/>
            </a:xfrm>
          </p:grpSpPr>
          <p:grpSp>
            <p:nvGrpSpPr>
              <p:cNvPr id="34" name="Group 146"/>
              <p:cNvGrpSpPr/>
              <p:nvPr/>
            </p:nvGrpSpPr>
            <p:grpSpPr>
              <a:xfrm>
                <a:off x="1279641" y="2466562"/>
                <a:ext cx="8241735" cy="301909"/>
                <a:chOff x="575443" y="3002450"/>
                <a:chExt cx="7297713" cy="247982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230</a:t>
                </a:r>
                <a:endParaRPr lang="x-none" sz="28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231</a:t>
                </a:r>
                <a:endParaRPr lang="x-none" sz="28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234</a:t>
                </a:r>
                <a:endParaRPr lang="x-none" sz="28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235</a:t>
                </a:r>
                <a:endParaRPr lang="x-none" sz="2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236</a:t>
                </a:r>
                <a:endParaRPr lang="x-none" sz="28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238</a:t>
                </a:r>
                <a:endParaRPr lang="x-none" sz="28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b)</a:t>
              </a:r>
              <a:endParaRPr lang="x-none" sz="360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  <a:endParaRPr lang="x-none" sz="4000" dirty="0">
                <a:solidFill>
                  <a:srgbClr val="000000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  <a:endParaRPr lang="x-none" sz="4000" dirty="0">
                <a:solidFill>
                  <a:srgbClr val="000000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  <a:endParaRPr lang="x-none" sz="4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108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111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232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233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237</a:t>
            </a:r>
            <a:endParaRPr lang="x-none" sz="3200" dirty="0">
              <a:solidFill>
                <a:srgbClr val="FF0000"/>
              </a:solidFill>
            </a:endParaRPr>
          </a:p>
        </p:txBody>
      </p:sp>
      <p:pic>
        <p:nvPicPr>
          <p:cNvPr id="5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/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4" name="TextBox 3"/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  <a:endParaRPr lang="en-US" sz="36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>
            <a:fillRect/>
          </a:stretch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170</a:t>
            </a:r>
            <a:endParaRPr lang="x-none" sz="2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710</a:t>
            </a:r>
            <a:endParaRPr lang="x-none" sz="2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107</a:t>
            </a:r>
            <a:endParaRPr lang="x-none" sz="2800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WPS Presentation</Application>
  <PresentationFormat>Custom</PresentationFormat>
  <Paragraphs>152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字魂17号-萌趣果冻体</vt:lpstr>
      <vt:lpstr>Segoe Print</vt:lpstr>
      <vt:lpstr>Times New Roman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Hằng Nguyễn</cp:lastModifiedBy>
  <cp:revision>16</cp:revision>
  <dcterms:created xsi:type="dcterms:W3CDTF">2021-07-09T04:03:00Z</dcterms:created>
  <dcterms:modified xsi:type="dcterms:W3CDTF">2025-03-12T01:45:10Z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7DA4DDCB9E514E5D86DF9DA8B60ECB6F_13</vt:lpwstr>
  </property>
  <property fmtid="{D5CDD505-2E9C-101B-9397-08002B2CF9AE}" pid="3" name="KSOProductBuildVer">
    <vt:lpwstr>1033-12.2.0.20326</vt:lpwstr>
  </property>
</Properties>
</file>