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306" r:id="rId4"/>
    <p:sldId id="310" r:id="rId5"/>
    <p:sldId id="311" r:id="rId6"/>
    <p:sldId id="309" r:id="rId7"/>
    <p:sldId id="31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4044-FE89-4240-99A4-29B86993E09E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0B2B-B0BF-49FF-BEF3-C2AE0314687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hdphoto" Target="../media/image27.wdp"/><Relationship Id="rId7" Type="http://schemas.openxmlformats.org/officeDocument/2006/relationships/image" Target="../media/image26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3.wdp"/><Relationship Id="rId30" Type="http://schemas.openxmlformats.org/officeDocument/2006/relationships/slideLayout" Target="../slideLayouts/slideLayout14.xml"/><Relationship Id="rId3" Type="http://schemas.openxmlformats.org/officeDocument/2006/relationships/image" Target="../media/image22.png"/><Relationship Id="rId29" Type="http://schemas.openxmlformats.org/officeDocument/2006/relationships/image" Target="../media/image46.png"/><Relationship Id="rId28" Type="http://schemas.openxmlformats.org/officeDocument/2006/relationships/image" Target="../media/image45.png"/><Relationship Id="rId27" Type="http://schemas.openxmlformats.org/officeDocument/2006/relationships/image" Target="../media/image44.png"/><Relationship Id="rId26" Type="http://schemas.openxmlformats.org/officeDocument/2006/relationships/image" Target="../media/image43.png"/><Relationship Id="rId25" Type="http://schemas.openxmlformats.org/officeDocument/2006/relationships/image" Target="../media/image42.png"/><Relationship Id="rId24" Type="http://schemas.openxmlformats.org/officeDocument/2006/relationships/image" Target="../media/image41.png"/><Relationship Id="rId23" Type="http://schemas.microsoft.com/office/2007/relationships/hdphoto" Target="../media/image40.wdp"/><Relationship Id="rId22" Type="http://schemas.openxmlformats.org/officeDocument/2006/relationships/image" Target="../media/image39.png"/><Relationship Id="rId21" Type="http://schemas.microsoft.com/office/2007/relationships/hdphoto" Target="../media/image8.wdp"/><Relationship Id="rId20" Type="http://schemas.openxmlformats.org/officeDocument/2006/relationships/image" Target="../media/image7.png"/><Relationship Id="rId2" Type="http://schemas.microsoft.com/office/2007/relationships/hdphoto" Target="../media/image21.wdp"/><Relationship Id="rId19" Type="http://schemas.openxmlformats.org/officeDocument/2006/relationships/image" Target="../media/image38.png"/><Relationship Id="rId18" Type="http://schemas.microsoft.com/office/2007/relationships/hdphoto" Target="../media/image37.wdp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15" Type="http://schemas.openxmlformats.org/officeDocument/2006/relationships/image" Target="../media/image34.png"/><Relationship Id="rId14" Type="http://schemas.openxmlformats.org/officeDocument/2006/relationships/image" Target="../media/image33.png"/><Relationship Id="rId13" Type="http://schemas.openxmlformats.org/officeDocument/2006/relationships/image" Target="../media/image32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microsoft.com/office/2007/relationships/hdphoto" Target="../media/image29.wdp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40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114422" y="3816491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BẢNG NHÂN 5</a:t>
            </a:r>
            <a:endParaRPr lang="vi-VN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-1" fmla="*/ 2056998 w 4367464"/>
              <a:gd name="connsiteY0-2" fmla="*/ 0 h 6858000"/>
              <a:gd name="connsiteX1-3" fmla="*/ 4367464 w 4367464"/>
              <a:gd name="connsiteY1-4" fmla="*/ 0 h 6858000"/>
              <a:gd name="connsiteX2-5" fmla="*/ 3981702 w 4367464"/>
              <a:gd name="connsiteY2-6" fmla="*/ 6843712 h 6858000"/>
              <a:gd name="connsiteX3-7" fmla="*/ 2783919 w 4367464"/>
              <a:gd name="connsiteY3-8" fmla="*/ 6858000 h 6858000"/>
              <a:gd name="connsiteX4-9" fmla="*/ 2752534 w 4367464"/>
              <a:gd name="connsiteY4-10" fmla="*/ 6850757 h 6858000"/>
              <a:gd name="connsiteX5-11" fmla="*/ 0 w 4367464"/>
              <a:gd name="connsiteY5-12" fmla="*/ 3296654 h 6858000"/>
              <a:gd name="connsiteX6-13" fmla="*/ 1920467 w 4367464"/>
              <a:gd name="connsiteY6-14" fmla="*/ 69927 h 6858000"/>
              <a:gd name="connsiteX7" fmla="*/ 2056998 w 4367464"/>
              <a:gd name="connsiteY7" fmla="*/ 0 h 6858000"/>
              <a:gd name="connsiteX0-15" fmla="*/ 2056998 w 3981702"/>
              <a:gd name="connsiteY0-16" fmla="*/ 28575 h 6886575"/>
              <a:gd name="connsiteX1-17" fmla="*/ 3881689 w 3981702"/>
              <a:gd name="connsiteY1-18" fmla="*/ 0 h 6886575"/>
              <a:gd name="connsiteX2-19" fmla="*/ 3981702 w 3981702"/>
              <a:gd name="connsiteY2-20" fmla="*/ 6872287 h 6886575"/>
              <a:gd name="connsiteX3-21" fmla="*/ 2783919 w 3981702"/>
              <a:gd name="connsiteY3-22" fmla="*/ 6886575 h 6886575"/>
              <a:gd name="connsiteX4-23" fmla="*/ 2752534 w 3981702"/>
              <a:gd name="connsiteY4-24" fmla="*/ 6879332 h 6886575"/>
              <a:gd name="connsiteX5-25" fmla="*/ 0 w 3981702"/>
              <a:gd name="connsiteY5-26" fmla="*/ 3325229 h 6886575"/>
              <a:gd name="connsiteX6-27" fmla="*/ 1920467 w 3981702"/>
              <a:gd name="connsiteY6-28" fmla="*/ 98502 h 6886575"/>
              <a:gd name="connsiteX7-29" fmla="*/ 2056998 w 3981702"/>
              <a:gd name="connsiteY7-30" fmla="*/ 28575 h 6886575"/>
              <a:gd name="connsiteX0-31" fmla="*/ 2056998 w 3981702"/>
              <a:gd name="connsiteY0-32" fmla="*/ 14287 h 6872287"/>
              <a:gd name="connsiteX1-33" fmla="*/ 3967414 w 3981702"/>
              <a:gd name="connsiteY1-34" fmla="*/ 0 h 6872287"/>
              <a:gd name="connsiteX2-35" fmla="*/ 3981702 w 3981702"/>
              <a:gd name="connsiteY2-36" fmla="*/ 6857999 h 6872287"/>
              <a:gd name="connsiteX3-37" fmla="*/ 2783919 w 3981702"/>
              <a:gd name="connsiteY3-38" fmla="*/ 6872287 h 6872287"/>
              <a:gd name="connsiteX4-39" fmla="*/ 2752534 w 3981702"/>
              <a:gd name="connsiteY4-40" fmla="*/ 6865044 h 6872287"/>
              <a:gd name="connsiteX5-41" fmla="*/ 0 w 3981702"/>
              <a:gd name="connsiteY5-42" fmla="*/ 3310941 h 6872287"/>
              <a:gd name="connsiteX6-43" fmla="*/ 1920467 w 3981702"/>
              <a:gd name="connsiteY6-44" fmla="*/ 84214 h 6872287"/>
              <a:gd name="connsiteX7-45" fmla="*/ 2056998 w 3981702"/>
              <a:gd name="connsiteY7-46" fmla="*/ 14287 h 6872287"/>
              <a:gd name="connsiteX0-47" fmla="*/ 2056998 w 4039095"/>
              <a:gd name="connsiteY0-48" fmla="*/ 14287 h 6872287"/>
              <a:gd name="connsiteX1-49" fmla="*/ 4038852 w 4039095"/>
              <a:gd name="connsiteY1-50" fmla="*/ 0 h 6872287"/>
              <a:gd name="connsiteX2-51" fmla="*/ 3981702 w 4039095"/>
              <a:gd name="connsiteY2-52" fmla="*/ 6857999 h 6872287"/>
              <a:gd name="connsiteX3-53" fmla="*/ 2783919 w 4039095"/>
              <a:gd name="connsiteY3-54" fmla="*/ 6872287 h 6872287"/>
              <a:gd name="connsiteX4-55" fmla="*/ 2752534 w 4039095"/>
              <a:gd name="connsiteY4-56" fmla="*/ 6865044 h 6872287"/>
              <a:gd name="connsiteX5-57" fmla="*/ 0 w 4039095"/>
              <a:gd name="connsiteY5-58" fmla="*/ 3310941 h 6872287"/>
              <a:gd name="connsiteX6-59" fmla="*/ 1920467 w 4039095"/>
              <a:gd name="connsiteY6-60" fmla="*/ 84214 h 6872287"/>
              <a:gd name="connsiteX7-61" fmla="*/ 2056998 w 4039095"/>
              <a:gd name="connsiteY7-62" fmla="*/ 14287 h 6872287"/>
              <a:gd name="connsiteX0-63" fmla="*/ 2056998 w 3981702"/>
              <a:gd name="connsiteY0-64" fmla="*/ 0 h 6858000"/>
              <a:gd name="connsiteX1-65" fmla="*/ 3953127 w 3981702"/>
              <a:gd name="connsiteY1-66" fmla="*/ 0 h 6858000"/>
              <a:gd name="connsiteX2-67" fmla="*/ 3981702 w 3981702"/>
              <a:gd name="connsiteY2-68" fmla="*/ 6843712 h 6858000"/>
              <a:gd name="connsiteX3-69" fmla="*/ 2783919 w 3981702"/>
              <a:gd name="connsiteY3-70" fmla="*/ 6858000 h 6858000"/>
              <a:gd name="connsiteX4-71" fmla="*/ 2752534 w 3981702"/>
              <a:gd name="connsiteY4-72" fmla="*/ 6850757 h 6858000"/>
              <a:gd name="connsiteX5-73" fmla="*/ 0 w 3981702"/>
              <a:gd name="connsiteY5-74" fmla="*/ 3296654 h 6858000"/>
              <a:gd name="connsiteX6-75" fmla="*/ 1920467 w 3981702"/>
              <a:gd name="connsiteY6-76" fmla="*/ 69927 h 6858000"/>
              <a:gd name="connsiteX7-77" fmla="*/ 2056998 w 3981702"/>
              <a:gd name="connsiteY7-7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2970" y="2062014"/>
            <a:ext cx="4913642" cy="20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" t="-32" r="2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  <a:endParaRPr lang="vi-VN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" t="-123" r="17" b="1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  <a:endParaRPr lang="vi-V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  <a:endParaRPr lang="vi-VN" sz="2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" t="-51" r="25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  <a:endParaRPr lang="vi-VN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  <a:endParaRPr lang="vi-VN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/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  <a:endParaRPr lang="vi-VN" sz="2200" i="1" dirty="0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/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  <a:endParaRPr lang="vi-VN" sz="22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  <a:endParaRPr lang="vi-V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  <a:endParaRPr lang="vi-VN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 rotWithShape="1">
                <a:blip r:embed="rId8"/>
                <a:stretch>
                  <a:fillRect t="-63" r="7" b="-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/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  <a:endParaRPr lang="vi-VN" sz="2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  <a:endParaRPr lang="vi-VN" sz="2200" i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  <a:endParaRPr lang="vi-VN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-1" fmla="*/ 2056998 w 4367464"/>
              <a:gd name="connsiteY0-2" fmla="*/ 0 h 6858000"/>
              <a:gd name="connsiteX1-3" fmla="*/ 4367464 w 4367464"/>
              <a:gd name="connsiteY1-4" fmla="*/ 0 h 6858000"/>
              <a:gd name="connsiteX2-5" fmla="*/ 3981702 w 4367464"/>
              <a:gd name="connsiteY2-6" fmla="*/ 6843712 h 6858000"/>
              <a:gd name="connsiteX3-7" fmla="*/ 2783919 w 4367464"/>
              <a:gd name="connsiteY3-8" fmla="*/ 6858000 h 6858000"/>
              <a:gd name="connsiteX4-9" fmla="*/ 2752534 w 4367464"/>
              <a:gd name="connsiteY4-10" fmla="*/ 6850757 h 6858000"/>
              <a:gd name="connsiteX5-11" fmla="*/ 0 w 4367464"/>
              <a:gd name="connsiteY5-12" fmla="*/ 3296654 h 6858000"/>
              <a:gd name="connsiteX6-13" fmla="*/ 1920467 w 4367464"/>
              <a:gd name="connsiteY6-14" fmla="*/ 69927 h 6858000"/>
              <a:gd name="connsiteX7" fmla="*/ 2056998 w 4367464"/>
              <a:gd name="connsiteY7" fmla="*/ 0 h 6858000"/>
              <a:gd name="connsiteX0-15" fmla="*/ 2056998 w 3981702"/>
              <a:gd name="connsiteY0-16" fmla="*/ 28575 h 6886575"/>
              <a:gd name="connsiteX1-17" fmla="*/ 3881689 w 3981702"/>
              <a:gd name="connsiteY1-18" fmla="*/ 0 h 6886575"/>
              <a:gd name="connsiteX2-19" fmla="*/ 3981702 w 3981702"/>
              <a:gd name="connsiteY2-20" fmla="*/ 6872287 h 6886575"/>
              <a:gd name="connsiteX3-21" fmla="*/ 2783919 w 3981702"/>
              <a:gd name="connsiteY3-22" fmla="*/ 6886575 h 6886575"/>
              <a:gd name="connsiteX4-23" fmla="*/ 2752534 w 3981702"/>
              <a:gd name="connsiteY4-24" fmla="*/ 6879332 h 6886575"/>
              <a:gd name="connsiteX5-25" fmla="*/ 0 w 3981702"/>
              <a:gd name="connsiteY5-26" fmla="*/ 3325229 h 6886575"/>
              <a:gd name="connsiteX6-27" fmla="*/ 1920467 w 3981702"/>
              <a:gd name="connsiteY6-28" fmla="*/ 98502 h 6886575"/>
              <a:gd name="connsiteX7-29" fmla="*/ 2056998 w 3981702"/>
              <a:gd name="connsiteY7-30" fmla="*/ 28575 h 6886575"/>
              <a:gd name="connsiteX0-31" fmla="*/ 2056998 w 3981702"/>
              <a:gd name="connsiteY0-32" fmla="*/ 14287 h 6872287"/>
              <a:gd name="connsiteX1-33" fmla="*/ 3967414 w 3981702"/>
              <a:gd name="connsiteY1-34" fmla="*/ 0 h 6872287"/>
              <a:gd name="connsiteX2-35" fmla="*/ 3981702 w 3981702"/>
              <a:gd name="connsiteY2-36" fmla="*/ 6857999 h 6872287"/>
              <a:gd name="connsiteX3-37" fmla="*/ 2783919 w 3981702"/>
              <a:gd name="connsiteY3-38" fmla="*/ 6872287 h 6872287"/>
              <a:gd name="connsiteX4-39" fmla="*/ 2752534 w 3981702"/>
              <a:gd name="connsiteY4-40" fmla="*/ 6865044 h 6872287"/>
              <a:gd name="connsiteX5-41" fmla="*/ 0 w 3981702"/>
              <a:gd name="connsiteY5-42" fmla="*/ 3310941 h 6872287"/>
              <a:gd name="connsiteX6-43" fmla="*/ 1920467 w 3981702"/>
              <a:gd name="connsiteY6-44" fmla="*/ 84214 h 6872287"/>
              <a:gd name="connsiteX7-45" fmla="*/ 2056998 w 3981702"/>
              <a:gd name="connsiteY7-46" fmla="*/ 14287 h 6872287"/>
              <a:gd name="connsiteX0-47" fmla="*/ 2056998 w 4039095"/>
              <a:gd name="connsiteY0-48" fmla="*/ 14287 h 6872287"/>
              <a:gd name="connsiteX1-49" fmla="*/ 4038852 w 4039095"/>
              <a:gd name="connsiteY1-50" fmla="*/ 0 h 6872287"/>
              <a:gd name="connsiteX2-51" fmla="*/ 3981702 w 4039095"/>
              <a:gd name="connsiteY2-52" fmla="*/ 6857999 h 6872287"/>
              <a:gd name="connsiteX3-53" fmla="*/ 2783919 w 4039095"/>
              <a:gd name="connsiteY3-54" fmla="*/ 6872287 h 6872287"/>
              <a:gd name="connsiteX4-55" fmla="*/ 2752534 w 4039095"/>
              <a:gd name="connsiteY4-56" fmla="*/ 6865044 h 6872287"/>
              <a:gd name="connsiteX5-57" fmla="*/ 0 w 4039095"/>
              <a:gd name="connsiteY5-58" fmla="*/ 3310941 h 6872287"/>
              <a:gd name="connsiteX6-59" fmla="*/ 1920467 w 4039095"/>
              <a:gd name="connsiteY6-60" fmla="*/ 84214 h 6872287"/>
              <a:gd name="connsiteX7-61" fmla="*/ 2056998 w 4039095"/>
              <a:gd name="connsiteY7-62" fmla="*/ 14287 h 6872287"/>
              <a:gd name="connsiteX0-63" fmla="*/ 2056998 w 3981702"/>
              <a:gd name="connsiteY0-64" fmla="*/ 0 h 6858000"/>
              <a:gd name="connsiteX1-65" fmla="*/ 3953127 w 3981702"/>
              <a:gd name="connsiteY1-66" fmla="*/ 0 h 6858000"/>
              <a:gd name="connsiteX2-67" fmla="*/ 3981702 w 3981702"/>
              <a:gd name="connsiteY2-68" fmla="*/ 6843712 h 6858000"/>
              <a:gd name="connsiteX3-69" fmla="*/ 2783919 w 3981702"/>
              <a:gd name="connsiteY3-70" fmla="*/ 6858000 h 6858000"/>
              <a:gd name="connsiteX4-71" fmla="*/ 2752534 w 3981702"/>
              <a:gd name="connsiteY4-72" fmla="*/ 6850757 h 6858000"/>
              <a:gd name="connsiteX5-73" fmla="*/ 0 w 3981702"/>
              <a:gd name="connsiteY5-74" fmla="*/ 3296654 h 6858000"/>
              <a:gd name="connsiteX6-75" fmla="*/ 1920467 w 3981702"/>
              <a:gd name="connsiteY6-76" fmla="*/ 69927 h 6858000"/>
              <a:gd name="connsiteX7-77" fmla="*/ 2056998 w 3981702"/>
              <a:gd name="connsiteY7-78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077" y="2314493"/>
            <a:ext cx="4283304" cy="2009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/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  <a:endParaRPr lang="vi-VN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WPS Presentation</Application>
  <PresentationFormat>Custom</PresentationFormat>
  <Paragraphs>131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Cambria Math</vt:lpstr>
      <vt:lpstr>Arial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Hằng Nguyễn</cp:lastModifiedBy>
  <cp:revision>8</cp:revision>
  <dcterms:created xsi:type="dcterms:W3CDTF">2021-06-21T01:53:00Z</dcterms:created>
  <dcterms:modified xsi:type="dcterms:W3CDTF">2025-02-05T11:41:46Z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42FC6837C0F643A5B2B8D9FEDF530DB4_13</vt:lpwstr>
  </property>
  <property fmtid="{D5CDD505-2E9C-101B-9397-08002B2CF9AE}" pid="3" name="KSOProductBuildVer">
    <vt:lpwstr>1033-12.2.0.19805</vt:lpwstr>
  </property>
</Properties>
</file>