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73" r:id="rId4"/>
  </p:sldMasterIdLst>
  <p:notesMasterIdLst>
    <p:notesMasterId r:id="rId6"/>
  </p:notesMasterIdLst>
  <p:sldIdLst>
    <p:sldId id="256" r:id="rId5"/>
    <p:sldId id="260" r:id="rId7"/>
    <p:sldId id="1400" r:id="rId8"/>
    <p:sldId id="1401" r:id="rId9"/>
    <p:sldId id="257" r:id="rId10"/>
    <p:sldId id="258" r:id="rId11"/>
    <p:sldId id="259" r:id="rId12"/>
    <p:sldId id="1398" r:id="rId13"/>
    <p:sldId id="267" r:id="rId14"/>
    <p:sldId id="280" r:id="rId15"/>
    <p:sldId id="268" r:id="rId16"/>
    <p:sldId id="284" r:id="rId17"/>
  </p:sldIdLst>
  <p:sldSz cx="12192000" cy="6858000"/>
  <p:notesSz cx="6858000" cy="9144000"/>
  <p:embeddedFontLst>
    <p:embeddedFont>
      <p:font typeface="Calibri" panose="020F0502020204030204" charset="0"/>
      <p:regular r:id="rId21"/>
      <p:bold r:id="rId22"/>
      <p:italic r:id="rId23"/>
      <p:boldItalic r:id="rId24"/>
    </p:embeddedFont>
    <p:embeddedFont>
      <p:font typeface="方正黑体简体" panose="03000509000000000000" pitchFamily="65" charset="-122"/>
      <p:regular r:id="rId25"/>
    </p:embeddedFont>
    <p:embeddedFont>
      <p:font typeface="Algerian" panose="04020705040A02060702" pitchFamily="82" charset="0"/>
      <p:regular r:id="rId26"/>
    </p:embeddedFont>
    <p:embeddedFont>
      <p:font typeface="Calibri" panose="020F0502020204030204"/>
      <p:regular r:id="rId27"/>
      <p:bold r:id="rId28"/>
      <p:italic r:id="rId29"/>
      <p:boldItalic r:id="rId30"/>
    </p:embeddedFont>
    <p:embeddedFont>
      <p:font typeface="Arial Black" panose="020B0A04020102020204" charset="0"/>
      <p:bold r:id="rId31"/>
    </p:embeddedFont>
    <p:embeddedFont>
      <p:font typeface="等线" panose="02010600030101010101" charset="-122"/>
      <p:regular r:id="rId32"/>
    </p:embeddedFont>
    <p:embeddedFont>
      <p:font typeface="Calibri Light" panose="020F0302020204030204" charset="0"/>
      <p:regular r:id="rId33"/>
      <p:italic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6689"/>
    <a:srgbClr val="FDD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showGuides="1">
      <p:cViewPr varScale="1">
        <p:scale>
          <a:sx n="77" d="100"/>
          <a:sy n="77" d="100"/>
        </p:scale>
        <p:origin x="192" y="84"/>
      </p:cViewPr>
      <p:guideLst>
        <p:guide orient="horz" pos="217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tags" Target="tags/tag1.xml"/><Relationship Id="rId34" Type="http://schemas.openxmlformats.org/officeDocument/2006/relationships/font" Target="fonts/font14.fntdata"/><Relationship Id="rId33" Type="http://schemas.openxmlformats.org/officeDocument/2006/relationships/font" Target="fonts/font13.fntdata"/><Relationship Id="rId32" Type="http://schemas.openxmlformats.org/officeDocument/2006/relationships/font" Target="fonts/font12.fntdata"/><Relationship Id="rId31" Type="http://schemas.openxmlformats.org/officeDocument/2006/relationships/font" Target="fonts/font11.fntdata"/><Relationship Id="rId30" Type="http://schemas.openxmlformats.org/officeDocument/2006/relationships/font" Target="fonts/font10.fntdata"/><Relationship Id="rId3" Type="http://schemas.openxmlformats.org/officeDocument/2006/relationships/slideMaster" Target="slideMasters/slideMaster2.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532B-E3EA-476A-9513-45C1471E1DF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662DE-F1A6-47CD-A8C4-98B0B68DE56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6662DE-F1A6-47CD-A8C4-98B0B68DE56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6662DE-F1A6-47CD-A8C4-98B0B68DE56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77B943D-B494-4F8B-ACC0-1578A672D8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77B943D-B494-4F8B-ACC0-1578A672D8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A77B943D-B494-4F8B-ACC0-1578A672D8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77B943D-B494-4F8B-ACC0-1578A672D8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77B943D-B494-4F8B-ACC0-1578A672D82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77B943D-B494-4F8B-ACC0-1578A672D82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B943D-B494-4F8B-ACC0-1578A672D82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77B943D-B494-4F8B-ACC0-1578A672D8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77B943D-B494-4F8B-ACC0-1578A672D82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77B943D-B494-4F8B-ACC0-1578A672D8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77B943D-B494-4F8B-ACC0-1578A672D82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84A57-DB55-4F25-AFD3-6DFAFFFAB97A}"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0157B78-494D-42B9-9EAD-6E21D11C46B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0157B78-494D-42B9-9EAD-6E21D11C46B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0157B78-494D-42B9-9EAD-6E21D11C46B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57B78-494D-42B9-9EAD-6E21D11C46B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0157B78-494D-42B9-9EAD-6E21D11C46B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0157B78-494D-42B9-9EAD-6E21D11C46B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0157B78-494D-42B9-9EAD-6E21D11C46B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62776-71AE-4BDC-8FFF-83B82BABF2D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fld>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B943D-B494-4F8B-ACC0-1578A672D82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84A57-DB55-4F25-AFD3-6DFAFFFAB97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57B78-494D-42B9-9EAD-6E21D11C46B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62776-71AE-4BDC-8FFF-83B82BABF2D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0" Type="http://schemas.openxmlformats.org/officeDocument/2006/relationships/notesSlide" Target="../notesSlides/notesSlide1.xml"/><Relationship Id="rId2" Type="http://schemas.openxmlformats.org/officeDocument/2006/relationships/image" Target="../media/image3.png"/><Relationship Id="rId19" Type="http://schemas.openxmlformats.org/officeDocument/2006/relationships/slideLayout" Target="../slideLayouts/slideLayout1.xml"/><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59.png"/><Relationship Id="rId2" Type="http://schemas.openxmlformats.org/officeDocument/2006/relationships/image" Target="../media/image23.png"/><Relationship Id="rId1" Type="http://schemas.openxmlformats.org/officeDocument/2006/relationships/image" Target="../media/image6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0" Type="http://schemas.openxmlformats.org/officeDocument/2006/relationships/notesSlide" Target="../notesSlides/notesSlide6.xml"/><Relationship Id="rId2" Type="http://schemas.openxmlformats.org/officeDocument/2006/relationships/image" Target="../media/image3.png"/><Relationship Id="rId19" Type="http://schemas.openxmlformats.org/officeDocument/2006/relationships/slideLayout" Target="../slideLayouts/slideLayout1.xml"/><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22.png"/><Relationship Id="rId7" Type="http://schemas.openxmlformats.org/officeDocument/2006/relationships/image" Target="../media/image14.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 Id="rId3" Type="http://schemas.openxmlformats.org/officeDocument/2006/relationships/image" Target="../media/image5.png"/><Relationship Id="rId2" Type="http://schemas.openxmlformats.org/officeDocument/2006/relationships/image" Target="../media/image20.png"/><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image" Target="../media/image23.png"/><Relationship Id="rId10" Type="http://schemas.openxmlformats.org/officeDocument/2006/relationships/image" Target="../media/image11.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microsoft.com/office/2007/relationships/hdphoto" Target="../media/image32.wdp"/><Relationship Id="rId8" Type="http://schemas.openxmlformats.org/officeDocument/2006/relationships/image" Target="../media/image31.png"/><Relationship Id="rId7" Type="http://schemas.microsoft.com/office/2007/relationships/hdphoto" Target="../media/image30.wdp"/><Relationship Id="rId6" Type="http://schemas.openxmlformats.org/officeDocument/2006/relationships/image" Target="../media/image29.png"/><Relationship Id="rId5" Type="http://schemas.microsoft.com/office/2007/relationships/hdphoto" Target="../media/image28.wdp"/><Relationship Id="rId4" Type="http://schemas.openxmlformats.org/officeDocument/2006/relationships/image" Target="../media/image27.png"/><Relationship Id="rId35" Type="http://schemas.openxmlformats.org/officeDocument/2006/relationships/slideLayout" Target="../slideLayouts/slideLayout24.xml"/><Relationship Id="rId34" Type="http://schemas.openxmlformats.org/officeDocument/2006/relationships/image" Target="../media/image54.png"/><Relationship Id="rId33" Type="http://schemas.microsoft.com/office/2007/relationships/media" Target="../media/media1.mp3"/><Relationship Id="rId32" Type="http://schemas.openxmlformats.org/officeDocument/2006/relationships/audio" Target="../media/media1.mp3"/><Relationship Id="rId31" Type="http://schemas.openxmlformats.org/officeDocument/2006/relationships/image" Target="../media/image53.png"/><Relationship Id="rId30" Type="http://schemas.openxmlformats.org/officeDocument/2006/relationships/slide" Target="slide4.xml"/><Relationship Id="rId3" Type="http://schemas.microsoft.com/office/2007/relationships/hdphoto" Target="../media/image26.wdp"/><Relationship Id="rId29" Type="http://schemas.microsoft.com/office/2007/relationships/hdphoto" Target="../media/image52.wdp"/><Relationship Id="rId28" Type="http://schemas.openxmlformats.org/officeDocument/2006/relationships/image" Target="../media/image51.png"/><Relationship Id="rId27" Type="http://schemas.microsoft.com/office/2007/relationships/hdphoto" Target="../media/image50.wdp"/><Relationship Id="rId26" Type="http://schemas.openxmlformats.org/officeDocument/2006/relationships/image" Target="../media/image49.png"/><Relationship Id="rId25" Type="http://schemas.microsoft.com/office/2007/relationships/hdphoto" Target="../media/image48.wdp"/><Relationship Id="rId24" Type="http://schemas.openxmlformats.org/officeDocument/2006/relationships/image" Target="../media/image47.png"/><Relationship Id="rId23" Type="http://schemas.microsoft.com/office/2007/relationships/hdphoto" Target="../media/image46.wdp"/><Relationship Id="rId22" Type="http://schemas.openxmlformats.org/officeDocument/2006/relationships/image" Target="../media/image45.png"/><Relationship Id="rId21" Type="http://schemas.microsoft.com/office/2007/relationships/hdphoto" Target="../media/image44.wdp"/><Relationship Id="rId20" Type="http://schemas.openxmlformats.org/officeDocument/2006/relationships/image" Target="../media/image43.png"/><Relationship Id="rId2" Type="http://schemas.openxmlformats.org/officeDocument/2006/relationships/image" Target="../media/image25.png"/><Relationship Id="rId19" Type="http://schemas.microsoft.com/office/2007/relationships/hdphoto" Target="../media/image42.wdp"/><Relationship Id="rId18" Type="http://schemas.openxmlformats.org/officeDocument/2006/relationships/image" Target="../media/image41.png"/><Relationship Id="rId17" Type="http://schemas.microsoft.com/office/2007/relationships/hdphoto" Target="../media/image40.wdp"/><Relationship Id="rId16" Type="http://schemas.openxmlformats.org/officeDocument/2006/relationships/image" Target="../media/image39.png"/><Relationship Id="rId15" Type="http://schemas.microsoft.com/office/2007/relationships/hdphoto" Target="../media/image38.wdp"/><Relationship Id="rId14" Type="http://schemas.openxmlformats.org/officeDocument/2006/relationships/image" Target="../media/image37.png"/><Relationship Id="rId13" Type="http://schemas.microsoft.com/office/2007/relationships/hdphoto" Target="../media/image36.wdp"/><Relationship Id="rId12" Type="http://schemas.openxmlformats.org/officeDocument/2006/relationships/image" Target="../media/image35.png"/><Relationship Id="rId11" Type="http://schemas.microsoft.com/office/2007/relationships/hdphoto" Target="../media/image34.wdp"/><Relationship Id="rId10" Type="http://schemas.openxmlformats.org/officeDocument/2006/relationships/image" Target="../media/image33.png"/><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slide" Target="slide5.xml"/><Relationship Id="rId7" Type="http://schemas.microsoft.com/office/2007/relationships/hdphoto" Target="../media/image38.wdp"/><Relationship Id="rId6" Type="http://schemas.openxmlformats.org/officeDocument/2006/relationships/image" Target="../media/image37.png"/><Relationship Id="rId5" Type="http://schemas.microsoft.com/office/2007/relationships/hdphoto" Target="../media/image28.wdp"/><Relationship Id="rId4" Type="http://schemas.openxmlformats.org/officeDocument/2006/relationships/image" Target="../media/image27.png"/><Relationship Id="rId3" Type="http://schemas.microsoft.com/office/2007/relationships/hdphoto" Target="../media/image26.wdp"/><Relationship Id="rId2" Type="http://schemas.openxmlformats.org/officeDocument/2006/relationships/image" Target="../media/image25.png"/><Relationship Id="rId18" Type="http://schemas.openxmlformats.org/officeDocument/2006/relationships/slideLayout" Target="../slideLayouts/slideLayout24.xml"/><Relationship Id="rId17" Type="http://schemas.openxmlformats.org/officeDocument/2006/relationships/slide" Target="slide8.xml"/><Relationship Id="rId16" Type="http://schemas.openxmlformats.org/officeDocument/2006/relationships/slide" Target="slide7.xml"/><Relationship Id="rId15" Type="http://schemas.openxmlformats.org/officeDocument/2006/relationships/slide" Target="slide6.xml"/><Relationship Id="rId14" Type="http://schemas.microsoft.com/office/2007/relationships/hdphoto" Target="../media/image52.wdp"/><Relationship Id="rId13" Type="http://schemas.openxmlformats.org/officeDocument/2006/relationships/image" Target="../media/image55.png"/><Relationship Id="rId12" Type="http://schemas.microsoft.com/office/2007/relationships/hdphoto" Target="../media/image44.wdp"/><Relationship Id="rId11" Type="http://schemas.openxmlformats.org/officeDocument/2006/relationships/image" Target="../media/image43.png"/><Relationship Id="rId10" Type="http://schemas.microsoft.com/office/2007/relationships/hdphoto" Target="../media/image42.wdp"/><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microsoft.com/office/2007/relationships/hdphoto" Target="../media/image58.wdp"/><Relationship Id="rId6" Type="http://schemas.openxmlformats.org/officeDocument/2006/relationships/image" Target="../media/image57.png"/><Relationship Id="rId5" Type="http://schemas.openxmlformats.org/officeDocument/2006/relationships/slide" Target="slide4.xml"/><Relationship Id="rId4" Type="http://schemas.microsoft.com/office/2007/relationships/hdphoto" Target="../media/image26.wdp"/><Relationship Id="rId3" Type="http://schemas.openxmlformats.org/officeDocument/2006/relationships/image" Target="../media/image25.png"/><Relationship Id="rId2" Type="http://schemas.openxmlformats.org/officeDocument/2006/relationships/image" Target="../media/image56.jpeg"/><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microsoft.com/office/2007/relationships/hdphoto" Target="../media/image32.wdp"/><Relationship Id="rId6" Type="http://schemas.openxmlformats.org/officeDocument/2006/relationships/image" Target="../media/image31.png"/><Relationship Id="rId5" Type="http://schemas.openxmlformats.org/officeDocument/2006/relationships/slide" Target="slide4.xml"/><Relationship Id="rId4" Type="http://schemas.microsoft.com/office/2007/relationships/hdphoto" Target="../media/image28.wdp"/><Relationship Id="rId3" Type="http://schemas.openxmlformats.org/officeDocument/2006/relationships/image" Target="../media/image27.png"/><Relationship Id="rId2" Type="http://schemas.openxmlformats.org/officeDocument/2006/relationships/image" Target="../media/image56.jpeg"/><Relationship Id="rId1"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microsoft.com/office/2007/relationships/hdphoto" Target="../media/image36.wdp"/><Relationship Id="rId6" Type="http://schemas.openxmlformats.org/officeDocument/2006/relationships/image" Target="../media/image35.png"/><Relationship Id="rId5" Type="http://schemas.openxmlformats.org/officeDocument/2006/relationships/slide" Target="slide4.xml"/><Relationship Id="rId4" Type="http://schemas.microsoft.com/office/2007/relationships/hdphoto" Target="../media/image26.wdp"/><Relationship Id="rId3" Type="http://schemas.openxmlformats.org/officeDocument/2006/relationships/image" Target="../media/image25.png"/><Relationship Id="rId2" Type="http://schemas.openxmlformats.org/officeDocument/2006/relationships/image" Target="../media/image56.jpe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0.png"/><Relationship Id="rId2" Type="http://schemas.openxmlformats.org/officeDocument/2006/relationships/image" Target="../media/image23.png"/><Relationship Id="rId1" Type="http://schemas.openxmlformats.org/officeDocument/2006/relationships/image" Target="../media/image5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9.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2812" y="1267038"/>
            <a:ext cx="7246978" cy="2647492"/>
          </a:xfrm>
          <a:prstGeom prst="rect">
            <a:avLst/>
          </a:pr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527" y="4915578"/>
            <a:ext cx="3003473" cy="140669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8" y="5318943"/>
            <a:ext cx="12192000" cy="1539057"/>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2661" y="4400587"/>
            <a:ext cx="1790496" cy="1980974"/>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0900" y="4720083"/>
            <a:ext cx="1201460" cy="1341982"/>
          </a:xfrm>
          <a:prstGeom prst="rect">
            <a:avLst/>
          </a:prstGeom>
        </p:spPr>
      </p:pic>
      <p:pic>
        <p:nvPicPr>
          <p:cNvPr id="20" name="图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7314" y="5845075"/>
            <a:ext cx="1101646" cy="632092"/>
          </a:xfrm>
          <a:prstGeom prst="rect">
            <a:avLst/>
          </a:prstGeom>
        </p:spPr>
      </p:pic>
      <p:pic>
        <p:nvPicPr>
          <p:cNvPr id="24" name="图片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26" name="图片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8380" y="609584"/>
            <a:ext cx="1303954" cy="1259753"/>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2" name="图片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22" name="图片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58347" y="2627600"/>
            <a:ext cx="1704722" cy="1219200"/>
          </a:xfrm>
          <a:prstGeom prst="rect">
            <a:avLst/>
          </a:prstGeom>
        </p:spPr>
      </p:pic>
      <p:pic>
        <p:nvPicPr>
          <p:cNvPr id="44" name="图片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sp>
        <p:nvSpPr>
          <p:cNvPr id="46" name="矩形 259"/>
          <p:cNvSpPr>
            <a:spLocks noChangeArrowheads="1"/>
          </p:cNvSpPr>
          <p:nvPr/>
        </p:nvSpPr>
        <p:spPr bwMode="auto">
          <a:xfrm>
            <a:off x="2762361" y="1834794"/>
            <a:ext cx="66065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icrosoft YaHei" panose="020B0503020204020204" charset="-122"/>
                <a:ea typeface="Microsoft YaHei"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Microsoft YaHei" panose="020B0503020204020204" charset="-122"/>
                <a:ea typeface="Microsoft YaHei"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Microsoft YaHei" panose="020B0503020204020204" charset="-122"/>
                <a:ea typeface="Microsoft YaHei"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9pPr>
          </a:lstStyle>
          <a:p>
            <a:pPr algn="ctr">
              <a:buNone/>
            </a:pPr>
            <a:r>
              <a:rPr lang="en-US" altLang="zh-CN" sz="7200" cap="all" dirty="0">
                <a:ln w="38100">
                  <a:noFill/>
                </a:ln>
                <a:solidFill>
                  <a:schemeClr val="bg1"/>
                </a:solidFill>
                <a:effectLst>
                  <a:outerShdw blurRad="152400" dist="88900" dir="21540000" algn="tl">
                    <a:srgbClr val="000000">
                      <a:alpha val="78000"/>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MÔN TOÁN</a:t>
            </a:r>
            <a:endParaRPr lang="zh-CN" altLang="en-US" sz="7200" cap="all" dirty="0">
              <a:ln w="38100">
                <a:noFill/>
              </a:ln>
              <a:solidFill>
                <a:schemeClr val="bg1"/>
              </a:solidFill>
              <a:effectLst>
                <a:outerShdw blurRad="152400" dist="88900" dir="21540000" algn="tl">
                  <a:srgbClr val="000000">
                    <a:alpha val="78000"/>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49" name="图片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4" name="图片 5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32493" y="3980385"/>
            <a:ext cx="449539" cy="265774"/>
          </a:xfrm>
          <a:prstGeom prst="rect">
            <a:avLst/>
          </a:prstGeom>
        </p:spPr>
      </p:pic>
      <p:pic>
        <p:nvPicPr>
          <p:cNvPr id="55" name="图片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531565">
            <a:off x="2597942" y="2312312"/>
            <a:ext cx="744732" cy="719487"/>
          </a:xfrm>
          <a:prstGeom prst="rect">
            <a:avLst/>
          </a:prstGeom>
        </p:spPr>
      </p:pic>
    </p:spTree>
  </p:cSld>
  <p:clrMapOvr>
    <a:masterClrMapping/>
  </p:clrMapOvr>
  <p:transition spd="slow"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38" presetClass="entr" presetSubtype="0" accel="50000" fill="hold" nodeType="withEffect">
                                  <p:stCondLst>
                                    <p:cond delay="1100"/>
                                  </p:stCondLst>
                                  <p:iterate type="lt">
                                    <p:tmPct val="50000"/>
                                  </p:iterate>
                                  <p:childTnLst>
                                    <p:set>
                                      <p:cBhvr>
                                        <p:cTn id="10" dur="1" fill="hold">
                                          <p:stCondLst>
                                            <p:cond delay="0"/>
                                          </p:stCondLst>
                                        </p:cTn>
                                        <p:tgtEl>
                                          <p:spTgt spid="46">
                                            <p:txEl>
                                              <p:pRg st="0" end="0"/>
                                            </p:txEl>
                                          </p:spTgt>
                                        </p:tgtEl>
                                        <p:attrNameLst>
                                          <p:attrName>style.visibility</p:attrName>
                                        </p:attrNameLst>
                                      </p:cBhvr>
                                      <p:to>
                                        <p:strVal val="visible"/>
                                      </p:to>
                                    </p:set>
                                    <p:set>
                                      <p:cBhvr>
                                        <p:cTn id="11" dur="455" fill="hold">
                                          <p:stCondLst>
                                            <p:cond delay="0"/>
                                          </p:stCondLst>
                                        </p:cTn>
                                        <p:tgtEl>
                                          <p:spTgt spid="46">
                                            <p:txEl>
                                              <p:pRg st="0" end="0"/>
                                            </p:txEl>
                                          </p:spTgt>
                                        </p:tgtEl>
                                        <p:attrNameLst>
                                          <p:attrName>style.rotation</p:attrName>
                                        </p:attrNameLst>
                                      </p:cBhvr>
                                      <p:to>
                                        <p:strVal val="-45.0"/>
                                      </p:to>
                                    </p:set>
                                    <p:anim calcmode="lin" valueType="num">
                                      <p:cBhvr>
                                        <p:cTn id="12" dur="455" fill="hold">
                                          <p:stCondLst>
                                            <p:cond delay="455"/>
                                          </p:stCondLst>
                                        </p:cTn>
                                        <p:tgtEl>
                                          <p:spTgt spid="4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46">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4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46">
                                            <p:txEl>
                                              <p:pRg st="0" end="0"/>
                                            </p:txEl>
                                          </p:spTgt>
                                        </p:tgtEl>
                                        <p:attrNameLst>
                                          <p:attrName>ppt_y</p:attrName>
                                        </p:attrNameLst>
                                      </p:cBhvr>
                                      <p:tavLst>
                                        <p:tav tm="0">
                                          <p:val>
                                            <p:strVal val="#ppt_y-(0.354*#ppt_w-0.172*#ppt_h)"/>
                                          </p:val>
                                        </p:tav>
                                        <p:tav tm="100000">
                                          <p:val>
                                            <p:strVal val="#ppt_y"/>
                                          </p:val>
                                        </p:tav>
                                      </p:tavLst>
                                    </p:anim>
                                  </p:childTnLst>
                                </p:cTn>
                              </p:par>
                              <p:par>
                                <p:cTn id="16" presetID="23" presetClass="entr" presetSubtype="36" fill="hold" nodeType="withEffect">
                                  <p:stCondLst>
                                    <p:cond delay="600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strVal val="(6*min(max(#ppt_w*#ppt_h,.3),1)-7.4)/-.7*#ppt_w"/>
                                          </p:val>
                                        </p:tav>
                                        <p:tav tm="100000">
                                          <p:val>
                                            <p:strVal val="#ppt_w"/>
                                          </p:val>
                                        </p:tav>
                                      </p:tavLst>
                                    </p:anim>
                                    <p:anim calcmode="lin" valueType="num">
                                      <p:cBhvr>
                                        <p:cTn id="19" dur="500" fill="hold"/>
                                        <p:tgtEl>
                                          <p:spTgt spid="54"/>
                                        </p:tgtEl>
                                        <p:attrNameLst>
                                          <p:attrName>ppt_h</p:attrName>
                                        </p:attrNameLst>
                                      </p:cBhvr>
                                      <p:tavLst>
                                        <p:tav tm="0">
                                          <p:val>
                                            <p:strVal val="(6*min(max(#ppt_w*#ppt_h,.3),1)-7.4)/-.7*#ppt_h"/>
                                          </p:val>
                                        </p:tav>
                                        <p:tav tm="100000">
                                          <p:val>
                                            <p:strVal val="#ppt_h"/>
                                          </p:val>
                                        </p:tav>
                                      </p:tavLst>
                                    </p:anim>
                                    <p:anim calcmode="lin" valueType="num">
                                      <p:cBhvr>
                                        <p:cTn id="20" dur="500" fill="hold"/>
                                        <p:tgtEl>
                                          <p:spTgt spid="54"/>
                                        </p:tgtEl>
                                        <p:attrNameLst>
                                          <p:attrName>ppt_x</p:attrName>
                                        </p:attrNameLst>
                                      </p:cBhvr>
                                      <p:tavLst>
                                        <p:tav tm="0">
                                          <p:val>
                                            <p:fltVal val="0.5"/>
                                          </p:val>
                                        </p:tav>
                                        <p:tav tm="100000">
                                          <p:val>
                                            <p:strVal val="#ppt_x"/>
                                          </p:val>
                                        </p:tav>
                                      </p:tavLst>
                                    </p:anim>
                                    <p:anim calcmode="lin" valueType="num">
                                      <p:cBhvr>
                                        <p:cTn id="21" dur="500" fill="hold"/>
                                        <p:tgtEl>
                                          <p:spTgt spid="54"/>
                                        </p:tgtEl>
                                        <p:attrNameLst>
                                          <p:attrName>ppt_y</p:attrName>
                                        </p:attrNameLst>
                                      </p:cBhvr>
                                      <p:tavLst>
                                        <p:tav tm="0">
                                          <p:val>
                                            <p:strVal val="1+(6*min(max(#ppt_w*#ppt_h,.3),1)-7.4)/-.7*#ppt_h/2"/>
                                          </p:val>
                                        </p:tav>
                                        <p:tav tm="100000">
                                          <p:val>
                                            <p:strVal val="#ppt_y"/>
                                          </p:val>
                                        </p:tav>
                                      </p:tavLst>
                                    </p:anim>
                                  </p:childTnLst>
                                </p:cTn>
                              </p:par>
                              <p:par>
                                <p:cTn id="22" presetID="10" presetClass="entr" presetSubtype="0" fill="hold" nodeType="withEffect">
                                  <p:stCondLst>
                                    <p:cond delay="130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2000"/>
                                        <p:tgtEl>
                                          <p:spTgt spid="32"/>
                                        </p:tgtEl>
                                      </p:cBhvr>
                                    </p:animEffect>
                                  </p:childTnLst>
                                </p:cTn>
                              </p:par>
                              <p:par>
                                <p:cTn id="25" presetID="63" presetClass="path" presetSubtype="0" repeatCount="indefinite" autoRev="1" fill="hold" nodeType="withEffect">
                                  <p:stCondLst>
                                    <p:cond delay="1400"/>
                                  </p:stCondLst>
                                  <p:childTnLst>
                                    <p:animMotion origin="layout" path="M -2.08333E-6 2.22222E-6 L 0.09753 2.22222E-6 " pathEditMode="relative" rAng="0" ptsTypes="AA">
                                      <p:cBhvr>
                                        <p:cTn id="26" dur="5000" spd="-100000" fill="hold"/>
                                        <p:tgtEl>
                                          <p:spTgt spid="32"/>
                                        </p:tgtEl>
                                        <p:attrNameLst>
                                          <p:attrName>ppt_x</p:attrName>
                                          <p:attrName>ppt_y</p:attrName>
                                        </p:attrNameLst>
                                      </p:cBhvr>
                                      <p:rCtr x="4870" y="0"/>
                                    </p:animMotion>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2000"/>
                                        <p:tgtEl>
                                          <p:spTgt spid="49"/>
                                        </p:tgtEl>
                                      </p:cBhvr>
                                    </p:animEffect>
                                  </p:childTnLst>
                                </p:cTn>
                              </p:par>
                              <p:par>
                                <p:cTn id="30" presetID="63" presetClass="path" presetSubtype="0" repeatCount="indefinite" autoRev="1" fill="hold" nodeType="withEffect">
                                  <p:stCondLst>
                                    <p:cond delay="0"/>
                                  </p:stCondLst>
                                  <p:childTnLst>
                                    <p:animMotion origin="layout" path="M -2.91667E-6 -2.96296E-6 L 0.08985 0.00371 " pathEditMode="relative" rAng="0" ptsTypes="AA">
                                      <p:cBhvr>
                                        <p:cTn id="31" dur="5000" fill="hold"/>
                                        <p:tgtEl>
                                          <p:spTgt spid="49"/>
                                        </p:tgtEl>
                                        <p:attrNameLst>
                                          <p:attrName>ppt_x</p:attrName>
                                          <p:attrName>ppt_y</p:attrName>
                                        </p:attrNameLst>
                                      </p:cBhvr>
                                      <p:rCtr x="4492" y="185"/>
                                    </p:animMotion>
                                  </p:childTnLst>
                                </p:cTn>
                              </p:par>
                              <p:par>
                                <p:cTn id="32" presetID="42" presetClass="entr" presetSubtype="0" fill="hold" nodeType="withEffect">
                                  <p:stCondLst>
                                    <p:cond delay="57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620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2" presetClass="entr" presetSubtype="8" fill="hold" nodeType="withEffect">
                                  <p:stCondLst>
                                    <p:cond delay="530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1900" fill="hold"/>
                                        <p:tgtEl>
                                          <p:spTgt spid="18"/>
                                        </p:tgtEl>
                                        <p:attrNameLst>
                                          <p:attrName>ppt_x</p:attrName>
                                        </p:attrNameLst>
                                      </p:cBhvr>
                                      <p:tavLst>
                                        <p:tav tm="0">
                                          <p:val>
                                            <p:strVal val="0-#ppt_w/2"/>
                                          </p:val>
                                        </p:tav>
                                        <p:tav tm="100000">
                                          <p:val>
                                            <p:strVal val="#ppt_x"/>
                                          </p:val>
                                        </p:tav>
                                      </p:tavLst>
                                    </p:anim>
                                    <p:anim calcmode="lin" valueType="num">
                                      <p:cBhvr additive="base">
                                        <p:cTn id="45" dur="1900" fill="hold"/>
                                        <p:tgtEl>
                                          <p:spTgt spid="18"/>
                                        </p:tgtEl>
                                        <p:attrNameLst>
                                          <p:attrName>ppt_y</p:attrName>
                                        </p:attrNameLst>
                                      </p:cBhvr>
                                      <p:tavLst>
                                        <p:tav tm="0">
                                          <p:val>
                                            <p:strVal val="#ppt_y"/>
                                          </p:val>
                                        </p:tav>
                                        <p:tav tm="100000">
                                          <p:val>
                                            <p:strVal val="#ppt_y"/>
                                          </p:val>
                                        </p:tav>
                                      </p:tavLst>
                                    </p:anim>
                                  </p:childTnLst>
                                </p:cTn>
                              </p:par>
                              <p:par>
                                <p:cTn id="46" presetID="32" presetClass="emph" presetSubtype="0" repeatCount="indefinite" fill="hold" nodeType="withEffect">
                                  <p:stCondLst>
                                    <p:cond delay="600"/>
                                  </p:stCondLst>
                                  <p:childTnLst>
                                    <p:animRot by="120000">
                                      <p:cBhvr>
                                        <p:cTn id="47" dur="100" fill="hold">
                                          <p:stCondLst>
                                            <p:cond delay="0"/>
                                          </p:stCondLst>
                                        </p:cTn>
                                        <p:tgtEl>
                                          <p:spTgt spid="28"/>
                                        </p:tgtEl>
                                        <p:attrNameLst>
                                          <p:attrName>r</p:attrName>
                                        </p:attrNameLst>
                                      </p:cBhvr>
                                    </p:animRot>
                                    <p:animRot by="-240000">
                                      <p:cBhvr>
                                        <p:cTn id="48" dur="200" fill="hold">
                                          <p:stCondLst>
                                            <p:cond delay="200"/>
                                          </p:stCondLst>
                                        </p:cTn>
                                        <p:tgtEl>
                                          <p:spTgt spid="28"/>
                                        </p:tgtEl>
                                        <p:attrNameLst>
                                          <p:attrName>r</p:attrName>
                                        </p:attrNameLst>
                                      </p:cBhvr>
                                    </p:animRot>
                                    <p:animRot by="240000">
                                      <p:cBhvr>
                                        <p:cTn id="49" dur="200" fill="hold">
                                          <p:stCondLst>
                                            <p:cond delay="400"/>
                                          </p:stCondLst>
                                        </p:cTn>
                                        <p:tgtEl>
                                          <p:spTgt spid="28"/>
                                        </p:tgtEl>
                                        <p:attrNameLst>
                                          <p:attrName>r</p:attrName>
                                        </p:attrNameLst>
                                      </p:cBhvr>
                                    </p:animRot>
                                    <p:animRot by="-240000">
                                      <p:cBhvr>
                                        <p:cTn id="50" dur="200" fill="hold">
                                          <p:stCondLst>
                                            <p:cond delay="600"/>
                                          </p:stCondLst>
                                        </p:cTn>
                                        <p:tgtEl>
                                          <p:spTgt spid="28"/>
                                        </p:tgtEl>
                                        <p:attrNameLst>
                                          <p:attrName>r</p:attrName>
                                        </p:attrNameLst>
                                      </p:cBhvr>
                                    </p:animRot>
                                    <p:animRot by="120000">
                                      <p:cBhvr>
                                        <p:cTn id="51" dur="200" fill="hold">
                                          <p:stCondLst>
                                            <p:cond delay="800"/>
                                          </p:stCondLst>
                                        </p:cTn>
                                        <p:tgtEl>
                                          <p:spTgt spid="28"/>
                                        </p:tgtEl>
                                        <p:attrNameLst>
                                          <p:attrName>r</p:attrName>
                                        </p:attrNameLst>
                                      </p:cBhvr>
                                    </p:animRot>
                                  </p:childTnLst>
                                </p:cTn>
                              </p:par>
                              <p:par>
                                <p:cTn id="52" presetID="10" presetClass="entr" presetSubtype="0" fill="hold" nodeType="withEffect">
                                  <p:stCondLst>
                                    <p:cond delay="19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8" presetClass="emph" presetSubtype="0" repeatCount="indefinite" fill="hold" nodeType="withEffect">
                                  <p:stCondLst>
                                    <p:cond delay="2300"/>
                                  </p:stCondLst>
                                  <p:childTnLst>
                                    <p:animRot by="21600000">
                                      <p:cBhvr>
                                        <p:cTn id="56" dur="2700" fill="hold"/>
                                        <p:tgtEl>
                                          <p:spTgt spid="26"/>
                                        </p:tgtEl>
                                        <p:attrNameLst>
                                          <p:attrName>r</p:attrName>
                                        </p:attrNameLst>
                                      </p:cBhvr>
                                    </p:animRot>
                                  </p:childTnLst>
                                </p:cTn>
                              </p:par>
                              <p:par>
                                <p:cTn id="57" presetID="10" presetClass="entr" presetSubtype="0" fill="hold" nodeType="withEffect">
                                  <p:stCondLst>
                                    <p:cond delay="190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8" presetClass="emph" presetSubtype="0" repeatCount="indefinite" fill="hold" nodeType="withEffect">
                                  <p:stCondLst>
                                    <p:cond delay="2300"/>
                                  </p:stCondLst>
                                  <p:childTnLst>
                                    <p:animRot by="21600000">
                                      <p:cBhvr>
                                        <p:cTn id="61" dur="2000" fill="hold"/>
                                        <p:tgtEl>
                                          <p:spTgt spid="55"/>
                                        </p:tgtEl>
                                        <p:attrNameLst>
                                          <p:attrName>r</p:attrName>
                                        </p:attrNameLst>
                                      </p:cBhvr>
                                    </p:animRot>
                                  </p:childTnLst>
                                </p:cTn>
                              </p:par>
                              <p:par>
                                <p:cTn id="62" presetID="2" presetClass="entr" presetSubtype="2" fill="hold" nodeType="withEffect">
                                  <p:stCondLst>
                                    <p:cond delay="62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1000" fill="hold"/>
                                        <p:tgtEl>
                                          <p:spTgt spid="22"/>
                                        </p:tgtEl>
                                        <p:attrNameLst>
                                          <p:attrName>ppt_x</p:attrName>
                                        </p:attrNameLst>
                                      </p:cBhvr>
                                      <p:tavLst>
                                        <p:tav tm="0">
                                          <p:val>
                                            <p:strVal val="1+#ppt_w/2"/>
                                          </p:val>
                                        </p:tav>
                                        <p:tav tm="100000">
                                          <p:val>
                                            <p:strVal val="#ppt_x"/>
                                          </p:val>
                                        </p:tav>
                                      </p:tavLst>
                                    </p:anim>
                                    <p:anim calcmode="lin" valueType="num">
                                      <p:cBhvr additive="base">
                                        <p:cTn id="65" dur="1000" fill="hold"/>
                                        <p:tgtEl>
                                          <p:spTgt spid="22"/>
                                        </p:tgtEl>
                                        <p:attrNameLst>
                                          <p:attrName>ppt_y</p:attrName>
                                        </p:attrNameLst>
                                      </p:cBhvr>
                                      <p:tavLst>
                                        <p:tav tm="0">
                                          <p:val>
                                            <p:strVal val="#ppt_y"/>
                                          </p:val>
                                        </p:tav>
                                        <p:tav tm="100000">
                                          <p:val>
                                            <p:strVal val="#ppt_y"/>
                                          </p:val>
                                        </p:tav>
                                      </p:tavLst>
                                    </p:anim>
                                  </p:childTnLst>
                                </p:cTn>
                              </p:par>
                              <p:par>
                                <p:cTn id="66" presetID="10" presetClass="entr" presetSubtype="0" fill="hold" nodeType="withEffect">
                                  <p:stCondLst>
                                    <p:cond delay="130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000"/>
                                        <p:tgtEl>
                                          <p:spTgt spid="12"/>
                                        </p:tgtEl>
                                      </p:cBhvr>
                                    </p:animEffect>
                                  </p:childTnLst>
                                </p:cTn>
                              </p:par>
                              <p:par>
                                <p:cTn id="69" presetID="63" presetClass="path" presetSubtype="0" repeatCount="indefinite" autoRev="1" fill="hold" nodeType="withEffect">
                                  <p:stCondLst>
                                    <p:cond delay="1400"/>
                                  </p:stCondLst>
                                  <p:childTnLst>
                                    <p:animMotion origin="layout" path="M -2.08333E-6 2.22222E-6 L 0.09753 2.22222E-6 " pathEditMode="relative" rAng="0" ptsTypes="AA">
                                      <p:cBhvr>
                                        <p:cTn id="70" dur="5000" spd="-100000" fill="hold"/>
                                        <p:tgtEl>
                                          <p:spTgt spid="12"/>
                                        </p:tgtEl>
                                        <p:attrNameLst>
                                          <p:attrName>ppt_x</p:attrName>
                                          <p:attrName>ppt_y</p:attrName>
                                        </p:attrNameLst>
                                      </p:cBhvr>
                                      <p:rCtr x="48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11665" y="452103"/>
            <a:ext cx="8299546" cy="5928248"/>
          </a:xfrm>
          <a:prstGeom prst="rect">
            <a:avLst/>
          </a:prstGeom>
        </p:spPr>
      </p:pic>
      <p:pic>
        <p:nvPicPr>
          <p:cNvPr id="29" name="图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72808"/>
            <a:ext cx="12192000" cy="485192"/>
          </a:xfrm>
          <a:prstGeom prst="rect">
            <a:avLst/>
          </a:prstGeom>
        </p:spPr>
      </p:pic>
      <p:pic>
        <p:nvPicPr>
          <p:cNvPr id="30" name="Picture 29" descr="C:\Users\TUAN\Downloads\Luyện tập 1.png"/>
          <p:cNvPicPr>
            <a:picLocks noChangeAspect="1" noChangeArrowheads="1"/>
          </p:cNvPicPr>
          <p:nvPr/>
        </p:nvPicPr>
        <p:blipFill>
          <a:blip r:embed="rId3" cstate="print"/>
          <a:srcRect/>
          <a:stretch>
            <a:fillRect/>
          </a:stretch>
        </p:blipFill>
        <p:spPr bwMode="auto">
          <a:xfrm>
            <a:off x="216585" y="253656"/>
            <a:ext cx="2237784" cy="863493"/>
          </a:xfrm>
          <a:prstGeom prst="rect">
            <a:avLst/>
          </a:prstGeom>
          <a:noFill/>
        </p:spPr>
      </p:pic>
      <p:sp>
        <p:nvSpPr>
          <p:cNvPr id="31" name="Oval 30"/>
          <p:cNvSpPr/>
          <p:nvPr/>
        </p:nvSpPr>
        <p:spPr>
          <a:xfrm>
            <a:off x="216585" y="1474004"/>
            <a:ext cx="437322" cy="437322"/>
          </a:xfrm>
          <a:prstGeom prst="ellipse">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prstClr val="white"/>
                </a:solidFill>
                <a:effectLst/>
                <a:uLnTx/>
                <a:uFillTx/>
                <a:latin typeface="Arial" panose="020B0604020202020204"/>
                <a:ea typeface="+mn-ea"/>
                <a:cs typeface="+mn-cs"/>
              </a:rPr>
              <a:t>3</a:t>
            </a:r>
            <a:endParaRPr kumimoji="0" lang="vi-VN"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2" name="TextBox 31"/>
          <p:cNvSpPr txBox="1"/>
          <p:nvPr/>
        </p:nvSpPr>
        <p:spPr>
          <a:xfrm>
            <a:off x="663817" y="1474004"/>
            <a:ext cx="298831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prstClr val="black"/>
                </a:solidFill>
                <a:effectLst/>
                <a:uLnTx/>
                <a:uFillTx/>
              </a:rPr>
              <a:t>Tìm chỗ đỗ cho ô tô.</a:t>
            </a:r>
            <a:endParaRPr kumimoji="0" lang="vi-VN" sz="2400" b="0" i="0" u="none" strike="noStrike" kern="0" cap="none" spc="0" normalizeH="0" baseline="0" noProof="0" dirty="0">
              <a:ln>
                <a:noFill/>
              </a:ln>
              <a:solidFill>
                <a:prstClr val="black"/>
              </a:solidFill>
              <a:effectLst/>
              <a:uLnTx/>
              <a:uFillTx/>
            </a:endParaRPr>
          </a:p>
        </p:txBody>
      </p:sp>
      <p:sp>
        <p:nvSpPr>
          <p:cNvPr id="34" name="Freeform: Shape 33"/>
          <p:cNvSpPr/>
          <p:nvPr/>
        </p:nvSpPr>
        <p:spPr>
          <a:xfrm>
            <a:off x="5622190" y="2217470"/>
            <a:ext cx="3358972" cy="2207126"/>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5" name="Freeform: Shape 34"/>
          <p:cNvSpPr/>
          <p:nvPr/>
        </p:nvSpPr>
        <p:spPr>
          <a:xfrm>
            <a:off x="5277632" y="998270"/>
            <a:ext cx="3816263" cy="2385392"/>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Freeform: Shape 35"/>
          <p:cNvSpPr/>
          <p:nvPr/>
        </p:nvSpPr>
        <p:spPr>
          <a:xfrm>
            <a:off x="5542676" y="4536602"/>
            <a:ext cx="3438486" cy="1054186"/>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7" name="Freeform: Shape 36"/>
          <p:cNvSpPr/>
          <p:nvPr/>
        </p:nvSpPr>
        <p:spPr>
          <a:xfrm>
            <a:off x="5343894" y="3383661"/>
            <a:ext cx="3637268" cy="2385392"/>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cSld>
  <p:clrMapOvr>
    <a:masterClrMapping/>
  </p:clrMapOvr>
  <p:transition spd="slow"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6372808"/>
            <a:ext cx="12192000" cy="485192"/>
          </a:xfrm>
          <a:prstGeom prst="rect">
            <a:avLst/>
          </a:prstGeom>
        </p:spPr>
      </p:pic>
      <p:pic>
        <p:nvPicPr>
          <p:cNvPr id="19" name="Picture 18" descr="C:\Users\TUAN\Downloads\Luyện tập 1.png"/>
          <p:cNvPicPr>
            <a:picLocks noChangeAspect="1" noChangeArrowheads="1"/>
          </p:cNvPicPr>
          <p:nvPr/>
        </p:nvPicPr>
        <p:blipFill>
          <a:blip r:embed="rId2" cstate="print"/>
          <a:srcRect/>
          <a:stretch>
            <a:fillRect/>
          </a:stretch>
        </p:blipFill>
        <p:spPr bwMode="auto">
          <a:xfrm>
            <a:off x="0" y="0"/>
            <a:ext cx="2237784" cy="863493"/>
          </a:xfrm>
          <a:prstGeom prst="rect">
            <a:avLst/>
          </a:prstGeom>
          <a:noFill/>
        </p:spPr>
      </p:pic>
      <p:sp>
        <p:nvSpPr>
          <p:cNvPr id="20" name="Oval 19"/>
          <p:cNvSpPr/>
          <p:nvPr/>
        </p:nvSpPr>
        <p:spPr>
          <a:xfrm>
            <a:off x="800928" y="1293547"/>
            <a:ext cx="437322" cy="437322"/>
          </a:xfrm>
          <a:prstGeom prst="ellipse">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prstClr val="white"/>
                </a:solidFill>
                <a:effectLst/>
                <a:uLnTx/>
                <a:uFillTx/>
                <a:latin typeface="Arial" panose="020B0604020202020204"/>
                <a:ea typeface="+mn-ea"/>
                <a:cs typeface="+mn-cs"/>
              </a:rPr>
              <a:t>4</a:t>
            </a:r>
            <a:endParaRPr kumimoji="0" lang="vi-VN"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1" name="TextBox 20"/>
          <p:cNvSpPr txBox="1"/>
          <p:nvPr/>
        </p:nvSpPr>
        <p:spPr>
          <a:xfrm>
            <a:off x="1238250" y="1293547"/>
            <a:ext cx="4486689" cy="193899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prstClr val="black"/>
                </a:solidFill>
                <a:effectLst/>
                <a:uLnTx/>
                <a:uFillTx/>
              </a:rPr>
              <a:t>Một đội đồng diễn thể dục thể thao gồm có 56 người mặc áo đỏ và 28 người mặc áo vàng. Hỏi đội đồng diễn đó có tất cả bao nhiêu người?</a:t>
            </a:r>
            <a:endParaRPr kumimoji="0" lang="vi-VN" sz="2400" b="0" i="0" u="none" strike="noStrike" kern="0" cap="none" spc="0" normalizeH="0" baseline="0" noProof="0" dirty="0">
              <a:ln>
                <a:noFill/>
              </a:ln>
              <a:solidFill>
                <a:prstClr val="black"/>
              </a:solidFill>
              <a:effectLst/>
              <a:uLnTx/>
              <a:uFillTx/>
            </a:endParaRPr>
          </a:p>
        </p:txBody>
      </p:sp>
      <p:sp>
        <p:nvSpPr>
          <p:cNvPr id="22" name="TextBox 21"/>
          <p:cNvSpPr txBox="1"/>
          <p:nvPr/>
        </p:nvSpPr>
        <p:spPr>
          <a:xfrm>
            <a:off x="4924328" y="3867814"/>
            <a:ext cx="155136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1" u="none" strike="noStrike" kern="0" cap="none" spc="0" normalizeH="0" baseline="0" noProof="0" dirty="0">
                <a:ln>
                  <a:noFill/>
                </a:ln>
                <a:solidFill>
                  <a:prstClr val="black"/>
                </a:solidFill>
                <a:effectLst/>
                <a:uLnTx/>
                <a:uFillTx/>
              </a:rPr>
              <a:t>Bài giải</a:t>
            </a:r>
            <a:endParaRPr kumimoji="0" lang="vi-VN" sz="2800" b="0" i="1" u="none" strike="noStrike" kern="0" cap="none" spc="0" normalizeH="0" baseline="0" noProof="0" dirty="0">
              <a:ln>
                <a:noFill/>
              </a:ln>
              <a:solidFill>
                <a:prstClr val="black"/>
              </a:solidFill>
              <a:effectLst/>
              <a:uLnTx/>
              <a:uFillTx/>
            </a:endParaRPr>
          </a:p>
        </p:txBody>
      </p:sp>
      <p:sp>
        <p:nvSpPr>
          <p:cNvPr id="23" name="TextBox 22"/>
          <p:cNvSpPr txBox="1"/>
          <p:nvPr/>
        </p:nvSpPr>
        <p:spPr>
          <a:xfrm>
            <a:off x="1128011" y="4391034"/>
            <a:ext cx="914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Đội đồng diễn đó có tất cả số người là:</a:t>
            </a:r>
            <a:endParaRPr kumimoji="0" lang="vi-VN" sz="2800" b="0" i="0" u="none" strike="noStrike" kern="0" cap="none" spc="0" normalizeH="0" baseline="0" noProof="0" dirty="0">
              <a:ln>
                <a:noFill/>
              </a:ln>
              <a:solidFill>
                <a:srgbClr val="FF0000"/>
              </a:solidFill>
              <a:effectLst/>
              <a:uLnTx/>
              <a:uFillTx/>
            </a:endParaRPr>
          </a:p>
        </p:txBody>
      </p:sp>
      <p:sp>
        <p:nvSpPr>
          <p:cNvPr id="24" name="TextBox 23"/>
          <p:cNvSpPr txBox="1"/>
          <p:nvPr/>
        </p:nvSpPr>
        <p:spPr>
          <a:xfrm>
            <a:off x="3167269" y="4932488"/>
            <a:ext cx="506548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56 + 28 = 84 (người)</a:t>
            </a:r>
            <a:endParaRPr kumimoji="0" lang="vi-VN" sz="2800" b="0" i="0" u="none" strike="noStrike" kern="0" cap="none" spc="0" normalizeH="0" baseline="0" noProof="0" dirty="0">
              <a:ln>
                <a:noFill/>
              </a:ln>
              <a:solidFill>
                <a:srgbClr val="FF0000"/>
              </a:solidFill>
              <a:effectLst/>
              <a:uLnTx/>
              <a:uFillTx/>
            </a:endParaRPr>
          </a:p>
        </p:txBody>
      </p:sp>
      <p:sp>
        <p:nvSpPr>
          <p:cNvPr id="28" name="TextBox 27"/>
          <p:cNvSpPr txBox="1"/>
          <p:nvPr/>
        </p:nvSpPr>
        <p:spPr>
          <a:xfrm>
            <a:off x="3167269" y="5473942"/>
            <a:ext cx="5065485"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Đáp số: 84 người.</a:t>
            </a:r>
            <a:endParaRPr kumimoji="0" lang="vi-VN" sz="2800" b="0" i="0" u="none" strike="noStrike" kern="0" cap="none" spc="0" normalizeH="0" baseline="0" noProof="0" dirty="0">
              <a:ln>
                <a:noFill/>
              </a:ln>
              <a:solidFill>
                <a:srgbClr val="FF0000"/>
              </a:solidFill>
              <a:effectLst/>
              <a:uLnTx/>
              <a:uFillTx/>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939" y="38968"/>
            <a:ext cx="6402655" cy="4268436"/>
          </a:xfrm>
          <a:prstGeom prst="rect">
            <a:avLst/>
          </a:prstGeom>
        </p:spPr>
      </p:pic>
    </p:spTree>
  </p:cSld>
  <p:clrMapOvr>
    <a:masterClrMapping/>
  </p:clrMapOvr>
  <p:transition spd="slow"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2812" y="1267038"/>
            <a:ext cx="7246978" cy="2647492"/>
          </a:xfrm>
          <a:prstGeom prst="rect">
            <a:avLst/>
          </a:pr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527" y="4915578"/>
            <a:ext cx="3003473" cy="140669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8" y="5318943"/>
            <a:ext cx="12192000" cy="1539057"/>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2661" y="4400587"/>
            <a:ext cx="1790496" cy="1980974"/>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0900" y="4720083"/>
            <a:ext cx="1201460" cy="1341982"/>
          </a:xfrm>
          <a:prstGeom prst="rect">
            <a:avLst/>
          </a:prstGeom>
        </p:spPr>
      </p:pic>
      <p:pic>
        <p:nvPicPr>
          <p:cNvPr id="20" name="图片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7314" y="5845075"/>
            <a:ext cx="1101646" cy="632092"/>
          </a:xfrm>
          <a:prstGeom prst="rect">
            <a:avLst/>
          </a:prstGeom>
        </p:spPr>
      </p:pic>
      <p:pic>
        <p:nvPicPr>
          <p:cNvPr id="24" name="图片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26" name="图片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9943" y="895428"/>
            <a:ext cx="1303954" cy="1259753"/>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2" name="图片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22" name="图片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27041" y="2791398"/>
            <a:ext cx="1704722" cy="1219200"/>
          </a:xfrm>
          <a:prstGeom prst="rect">
            <a:avLst/>
          </a:prstGeom>
        </p:spPr>
      </p:pic>
      <p:pic>
        <p:nvPicPr>
          <p:cNvPr id="44" name="图片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sp>
        <p:nvSpPr>
          <p:cNvPr id="46" name="矩形 259"/>
          <p:cNvSpPr>
            <a:spLocks noChangeArrowheads="1"/>
          </p:cNvSpPr>
          <p:nvPr/>
        </p:nvSpPr>
        <p:spPr bwMode="auto">
          <a:xfrm>
            <a:off x="2492210" y="1623052"/>
            <a:ext cx="66065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Microsoft YaHei" panose="020B0503020204020204" charset="-122"/>
                <a:ea typeface="Microsoft YaHei"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Microsoft YaHei" panose="020B0503020204020204" charset="-122"/>
                <a:ea typeface="Microsoft YaHei"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Microsoft YaHei" panose="020B0503020204020204" charset="-122"/>
                <a:ea typeface="Microsoft YaHei"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icrosoft YaHei" panose="020B0503020204020204" charset="-122"/>
                <a:ea typeface="Microsoft YaHei" panose="020B0503020204020204" charset="-122"/>
                <a:sym typeface="Calibri" panose="020F0502020204030204" charset="0"/>
              </a:defRPr>
            </a:lvl9pPr>
          </a:lstStyle>
          <a:p>
            <a:pPr algn="ctr">
              <a:buNone/>
            </a:pPr>
            <a:r>
              <a:rPr lang="en-US" altLang="zh-CN" sz="6000" cap="all" dirty="0">
                <a:ln w="38100">
                  <a:noFill/>
                </a:ln>
                <a:solidFill>
                  <a:schemeClr val="bg1"/>
                </a:solidFill>
                <a:effectLst>
                  <a:outerShdw blurRad="152400" dist="88900" dir="21540000" algn="tl">
                    <a:srgbClr val="000000">
                      <a:alpha val="78000"/>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CHÀO TẠM BIỆT CÁC CON</a:t>
            </a:r>
            <a:endParaRPr lang="zh-CN" altLang="en-US" sz="6000" cap="all" dirty="0">
              <a:ln w="38100">
                <a:noFill/>
              </a:ln>
              <a:solidFill>
                <a:schemeClr val="bg1"/>
              </a:solidFill>
              <a:effectLst>
                <a:outerShdw blurRad="152400" dist="88900" dir="21540000" algn="tl">
                  <a:srgbClr val="000000">
                    <a:alpha val="78000"/>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49" name="图片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5" name="图片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531565">
            <a:off x="2032442" y="2988045"/>
            <a:ext cx="744732" cy="719487"/>
          </a:xfrm>
          <a:prstGeom prst="rect">
            <a:avLst/>
          </a:prstGeom>
        </p:spPr>
      </p:pic>
      <p:pic>
        <p:nvPicPr>
          <p:cNvPr id="33" name="图片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32493" y="3980385"/>
            <a:ext cx="449539" cy="265774"/>
          </a:xfrm>
          <a:prstGeom prst="rect">
            <a:avLst/>
          </a:prstGeom>
        </p:spPr>
      </p:pic>
    </p:spTree>
  </p:cSld>
  <p:clrMapOvr>
    <a:masterClrMapping/>
  </p:clrMapOvr>
  <p:transition spd="slow" advClick="0" advTm="2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38" presetClass="entr" presetSubtype="0" accel="50000" fill="hold" nodeType="withEffect">
                                  <p:stCondLst>
                                    <p:cond delay="1100"/>
                                  </p:stCondLst>
                                  <p:iterate type="lt">
                                    <p:tmPct val="50000"/>
                                  </p:iterate>
                                  <p:childTnLst>
                                    <p:set>
                                      <p:cBhvr>
                                        <p:cTn id="10" dur="1" fill="hold">
                                          <p:stCondLst>
                                            <p:cond delay="0"/>
                                          </p:stCondLst>
                                        </p:cTn>
                                        <p:tgtEl>
                                          <p:spTgt spid="46">
                                            <p:txEl>
                                              <p:pRg st="0" end="0"/>
                                            </p:txEl>
                                          </p:spTgt>
                                        </p:tgtEl>
                                        <p:attrNameLst>
                                          <p:attrName>style.visibility</p:attrName>
                                        </p:attrNameLst>
                                      </p:cBhvr>
                                      <p:to>
                                        <p:strVal val="visible"/>
                                      </p:to>
                                    </p:set>
                                    <p:set>
                                      <p:cBhvr>
                                        <p:cTn id="11" dur="455" fill="hold">
                                          <p:stCondLst>
                                            <p:cond delay="0"/>
                                          </p:stCondLst>
                                        </p:cTn>
                                        <p:tgtEl>
                                          <p:spTgt spid="46">
                                            <p:txEl>
                                              <p:pRg st="0" end="0"/>
                                            </p:txEl>
                                          </p:spTgt>
                                        </p:tgtEl>
                                        <p:attrNameLst>
                                          <p:attrName>style.rotation</p:attrName>
                                        </p:attrNameLst>
                                      </p:cBhvr>
                                      <p:to>
                                        <p:strVal val="-45.0"/>
                                      </p:to>
                                    </p:set>
                                    <p:anim calcmode="lin" valueType="num">
                                      <p:cBhvr>
                                        <p:cTn id="12" dur="455" fill="hold">
                                          <p:stCondLst>
                                            <p:cond delay="455"/>
                                          </p:stCondLst>
                                        </p:cTn>
                                        <p:tgtEl>
                                          <p:spTgt spid="4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46">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4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46">
                                            <p:txEl>
                                              <p:pRg st="0" end="0"/>
                                            </p:txEl>
                                          </p:spTgt>
                                        </p:tgtEl>
                                        <p:attrNameLst>
                                          <p:attrName>ppt_y</p:attrName>
                                        </p:attrNameLst>
                                      </p:cBhvr>
                                      <p:tavLst>
                                        <p:tav tm="0">
                                          <p:val>
                                            <p:strVal val="#ppt_y-(0.354*#ppt_w-0.172*#ppt_h)"/>
                                          </p:val>
                                        </p:tav>
                                        <p:tav tm="100000">
                                          <p:val>
                                            <p:strVal val="#ppt_y"/>
                                          </p:val>
                                        </p:tav>
                                      </p:tavLst>
                                    </p:anim>
                                  </p:childTnLst>
                                </p:cTn>
                              </p:par>
                              <p:par>
                                <p:cTn id="16" presetID="10" presetClass="entr" presetSubtype="0" fill="hold" nodeType="withEffect">
                                  <p:stCondLst>
                                    <p:cond delay="130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2000"/>
                                        <p:tgtEl>
                                          <p:spTgt spid="32"/>
                                        </p:tgtEl>
                                      </p:cBhvr>
                                    </p:animEffect>
                                  </p:childTnLst>
                                </p:cTn>
                              </p:par>
                              <p:par>
                                <p:cTn id="19" presetID="63" presetClass="path" presetSubtype="0" repeatCount="indefinite" autoRev="1" fill="hold" nodeType="withEffect">
                                  <p:stCondLst>
                                    <p:cond delay="1400"/>
                                  </p:stCondLst>
                                  <p:childTnLst>
                                    <p:animMotion origin="layout" path="M -2.08333E-6 2.22222E-6 L 0.09753 2.22222E-6 " pathEditMode="relative" rAng="0" ptsTypes="AA">
                                      <p:cBhvr>
                                        <p:cTn id="20" dur="5000" spd="-100000" fill="hold"/>
                                        <p:tgtEl>
                                          <p:spTgt spid="32"/>
                                        </p:tgtEl>
                                        <p:attrNameLst>
                                          <p:attrName>ppt_x</p:attrName>
                                          <p:attrName>ppt_y</p:attrName>
                                        </p:attrNameLst>
                                      </p:cBhvr>
                                      <p:rCtr x="4870" y="0"/>
                                    </p:animMotion>
                                  </p:childTnLst>
                                </p:cTn>
                              </p:par>
                              <p:par>
                                <p:cTn id="21" presetID="10"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2000"/>
                                        <p:tgtEl>
                                          <p:spTgt spid="49"/>
                                        </p:tgtEl>
                                      </p:cBhvr>
                                    </p:animEffect>
                                  </p:childTnLst>
                                </p:cTn>
                              </p:par>
                              <p:par>
                                <p:cTn id="24" presetID="63" presetClass="path" presetSubtype="0" repeatCount="indefinite" autoRev="1" fill="hold" nodeType="withEffect">
                                  <p:stCondLst>
                                    <p:cond delay="0"/>
                                  </p:stCondLst>
                                  <p:childTnLst>
                                    <p:animMotion origin="layout" path="M -2.91667E-6 -2.96296E-6 L 0.08985 0.00371 " pathEditMode="relative" rAng="0" ptsTypes="AA">
                                      <p:cBhvr>
                                        <p:cTn id="25" dur="5000" fill="hold"/>
                                        <p:tgtEl>
                                          <p:spTgt spid="49"/>
                                        </p:tgtEl>
                                        <p:attrNameLst>
                                          <p:attrName>ppt_x</p:attrName>
                                          <p:attrName>ppt_y</p:attrName>
                                        </p:attrNameLst>
                                      </p:cBhvr>
                                      <p:rCtr x="4492" y="185"/>
                                    </p:animMotion>
                                  </p:childTnLst>
                                </p:cTn>
                              </p:par>
                              <p:par>
                                <p:cTn id="26" presetID="42" presetClass="entr" presetSubtype="0" fill="hold" nodeType="withEffect">
                                  <p:stCondLst>
                                    <p:cond delay="57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62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2" presetClass="entr" presetSubtype="8" fill="hold" nodeType="withEffect">
                                  <p:stCondLst>
                                    <p:cond delay="53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900" fill="hold"/>
                                        <p:tgtEl>
                                          <p:spTgt spid="18"/>
                                        </p:tgtEl>
                                        <p:attrNameLst>
                                          <p:attrName>ppt_x</p:attrName>
                                        </p:attrNameLst>
                                      </p:cBhvr>
                                      <p:tavLst>
                                        <p:tav tm="0">
                                          <p:val>
                                            <p:strVal val="0-#ppt_w/2"/>
                                          </p:val>
                                        </p:tav>
                                        <p:tav tm="100000">
                                          <p:val>
                                            <p:strVal val="#ppt_x"/>
                                          </p:val>
                                        </p:tav>
                                      </p:tavLst>
                                    </p:anim>
                                    <p:anim calcmode="lin" valueType="num">
                                      <p:cBhvr additive="base">
                                        <p:cTn id="39" dur="1900" fill="hold"/>
                                        <p:tgtEl>
                                          <p:spTgt spid="18"/>
                                        </p:tgtEl>
                                        <p:attrNameLst>
                                          <p:attrName>ppt_y</p:attrName>
                                        </p:attrNameLst>
                                      </p:cBhvr>
                                      <p:tavLst>
                                        <p:tav tm="0">
                                          <p:val>
                                            <p:strVal val="#ppt_y"/>
                                          </p:val>
                                        </p:tav>
                                        <p:tav tm="100000">
                                          <p:val>
                                            <p:strVal val="#ppt_y"/>
                                          </p:val>
                                        </p:tav>
                                      </p:tavLst>
                                    </p:anim>
                                  </p:childTnLst>
                                </p:cTn>
                              </p:par>
                              <p:par>
                                <p:cTn id="40" presetID="32" presetClass="emph" presetSubtype="0" repeatCount="indefinite" fill="hold" nodeType="withEffect">
                                  <p:stCondLst>
                                    <p:cond delay="600"/>
                                  </p:stCondLst>
                                  <p:childTnLst>
                                    <p:animRot by="120000">
                                      <p:cBhvr>
                                        <p:cTn id="41" dur="100" fill="hold">
                                          <p:stCondLst>
                                            <p:cond delay="0"/>
                                          </p:stCondLst>
                                        </p:cTn>
                                        <p:tgtEl>
                                          <p:spTgt spid="28"/>
                                        </p:tgtEl>
                                        <p:attrNameLst>
                                          <p:attrName>r</p:attrName>
                                        </p:attrNameLst>
                                      </p:cBhvr>
                                    </p:animRot>
                                    <p:animRot by="-240000">
                                      <p:cBhvr>
                                        <p:cTn id="42" dur="200" fill="hold">
                                          <p:stCondLst>
                                            <p:cond delay="200"/>
                                          </p:stCondLst>
                                        </p:cTn>
                                        <p:tgtEl>
                                          <p:spTgt spid="28"/>
                                        </p:tgtEl>
                                        <p:attrNameLst>
                                          <p:attrName>r</p:attrName>
                                        </p:attrNameLst>
                                      </p:cBhvr>
                                    </p:animRot>
                                    <p:animRot by="240000">
                                      <p:cBhvr>
                                        <p:cTn id="43" dur="200" fill="hold">
                                          <p:stCondLst>
                                            <p:cond delay="400"/>
                                          </p:stCondLst>
                                        </p:cTn>
                                        <p:tgtEl>
                                          <p:spTgt spid="28"/>
                                        </p:tgtEl>
                                        <p:attrNameLst>
                                          <p:attrName>r</p:attrName>
                                        </p:attrNameLst>
                                      </p:cBhvr>
                                    </p:animRot>
                                    <p:animRot by="-240000">
                                      <p:cBhvr>
                                        <p:cTn id="44" dur="200" fill="hold">
                                          <p:stCondLst>
                                            <p:cond delay="600"/>
                                          </p:stCondLst>
                                        </p:cTn>
                                        <p:tgtEl>
                                          <p:spTgt spid="28"/>
                                        </p:tgtEl>
                                        <p:attrNameLst>
                                          <p:attrName>r</p:attrName>
                                        </p:attrNameLst>
                                      </p:cBhvr>
                                    </p:animRot>
                                    <p:animRot by="120000">
                                      <p:cBhvr>
                                        <p:cTn id="45" dur="200" fill="hold">
                                          <p:stCondLst>
                                            <p:cond delay="800"/>
                                          </p:stCondLst>
                                        </p:cTn>
                                        <p:tgtEl>
                                          <p:spTgt spid="28"/>
                                        </p:tgtEl>
                                        <p:attrNameLst>
                                          <p:attrName>r</p:attrName>
                                        </p:attrNameLst>
                                      </p:cBhvr>
                                    </p:animRot>
                                  </p:childTnLst>
                                </p:cTn>
                              </p:par>
                              <p:par>
                                <p:cTn id="46" presetID="10" presetClass="entr" presetSubtype="0" fill="hold" nodeType="withEffect">
                                  <p:stCondLst>
                                    <p:cond delay="19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8" presetClass="emph" presetSubtype="0" repeatCount="indefinite" fill="hold" nodeType="withEffect">
                                  <p:stCondLst>
                                    <p:cond delay="2300"/>
                                  </p:stCondLst>
                                  <p:childTnLst>
                                    <p:animRot by="21600000">
                                      <p:cBhvr>
                                        <p:cTn id="50" dur="2700" fill="hold"/>
                                        <p:tgtEl>
                                          <p:spTgt spid="26"/>
                                        </p:tgtEl>
                                        <p:attrNameLst>
                                          <p:attrName>r</p:attrName>
                                        </p:attrNameLst>
                                      </p:cBhvr>
                                    </p:animRot>
                                  </p:childTnLst>
                                </p:cTn>
                              </p:par>
                              <p:par>
                                <p:cTn id="51" presetID="10" presetClass="entr" presetSubtype="0" fill="hold" nodeType="withEffect">
                                  <p:stCondLst>
                                    <p:cond delay="19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par>
                                <p:cTn id="54" presetID="8" presetClass="emph" presetSubtype="0" repeatCount="indefinite" fill="hold" nodeType="withEffect">
                                  <p:stCondLst>
                                    <p:cond delay="2300"/>
                                  </p:stCondLst>
                                  <p:childTnLst>
                                    <p:animRot by="21600000">
                                      <p:cBhvr>
                                        <p:cTn id="55" dur="2000" fill="hold"/>
                                        <p:tgtEl>
                                          <p:spTgt spid="55"/>
                                        </p:tgtEl>
                                        <p:attrNameLst>
                                          <p:attrName>r</p:attrName>
                                        </p:attrNameLst>
                                      </p:cBhvr>
                                    </p:animRot>
                                  </p:childTnLst>
                                </p:cTn>
                              </p:par>
                              <p:par>
                                <p:cTn id="56" presetID="2" presetClass="entr" presetSubtype="2" fill="hold" nodeType="withEffect">
                                  <p:stCondLst>
                                    <p:cond delay="620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1000" fill="hold"/>
                                        <p:tgtEl>
                                          <p:spTgt spid="22"/>
                                        </p:tgtEl>
                                        <p:attrNameLst>
                                          <p:attrName>ppt_x</p:attrName>
                                        </p:attrNameLst>
                                      </p:cBhvr>
                                      <p:tavLst>
                                        <p:tav tm="0">
                                          <p:val>
                                            <p:strVal val="1+#ppt_w/2"/>
                                          </p:val>
                                        </p:tav>
                                        <p:tav tm="100000">
                                          <p:val>
                                            <p:strVal val="#ppt_x"/>
                                          </p:val>
                                        </p:tav>
                                      </p:tavLst>
                                    </p:anim>
                                    <p:anim calcmode="lin" valueType="num">
                                      <p:cBhvr additive="base">
                                        <p:cTn id="59" dur="1000" fill="hold"/>
                                        <p:tgtEl>
                                          <p:spTgt spid="22"/>
                                        </p:tgtEl>
                                        <p:attrNameLst>
                                          <p:attrName>ppt_y</p:attrName>
                                        </p:attrNameLst>
                                      </p:cBhvr>
                                      <p:tavLst>
                                        <p:tav tm="0">
                                          <p:val>
                                            <p:strVal val="#ppt_y"/>
                                          </p:val>
                                        </p:tav>
                                        <p:tav tm="100000">
                                          <p:val>
                                            <p:strVal val="#ppt_y"/>
                                          </p:val>
                                        </p:tav>
                                      </p:tavLst>
                                    </p:anim>
                                  </p:childTnLst>
                                </p:cTn>
                              </p:par>
                              <p:par>
                                <p:cTn id="60" presetID="10" presetClass="entr" presetSubtype="0" fill="hold" nodeType="withEffect">
                                  <p:stCondLst>
                                    <p:cond delay="130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par>
                                <p:cTn id="63" presetID="63" presetClass="path" presetSubtype="0" repeatCount="indefinite" autoRev="1" fill="hold" nodeType="withEffect">
                                  <p:stCondLst>
                                    <p:cond delay="1400"/>
                                  </p:stCondLst>
                                  <p:childTnLst>
                                    <p:animMotion origin="layout" path="M -2.08333E-6 2.22222E-6 L 0.09753 2.22222E-6 " pathEditMode="relative" rAng="0" ptsTypes="AA">
                                      <p:cBhvr>
                                        <p:cTn id="64" dur="5000" spd="-100000" fill="hold"/>
                                        <p:tgtEl>
                                          <p:spTgt spid="12"/>
                                        </p:tgtEl>
                                        <p:attrNameLst>
                                          <p:attrName>ppt_x</p:attrName>
                                          <p:attrName>ppt_y</p:attrName>
                                        </p:attrNameLst>
                                      </p:cBhvr>
                                      <p:rCtr x="4870" y="0"/>
                                    </p:animMotion>
                                  </p:childTnLst>
                                </p:cTn>
                              </p:par>
                              <p:par>
                                <p:cTn id="65" presetID="23" presetClass="entr" presetSubtype="36" fill="hold" nodeType="withEffect">
                                  <p:stCondLst>
                                    <p:cond delay="600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strVal val="(6*min(max(#ppt_w*#ppt_h,.3),1)-7.4)/-.7*#ppt_w"/>
                                          </p:val>
                                        </p:tav>
                                        <p:tav tm="100000">
                                          <p:val>
                                            <p:strVal val="#ppt_w"/>
                                          </p:val>
                                        </p:tav>
                                      </p:tavLst>
                                    </p:anim>
                                    <p:anim calcmode="lin" valueType="num">
                                      <p:cBhvr>
                                        <p:cTn id="68" dur="500" fill="hold"/>
                                        <p:tgtEl>
                                          <p:spTgt spid="33"/>
                                        </p:tgtEl>
                                        <p:attrNameLst>
                                          <p:attrName>ppt_h</p:attrName>
                                        </p:attrNameLst>
                                      </p:cBhvr>
                                      <p:tavLst>
                                        <p:tav tm="0">
                                          <p:val>
                                            <p:strVal val="(6*min(max(#ppt_w*#ppt_h,.3),1)-7.4)/-.7*#ppt_h"/>
                                          </p:val>
                                        </p:tav>
                                        <p:tav tm="100000">
                                          <p:val>
                                            <p:strVal val="#ppt_h"/>
                                          </p:val>
                                        </p:tav>
                                      </p:tavLst>
                                    </p:anim>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sp>
        <p:nvSpPr>
          <p:cNvPr id="15" name="圆角矩形 1"/>
          <p:cNvSpPr/>
          <p:nvPr/>
        </p:nvSpPr>
        <p:spPr>
          <a:xfrm>
            <a:off x="2035277" y="1933877"/>
            <a:ext cx="7671874" cy="3257555"/>
          </a:xfrm>
          <a:prstGeom prst="roundRect">
            <a:avLst>
              <a:gd name="adj" fmla="val 13063"/>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sp>
        <p:nvSpPr>
          <p:cNvPr id="19" name="矩形 18"/>
          <p:cNvSpPr/>
          <p:nvPr/>
        </p:nvSpPr>
        <p:spPr>
          <a:xfrm>
            <a:off x="2979304" y="2903029"/>
            <a:ext cx="6684211" cy="1323439"/>
          </a:xfrm>
          <a:prstGeom prst="rect">
            <a:avLst/>
          </a:prstGeom>
        </p:spPr>
        <p:txBody>
          <a:bodyPr wrap="square">
            <a:spAutoFit/>
          </a:bodyPr>
          <a:lstStyle/>
          <a:p>
            <a:r>
              <a:rPr lang="en-US" altLang="zh-CN" sz="8000" b="1" dirty="0">
                <a:solidFill>
                  <a:srgbClr val="FF0000"/>
                </a:solidFill>
                <a:ea typeface="方正黑体简体" panose="03000509000000000000" pitchFamily="65" charset="-122"/>
                <a:cs typeface="+mn-ea"/>
                <a:sym typeface="+mn-lt"/>
              </a:rPr>
              <a:t>KHỞI ĐỘNG</a:t>
            </a:r>
            <a:endParaRPr lang="zh-CN" altLang="en-US" sz="8000" b="1" dirty="0">
              <a:solidFill>
                <a:srgbClr val="FF0000"/>
              </a:solidFill>
              <a:ea typeface="方正黑体简体" panose="03000509000000000000" pitchFamily="65" charset="-122"/>
              <a:cs typeface="+mn-ea"/>
              <a:sym typeface="+mn-lt"/>
            </a:endParaRPr>
          </a:p>
        </p:txBody>
      </p:sp>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089" y="-282636"/>
            <a:ext cx="3529769" cy="3529769"/>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4130" y="2903029"/>
            <a:ext cx="2302699" cy="2185214"/>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spTree>
  </p:cSld>
  <p:clrMapOvr>
    <a:masterClrMapping/>
  </p:clrMapOvr>
  <p:transition spd="slow" advTm="2000">
    <p:randomBar dir="vert"/>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4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40000">
                                          <p:cBhvr additive="base">
                                            <p:cTn id="7" dur="125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2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2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41" presetClass="entr" presetSubtype="0" fill="hold" grpId="0" nodeType="withEffect">
                                      <p:stCondLst>
                                        <p:cond delay="190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par>
                                    <p:cTn id="21" presetID="42" presetClass="entr" presetSubtype="0" fill="hold" nodeType="withEffect">
                                      <p:stCondLst>
                                        <p:cond delay="33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32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1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63" presetClass="path" presetSubtype="0" repeatCount="indefinite" autoRev="1" fill="hold" nodeType="withEffect">
                                      <p:stCondLst>
                                        <p:cond delay="1400"/>
                                      </p:stCondLst>
                                      <p:childTnLst>
                                        <p:animMotion origin="layout" path="M 0 -2.59259E-6 L 0.09753 -2.59259E-6 " pathEditMode="relative" rAng="0" ptsTypes="AA">
                                          <p:cBhvr>
                                            <p:cTn id="35" dur="5000" spd="-100000" fill="hold"/>
                                            <p:tgtEl>
                                              <p:spTgt spid="12"/>
                                            </p:tgtEl>
                                            <p:attrNameLst>
                                              <p:attrName>ppt_x</p:attrName>
                                              <p:attrName>ppt_y</p:attrName>
                                            </p:attrNameLst>
                                          </p:cBhvr>
                                          <p:rCtr x="4870" y="0"/>
                                        </p:animMotion>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par>
                                    <p:cTn id="39" presetID="63" presetClass="path" presetSubtype="0" repeatCount="indefinite" autoRev="1" fill="hold" nodeType="withEffect">
                                      <p:stCondLst>
                                        <p:cond delay="0"/>
                                      </p:stCondLst>
                                      <p:childTnLst>
                                        <p:animMotion origin="layout" path="M -3.33333E-6 -1.11111E-6 L 0.08985 0.0037 " pathEditMode="relative" rAng="0" ptsTypes="AA">
                                          <p:cBhvr>
                                            <p:cTn id="40" dur="5000" fill="hold"/>
                                            <p:tgtEl>
                                              <p:spTgt spid="13"/>
                                            </p:tgtEl>
                                            <p:attrNameLst>
                                              <p:attrName>ppt_x</p:attrName>
                                              <p:attrName>ppt_y</p:attrName>
                                            </p:attrNameLst>
                                          </p:cBhvr>
                                          <p:rCtr x="449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50" fill="hold"/>
                                            <p:tgtEl>
                                              <p:spTgt spid="23"/>
                                            </p:tgtEl>
                                            <p:attrNameLst>
                                              <p:attrName>ppt_x</p:attrName>
                                            </p:attrNameLst>
                                          </p:cBhvr>
                                          <p:tavLst>
                                            <p:tav tm="0">
                                              <p:val>
                                                <p:strVal val="0-#ppt_w/2"/>
                                              </p:val>
                                            </p:tav>
                                            <p:tav tm="100000">
                                              <p:val>
                                                <p:strVal val="#ppt_x"/>
                                              </p:val>
                                            </p:tav>
                                          </p:tavLst>
                                        </p:anim>
                                        <p:anim calcmode="lin" valueType="num">
                                          <p:cBhvr additive="base">
                                            <p:cTn id="8" dur="1250" fill="hold"/>
                                            <p:tgtEl>
                                              <p:spTgt spid="2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12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41" presetClass="entr" presetSubtype="0" fill="hold" grpId="0" nodeType="withEffect">
                                      <p:stCondLst>
                                        <p:cond delay="190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par>
                                    <p:cTn id="21" presetID="42" presetClass="entr" presetSubtype="0" fill="hold" nodeType="withEffect">
                                      <p:stCondLst>
                                        <p:cond delay="33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32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1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63" presetClass="path" presetSubtype="0" repeatCount="indefinite" autoRev="1" fill="hold" nodeType="withEffect">
                                      <p:stCondLst>
                                        <p:cond delay="1400"/>
                                      </p:stCondLst>
                                      <p:childTnLst>
                                        <p:animMotion origin="layout" path="M 0 -2.59259E-6 L 0.09753 -2.59259E-6 " pathEditMode="relative" rAng="0" ptsTypes="AA">
                                          <p:cBhvr>
                                            <p:cTn id="35" dur="5000" spd="-100000" fill="hold"/>
                                            <p:tgtEl>
                                              <p:spTgt spid="12"/>
                                            </p:tgtEl>
                                            <p:attrNameLst>
                                              <p:attrName>ppt_x</p:attrName>
                                              <p:attrName>ppt_y</p:attrName>
                                            </p:attrNameLst>
                                          </p:cBhvr>
                                          <p:rCtr x="4870" y="0"/>
                                        </p:animMotion>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par>
                                    <p:cTn id="39" presetID="63" presetClass="path" presetSubtype="0" repeatCount="indefinite" autoRev="1" fill="hold" nodeType="withEffect">
                                      <p:stCondLst>
                                        <p:cond delay="0"/>
                                      </p:stCondLst>
                                      <p:childTnLst>
                                        <p:animMotion origin="layout" path="M -3.33333E-6 -1.11111E-6 L 0.08985 0.0037 " pathEditMode="relative" rAng="0" ptsTypes="AA">
                                          <p:cBhvr>
                                            <p:cTn id="40" dur="5000" fill="hold"/>
                                            <p:tgtEl>
                                              <p:spTgt spid="13"/>
                                            </p:tgtEl>
                                            <p:attrNameLst>
                                              <p:attrName>ppt_x</p:attrName>
                                              <p:attrName>ppt_y</p:attrName>
                                            </p:attrNameLst>
                                          </p:cBhvr>
                                          <p:rCtr x="449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150789" y="3306302"/>
            <a:ext cx="1975757" cy="1257300"/>
          </a:xfrm>
          <a:prstGeom prst="rect">
            <a:avLst/>
          </a:prstGeom>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719200" y="4533841"/>
            <a:ext cx="1975757" cy="1257300"/>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907221" y="6151016"/>
            <a:ext cx="2337448" cy="786431"/>
          </a:xfrm>
          <a:prstGeom prst="rect">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0" y="3552047"/>
            <a:ext cx="1571039" cy="999752"/>
          </a:xfrm>
          <a:prstGeom prst="rect">
            <a:avLst/>
          </a:prstGeom>
        </p:spPr>
      </p:pic>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673549" y="3636645"/>
            <a:ext cx="1893401" cy="637032"/>
          </a:xfrm>
          <a:prstGeom prst="rect">
            <a:avLst/>
          </a:prstGeom>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8906641" y="4162739"/>
            <a:ext cx="1975757" cy="1257300"/>
          </a:xfrm>
          <a:prstGeom prst="rect">
            <a:avLst/>
          </a:prstGeom>
        </p:spPr>
      </p:pic>
      <p:pic>
        <p:nvPicPr>
          <p:cNvPr id="31" name="Picture 3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936556" y="5732837"/>
            <a:ext cx="1893401" cy="637032"/>
          </a:xfrm>
          <a:prstGeom prst="rect">
            <a:avLst/>
          </a:prstGeom>
        </p:spPr>
      </p:pic>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762500" y="6182026"/>
            <a:ext cx="1893401" cy="637032"/>
          </a:xfrm>
          <a:prstGeom prst="rect">
            <a:avLst/>
          </a:prstGeom>
        </p:spPr>
      </p:pic>
      <p:pic>
        <p:nvPicPr>
          <p:cNvPr id="38" name="Picture 37"/>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10550048" y="1149532"/>
            <a:ext cx="1414645" cy="1418698"/>
          </a:xfrm>
          <a:prstGeom prst="rect">
            <a:avLst/>
          </a:prstGeom>
        </p:spPr>
      </p:pic>
      <p:pic>
        <p:nvPicPr>
          <p:cNvPr id="42" name="Picture 41"/>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9135314" y="1342404"/>
            <a:ext cx="1543813" cy="1251090"/>
          </a:xfrm>
          <a:prstGeom prst="rect">
            <a:avLst/>
          </a:prstGeom>
        </p:spPr>
      </p:pic>
      <p:pic>
        <p:nvPicPr>
          <p:cNvPr id="22" name="Picture 21"/>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7226240" y="1290560"/>
            <a:ext cx="1753487" cy="1274238"/>
          </a:xfrm>
          <a:prstGeom prst="rect">
            <a:avLst/>
          </a:prstGeom>
        </p:spPr>
      </p:pic>
      <p:pic>
        <p:nvPicPr>
          <p:cNvPr id="23" name="Picture 22"/>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8944357" y="2925976"/>
            <a:ext cx="1209293" cy="1303422"/>
          </a:xfrm>
          <a:prstGeom prst="rect">
            <a:avLst/>
          </a:prstGeom>
        </p:spPr>
      </p:pic>
      <p:pic>
        <p:nvPicPr>
          <p:cNvPr id="24" name="Picture 23"/>
          <p:cNvPicPr>
            <a:picLocks noChangeAspect="1"/>
          </p:cNvPicPr>
          <p:nvPr/>
        </p:nvPicPr>
        <p:blipFill>
          <a:blip r:embed="rId16" cstate="print">
            <a:extLst>
              <a:ext uri="{BEBA8EAE-BF5A-486C-A8C5-ECC9F3942E4B}">
                <a14:imgProps xmlns:a14="http://schemas.microsoft.com/office/drawing/2010/main">
                  <a14:imgLayer r:embed="rId17">
                    <a14:imgEffect>
                      <a14:backgroundRemoval t="0" b="99201" l="0" r="100000"/>
                    </a14:imgEffect>
                  </a14:imgLayer>
                </a14:imgProps>
              </a:ext>
              <a:ext uri="{28A0092B-C50C-407E-A947-70E740481C1C}">
                <a14:useLocalDpi xmlns:a14="http://schemas.microsoft.com/office/drawing/2010/main" val="0"/>
              </a:ext>
            </a:extLst>
          </a:blip>
          <a:stretch>
            <a:fillRect/>
          </a:stretch>
        </p:blipFill>
        <p:spPr>
          <a:xfrm>
            <a:off x="10397479" y="2629525"/>
            <a:ext cx="1480128" cy="1510294"/>
          </a:xfrm>
          <a:prstGeom prst="rect">
            <a:avLst/>
          </a:prstGeom>
        </p:spPr>
      </p:pic>
      <p:pic>
        <p:nvPicPr>
          <p:cNvPr id="25" name="Picture 24"/>
          <p:cNvPicPr>
            <a:picLocks noChangeAspect="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6768834" y="2025872"/>
            <a:ext cx="1621003" cy="1074850"/>
          </a:xfrm>
          <a:prstGeom prst="rect">
            <a:avLst/>
          </a:prstGeom>
        </p:spPr>
      </p:pic>
      <p:pic>
        <p:nvPicPr>
          <p:cNvPr id="26" name="Picture 25"/>
          <p:cNvPicPr>
            <a:picLocks noChangeAspect="1"/>
          </p:cNvPicPr>
          <p:nvPr/>
        </p:nvPicPr>
        <p:blipFill>
          <a:blip r:embed="rId20">
            <a:extLst>
              <a:ext uri="{BEBA8EAE-BF5A-486C-A8C5-ECC9F3942E4B}">
                <a14:imgProps xmlns:a14="http://schemas.microsoft.com/office/drawing/2010/main">
                  <a14:imgLayer r:embed="rId21">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10960818" y="3934952"/>
            <a:ext cx="1638443" cy="1526952"/>
          </a:xfrm>
          <a:prstGeom prst="rect">
            <a:avLst/>
          </a:prstGeom>
        </p:spPr>
      </p:pic>
      <p:pic>
        <p:nvPicPr>
          <p:cNvPr id="29" name="Picture 28"/>
          <p:cNvPicPr>
            <a:picLocks noChangeAspect="1"/>
          </p:cNvPicPr>
          <p:nvPr/>
        </p:nvPicPr>
        <p:blipFill>
          <a:blip r:embed="rId22" cstate="print">
            <a:extLst>
              <a:ext uri="{BEBA8EAE-BF5A-486C-A8C5-ECC9F3942E4B}">
                <a14:imgProps xmlns:a14="http://schemas.microsoft.com/office/drawing/2010/main">
                  <a14:imgLayer r:embed="rId23">
                    <a14:imgEffect>
                      <a14:backgroundRemoval t="0" b="100000" l="0" r="100000">
                        <a14:backgroundMark x1="37937" y1="83556" x2="40559" y2="85277"/>
                        <a14:backgroundMark x1="62937" y1="82792" x2="60490" y2="84895"/>
                      </a14:backgroundRemoval>
                    </a14:imgEffect>
                  </a14:imgLayer>
                </a14:imgProps>
              </a:ext>
              <a:ext uri="{28A0092B-C50C-407E-A947-70E740481C1C}">
                <a14:useLocalDpi xmlns:a14="http://schemas.microsoft.com/office/drawing/2010/main" val="0"/>
              </a:ext>
            </a:extLst>
          </a:blip>
          <a:stretch>
            <a:fillRect/>
          </a:stretch>
        </p:blipFill>
        <p:spPr>
          <a:xfrm>
            <a:off x="9171956" y="4915295"/>
            <a:ext cx="1384988" cy="1266731"/>
          </a:xfrm>
          <a:prstGeom prst="rect">
            <a:avLst/>
          </a:prstGeom>
        </p:spPr>
      </p:pic>
      <p:pic>
        <p:nvPicPr>
          <p:cNvPr id="33" name="Picture 32"/>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100000">
                        <a14:foregroundMark x1="21649" y1="16824" x2="16348" y2="29206"/>
                        <a14:foregroundMark x1="43594" y1="6326" x2="53314" y2="17766"/>
                      </a14:backgroundRemoval>
                    </a14:imgEffect>
                  </a14:imgLayer>
                </a14:imgProps>
              </a:ext>
              <a:ext uri="{28A0092B-C50C-407E-A947-70E740481C1C}">
                <a14:useLocalDpi xmlns:a14="http://schemas.microsoft.com/office/drawing/2010/main" val="0"/>
              </a:ext>
            </a:extLst>
          </a:blip>
          <a:stretch>
            <a:fillRect/>
          </a:stretch>
        </p:blipFill>
        <p:spPr>
          <a:xfrm>
            <a:off x="10439605" y="5280791"/>
            <a:ext cx="1267074" cy="1386504"/>
          </a:xfrm>
          <a:prstGeom prst="rect">
            <a:avLst/>
          </a:prstGeom>
        </p:spPr>
      </p:pic>
      <p:pic>
        <p:nvPicPr>
          <p:cNvPr id="34" name="Picture 33"/>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0" r="100000">
                        <a14:foregroundMark x1="25111" y1="7817" x2="47333" y2="16173"/>
                        <a14:foregroundMark x1="42889" y1="7547" x2="30444" y2="7547"/>
                        <a14:foregroundMark x1="58000" y1="6739" x2="76000" y2="12668"/>
                      </a14:backgroundRemoval>
                    </a14:imgEffect>
                  </a14:imgLayer>
                </a14:imgProps>
              </a:ext>
              <a:ext uri="{28A0092B-C50C-407E-A947-70E740481C1C}">
                <a14:useLocalDpi xmlns:a14="http://schemas.microsoft.com/office/drawing/2010/main" val="0"/>
              </a:ext>
            </a:extLst>
          </a:blip>
          <a:stretch>
            <a:fillRect/>
          </a:stretch>
        </p:blipFill>
        <p:spPr>
          <a:xfrm>
            <a:off x="9259575" y="3672067"/>
            <a:ext cx="1382534" cy="1139823"/>
          </a:xfrm>
          <a:prstGeom prst="rect">
            <a:avLst/>
          </a:prstGeom>
        </p:spPr>
      </p:pic>
      <p:pic>
        <p:nvPicPr>
          <p:cNvPr id="3" name="Picture 2"/>
          <p:cNvPicPr>
            <a:picLocks noChangeAspect="1"/>
          </p:cNvPicPr>
          <p:nvPr/>
        </p:nvPicPr>
        <p:blipFill>
          <a:blip r:embed="rId28">
            <a:extLst>
              <a:ext uri="{BEBA8EAE-BF5A-486C-A8C5-ECC9F3942E4B}">
                <a14:imgProps xmlns:a14="http://schemas.microsoft.com/office/drawing/2010/main">
                  <a14:imgLayer r:embed="rId29">
                    <a14:imgEffect>
                      <a14:backgroundRemoval t="0" b="100000" l="0" r="100000">
                        <a14:foregroundMark x1="83090" y1="62437" x2="90379" y2="69543"/>
                        <a14:foregroundMark x1="97085" y1="90355" x2="94752" y2="94416"/>
                        <a14:backgroundMark x1="99708" y1="74619" x2="99708" y2="75127"/>
                        <a14:backgroundMark x1="99708" y1="83249" x2="99708" y2="80711"/>
                      </a14:backgroundRemoval>
                    </a14:imgEffect>
                  </a14:imgLayer>
                </a14:imgProps>
              </a:ext>
              <a:ext uri="{28A0092B-C50C-407E-A947-70E740481C1C}">
                <a14:useLocalDpi xmlns:a14="http://schemas.microsoft.com/office/drawing/2010/main" val="0"/>
              </a:ext>
            </a:extLst>
          </a:blip>
          <a:stretch>
            <a:fillRect/>
          </a:stretch>
        </p:blipFill>
        <p:spPr>
          <a:xfrm>
            <a:off x="-730314" y="-486747"/>
            <a:ext cx="5363061" cy="3080241"/>
          </a:xfrm>
          <a:prstGeom prst="rect">
            <a:avLst/>
          </a:prstGeom>
        </p:spPr>
      </p:pic>
      <p:pic>
        <p:nvPicPr>
          <p:cNvPr id="46" name="Picture 11" descr="C:\Users\ADMIN\Desktop\Tai nguyen thiet ke tro choi\Angry birds epic birds\1505573783630 (2).png">
            <a:hlinkClick r:id="rId30" action="ppaction://hlinksldjump"/>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174376" y="5231624"/>
            <a:ext cx="1069648" cy="5856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85708" y="3956025"/>
            <a:ext cx="566212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8000"/>
                </a:solidFill>
                <a:effectLst/>
                <a:uLnTx/>
                <a:uFillTx/>
                <a:latin typeface="Algerian" panose="04020705040A02060702" pitchFamily="82" charset="0"/>
                <a:ea typeface="+mn-ea"/>
                <a:cs typeface="+mn-cs"/>
              </a:rPr>
              <a:t>ẾCH XANH MƯU TRÍ</a:t>
            </a:r>
            <a:endParaRPr kumimoji="0" lang="en-US" sz="4800" b="1" i="0" u="none" strike="noStrike" kern="1200" cap="none" spc="0" normalizeH="0" baseline="0" noProof="0" dirty="0">
              <a:ln>
                <a:noFill/>
              </a:ln>
              <a:solidFill>
                <a:srgbClr val="008000"/>
              </a:solidFill>
              <a:effectLst/>
              <a:uLnTx/>
              <a:uFillTx/>
              <a:latin typeface="Algerian" panose="04020705040A02060702" pitchFamily="82" charset="0"/>
              <a:ea typeface="+mn-ea"/>
              <a:cs typeface="+mn-cs"/>
            </a:endParaRPr>
          </a:p>
        </p:txBody>
      </p:sp>
      <p:pic>
        <p:nvPicPr>
          <p:cNvPr id="4" name="Zen Garden In-Game - Laura Shigihara - NhacCuaTui">
            <a:hlinkClick r:id="" action="ppaction://media"/>
          </p:cNvPr>
          <p:cNvPicPr>
            <a:picLocks noChangeAspect="1"/>
          </p:cNvPicPr>
          <p:nvPr>
            <a:audioFile r:link="rId32"/>
            <p:extLst>
              <p:ext uri="{DAA4B4D4-6D71-4841-9C94-3DE7FCFB9230}">
                <p14:media xmlns:p14="http://schemas.microsoft.com/office/powerpoint/2010/main" r:embed="rId33"/>
              </p:ext>
            </p:extLst>
          </p:nvPr>
        </p:nvPicPr>
        <p:blipFill>
          <a:blip r:embed="rId34"/>
          <a:stretch>
            <a:fillRect/>
          </a:stretch>
        </p:blipFill>
        <p:spPr>
          <a:xfrm>
            <a:off x="13056055" y="606710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fade">
                                      <p:cBhvr>
                                        <p:cTn id="9" dur="1000"/>
                                        <p:tgtEl>
                                          <p:spTgt spid="46"/>
                                        </p:tgtEl>
                                      </p:cBhvr>
                                    </p:animEffect>
                                    <p:anim calcmode="lin" valueType="num">
                                      <p:cBhvr>
                                        <p:cTn id="10" dur="1000" fill="hold"/>
                                        <p:tgtEl>
                                          <p:spTgt spid="46"/>
                                        </p:tgtEl>
                                        <p:attrNameLst>
                                          <p:attrName>ppt_x</p:attrName>
                                        </p:attrNameLst>
                                      </p:cBhvr>
                                      <p:tavLst>
                                        <p:tav tm="0">
                                          <p:val>
                                            <p:strVal val="#ppt_x"/>
                                          </p:val>
                                        </p:tav>
                                        <p:tav tm="100000">
                                          <p:val>
                                            <p:strVal val="#ppt_x"/>
                                          </p:val>
                                        </p:tav>
                                      </p:tavLst>
                                    </p:anim>
                                    <p:anim calcmode="lin" valueType="num">
                                      <p:cBhvr>
                                        <p:cTn id="11" dur="1000" fill="hold"/>
                                        <p:tgtEl>
                                          <p:spTgt spid="46"/>
                                        </p:tgtEl>
                                        <p:attrNameLst>
                                          <p:attrName>ppt_y</p:attrName>
                                        </p:attrNameLst>
                                      </p:cBhvr>
                                      <p:tavLst>
                                        <p:tav tm="0">
                                          <p:val>
                                            <p:strVal val="#ppt_y+.1"/>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300" fill="hold">
                                          <p:stCondLst>
                                            <p:cond delay="0"/>
                                          </p:stCondLst>
                                        </p:cTn>
                                        <p:tgtEl>
                                          <p:spTgt spid="42"/>
                                        </p:tgtEl>
                                        <p:attrNameLst>
                                          <p:attrName>r</p:attrName>
                                        </p:attrNameLst>
                                      </p:cBhvr>
                                    </p:animRot>
                                    <p:animRot by="-240000">
                                      <p:cBhvr>
                                        <p:cTn id="14" dur="600" fill="hold">
                                          <p:stCondLst>
                                            <p:cond delay="600"/>
                                          </p:stCondLst>
                                        </p:cTn>
                                        <p:tgtEl>
                                          <p:spTgt spid="42"/>
                                        </p:tgtEl>
                                        <p:attrNameLst>
                                          <p:attrName>r</p:attrName>
                                        </p:attrNameLst>
                                      </p:cBhvr>
                                    </p:animRot>
                                    <p:animRot by="240000">
                                      <p:cBhvr>
                                        <p:cTn id="15" dur="600" fill="hold">
                                          <p:stCondLst>
                                            <p:cond delay="1200"/>
                                          </p:stCondLst>
                                        </p:cTn>
                                        <p:tgtEl>
                                          <p:spTgt spid="42"/>
                                        </p:tgtEl>
                                        <p:attrNameLst>
                                          <p:attrName>r</p:attrName>
                                        </p:attrNameLst>
                                      </p:cBhvr>
                                    </p:animRot>
                                    <p:animRot by="-240000">
                                      <p:cBhvr>
                                        <p:cTn id="16" dur="600" fill="hold">
                                          <p:stCondLst>
                                            <p:cond delay="1800"/>
                                          </p:stCondLst>
                                        </p:cTn>
                                        <p:tgtEl>
                                          <p:spTgt spid="42"/>
                                        </p:tgtEl>
                                        <p:attrNameLst>
                                          <p:attrName>r</p:attrName>
                                        </p:attrNameLst>
                                      </p:cBhvr>
                                    </p:animRot>
                                    <p:animRot by="120000">
                                      <p:cBhvr>
                                        <p:cTn id="17" dur="600" fill="hold">
                                          <p:stCondLst>
                                            <p:cond delay="2400"/>
                                          </p:stCondLst>
                                        </p:cTn>
                                        <p:tgtEl>
                                          <p:spTgt spid="42"/>
                                        </p:tgtEl>
                                        <p:attrNameLst>
                                          <p:attrName>r</p:attrName>
                                        </p:attrNameLst>
                                      </p:cBhvr>
                                    </p:animRot>
                                  </p:childTnLst>
                                </p:cTn>
                              </p:par>
                              <p:par>
                                <p:cTn id="18" presetID="32" presetClass="emph" presetSubtype="0" repeatCount="indefinite" fill="hold" nodeType="withEffect">
                                  <p:stCondLst>
                                    <p:cond delay="0"/>
                                  </p:stCondLst>
                                  <p:childTnLst>
                                    <p:animRot by="120000">
                                      <p:cBhvr>
                                        <p:cTn id="19" dur="300" fill="hold">
                                          <p:stCondLst>
                                            <p:cond delay="0"/>
                                          </p:stCondLst>
                                        </p:cTn>
                                        <p:tgtEl>
                                          <p:spTgt spid="38"/>
                                        </p:tgtEl>
                                        <p:attrNameLst>
                                          <p:attrName>r</p:attrName>
                                        </p:attrNameLst>
                                      </p:cBhvr>
                                    </p:animRot>
                                    <p:animRot by="-240000">
                                      <p:cBhvr>
                                        <p:cTn id="20" dur="600" fill="hold">
                                          <p:stCondLst>
                                            <p:cond delay="600"/>
                                          </p:stCondLst>
                                        </p:cTn>
                                        <p:tgtEl>
                                          <p:spTgt spid="38"/>
                                        </p:tgtEl>
                                        <p:attrNameLst>
                                          <p:attrName>r</p:attrName>
                                        </p:attrNameLst>
                                      </p:cBhvr>
                                    </p:animRot>
                                    <p:animRot by="240000">
                                      <p:cBhvr>
                                        <p:cTn id="21" dur="600" fill="hold">
                                          <p:stCondLst>
                                            <p:cond delay="1200"/>
                                          </p:stCondLst>
                                        </p:cTn>
                                        <p:tgtEl>
                                          <p:spTgt spid="38"/>
                                        </p:tgtEl>
                                        <p:attrNameLst>
                                          <p:attrName>r</p:attrName>
                                        </p:attrNameLst>
                                      </p:cBhvr>
                                    </p:animRot>
                                    <p:animRot by="-240000">
                                      <p:cBhvr>
                                        <p:cTn id="22" dur="600" fill="hold">
                                          <p:stCondLst>
                                            <p:cond delay="1800"/>
                                          </p:stCondLst>
                                        </p:cTn>
                                        <p:tgtEl>
                                          <p:spTgt spid="38"/>
                                        </p:tgtEl>
                                        <p:attrNameLst>
                                          <p:attrName>r</p:attrName>
                                        </p:attrNameLst>
                                      </p:cBhvr>
                                    </p:animRot>
                                    <p:animRot by="120000">
                                      <p:cBhvr>
                                        <p:cTn id="23" dur="600" fill="hold">
                                          <p:stCondLst>
                                            <p:cond delay="2400"/>
                                          </p:stCondLst>
                                        </p:cTn>
                                        <p:tgtEl>
                                          <p:spTgt spid="38"/>
                                        </p:tgtEl>
                                        <p:attrNameLst>
                                          <p:attrName>r</p:attrName>
                                        </p:attrNameLst>
                                      </p:cBhvr>
                                    </p:animRot>
                                  </p:childTnLst>
                                </p:cTn>
                              </p:par>
                              <p:par>
                                <p:cTn id="24" presetID="32" presetClass="emph" presetSubtype="0" repeatCount="indefinite" fill="hold" nodeType="withEffect">
                                  <p:stCondLst>
                                    <p:cond delay="0"/>
                                  </p:stCondLst>
                                  <p:childTnLst>
                                    <p:animRot by="120000">
                                      <p:cBhvr>
                                        <p:cTn id="25" dur="300" fill="hold">
                                          <p:stCondLst>
                                            <p:cond delay="0"/>
                                          </p:stCondLst>
                                        </p:cTn>
                                        <p:tgtEl>
                                          <p:spTgt spid="22"/>
                                        </p:tgtEl>
                                        <p:attrNameLst>
                                          <p:attrName>r</p:attrName>
                                        </p:attrNameLst>
                                      </p:cBhvr>
                                    </p:animRot>
                                    <p:animRot by="-240000">
                                      <p:cBhvr>
                                        <p:cTn id="26" dur="600" fill="hold">
                                          <p:stCondLst>
                                            <p:cond delay="600"/>
                                          </p:stCondLst>
                                        </p:cTn>
                                        <p:tgtEl>
                                          <p:spTgt spid="22"/>
                                        </p:tgtEl>
                                        <p:attrNameLst>
                                          <p:attrName>r</p:attrName>
                                        </p:attrNameLst>
                                      </p:cBhvr>
                                    </p:animRot>
                                    <p:animRot by="240000">
                                      <p:cBhvr>
                                        <p:cTn id="27" dur="600" fill="hold">
                                          <p:stCondLst>
                                            <p:cond delay="1200"/>
                                          </p:stCondLst>
                                        </p:cTn>
                                        <p:tgtEl>
                                          <p:spTgt spid="22"/>
                                        </p:tgtEl>
                                        <p:attrNameLst>
                                          <p:attrName>r</p:attrName>
                                        </p:attrNameLst>
                                      </p:cBhvr>
                                    </p:animRot>
                                    <p:animRot by="-240000">
                                      <p:cBhvr>
                                        <p:cTn id="28" dur="600" fill="hold">
                                          <p:stCondLst>
                                            <p:cond delay="1800"/>
                                          </p:stCondLst>
                                        </p:cTn>
                                        <p:tgtEl>
                                          <p:spTgt spid="22"/>
                                        </p:tgtEl>
                                        <p:attrNameLst>
                                          <p:attrName>r</p:attrName>
                                        </p:attrNameLst>
                                      </p:cBhvr>
                                    </p:animRot>
                                    <p:animRot by="120000">
                                      <p:cBhvr>
                                        <p:cTn id="29" dur="600" fill="hold">
                                          <p:stCondLst>
                                            <p:cond delay="2400"/>
                                          </p:stCondLst>
                                        </p:cTn>
                                        <p:tgtEl>
                                          <p:spTgt spid="22"/>
                                        </p:tgtEl>
                                        <p:attrNameLst>
                                          <p:attrName>r</p:attrName>
                                        </p:attrNameLst>
                                      </p:cBhvr>
                                    </p:animRot>
                                  </p:childTnLst>
                                </p:cTn>
                              </p:par>
                              <p:par>
                                <p:cTn id="30" presetID="32" presetClass="emph" presetSubtype="0" repeatCount="indefinite" fill="hold" nodeType="withEffect">
                                  <p:stCondLst>
                                    <p:cond delay="0"/>
                                  </p:stCondLst>
                                  <p:childTnLst>
                                    <p:animRot by="120000">
                                      <p:cBhvr>
                                        <p:cTn id="31" dur="300" fill="hold">
                                          <p:stCondLst>
                                            <p:cond delay="0"/>
                                          </p:stCondLst>
                                        </p:cTn>
                                        <p:tgtEl>
                                          <p:spTgt spid="23"/>
                                        </p:tgtEl>
                                        <p:attrNameLst>
                                          <p:attrName>r</p:attrName>
                                        </p:attrNameLst>
                                      </p:cBhvr>
                                    </p:animRot>
                                    <p:animRot by="-240000">
                                      <p:cBhvr>
                                        <p:cTn id="32" dur="600" fill="hold">
                                          <p:stCondLst>
                                            <p:cond delay="600"/>
                                          </p:stCondLst>
                                        </p:cTn>
                                        <p:tgtEl>
                                          <p:spTgt spid="23"/>
                                        </p:tgtEl>
                                        <p:attrNameLst>
                                          <p:attrName>r</p:attrName>
                                        </p:attrNameLst>
                                      </p:cBhvr>
                                    </p:animRot>
                                    <p:animRot by="240000">
                                      <p:cBhvr>
                                        <p:cTn id="33" dur="600" fill="hold">
                                          <p:stCondLst>
                                            <p:cond delay="1200"/>
                                          </p:stCondLst>
                                        </p:cTn>
                                        <p:tgtEl>
                                          <p:spTgt spid="23"/>
                                        </p:tgtEl>
                                        <p:attrNameLst>
                                          <p:attrName>r</p:attrName>
                                        </p:attrNameLst>
                                      </p:cBhvr>
                                    </p:animRot>
                                    <p:animRot by="-240000">
                                      <p:cBhvr>
                                        <p:cTn id="34" dur="600" fill="hold">
                                          <p:stCondLst>
                                            <p:cond delay="1800"/>
                                          </p:stCondLst>
                                        </p:cTn>
                                        <p:tgtEl>
                                          <p:spTgt spid="23"/>
                                        </p:tgtEl>
                                        <p:attrNameLst>
                                          <p:attrName>r</p:attrName>
                                        </p:attrNameLst>
                                      </p:cBhvr>
                                    </p:animRot>
                                    <p:animRot by="120000">
                                      <p:cBhvr>
                                        <p:cTn id="35" dur="600" fill="hold">
                                          <p:stCondLst>
                                            <p:cond delay="2400"/>
                                          </p:stCondLst>
                                        </p:cTn>
                                        <p:tgtEl>
                                          <p:spTgt spid="23"/>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300" fill="hold">
                                          <p:stCondLst>
                                            <p:cond delay="0"/>
                                          </p:stCondLst>
                                        </p:cTn>
                                        <p:tgtEl>
                                          <p:spTgt spid="25"/>
                                        </p:tgtEl>
                                        <p:attrNameLst>
                                          <p:attrName>r</p:attrName>
                                        </p:attrNameLst>
                                      </p:cBhvr>
                                    </p:animRot>
                                    <p:animRot by="-240000">
                                      <p:cBhvr>
                                        <p:cTn id="38" dur="600" fill="hold">
                                          <p:stCondLst>
                                            <p:cond delay="600"/>
                                          </p:stCondLst>
                                        </p:cTn>
                                        <p:tgtEl>
                                          <p:spTgt spid="25"/>
                                        </p:tgtEl>
                                        <p:attrNameLst>
                                          <p:attrName>r</p:attrName>
                                        </p:attrNameLst>
                                      </p:cBhvr>
                                    </p:animRot>
                                    <p:animRot by="240000">
                                      <p:cBhvr>
                                        <p:cTn id="39" dur="600" fill="hold">
                                          <p:stCondLst>
                                            <p:cond delay="1200"/>
                                          </p:stCondLst>
                                        </p:cTn>
                                        <p:tgtEl>
                                          <p:spTgt spid="25"/>
                                        </p:tgtEl>
                                        <p:attrNameLst>
                                          <p:attrName>r</p:attrName>
                                        </p:attrNameLst>
                                      </p:cBhvr>
                                    </p:animRot>
                                    <p:animRot by="-240000">
                                      <p:cBhvr>
                                        <p:cTn id="40" dur="600" fill="hold">
                                          <p:stCondLst>
                                            <p:cond delay="1800"/>
                                          </p:stCondLst>
                                        </p:cTn>
                                        <p:tgtEl>
                                          <p:spTgt spid="25"/>
                                        </p:tgtEl>
                                        <p:attrNameLst>
                                          <p:attrName>r</p:attrName>
                                        </p:attrNameLst>
                                      </p:cBhvr>
                                    </p:animRot>
                                    <p:animRot by="120000">
                                      <p:cBhvr>
                                        <p:cTn id="41" dur="600" fill="hold">
                                          <p:stCondLst>
                                            <p:cond delay="2400"/>
                                          </p:stCondLst>
                                        </p:cTn>
                                        <p:tgtEl>
                                          <p:spTgt spid="25"/>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300" fill="hold">
                                          <p:stCondLst>
                                            <p:cond delay="0"/>
                                          </p:stCondLst>
                                        </p:cTn>
                                        <p:tgtEl>
                                          <p:spTgt spid="26"/>
                                        </p:tgtEl>
                                        <p:attrNameLst>
                                          <p:attrName>r</p:attrName>
                                        </p:attrNameLst>
                                      </p:cBhvr>
                                    </p:animRot>
                                    <p:animRot by="-240000">
                                      <p:cBhvr>
                                        <p:cTn id="44" dur="600" fill="hold">
                                          <p:stCondLst>
                                            <p:cond delay="600"/>
                                          </p:stCondLst>
                                        </p:cTn>
                                        <p:tgtEl>
                                          <p:spTgt spid="26"/>
                                        </p:tgtEl>
                                        <p:attrNameLst>
                                          <p:attrName>r</p:attrName>
                                        </p:attrNameLst>
                                      </p:cBhvr>
                                    </p:animRot>
                                    <p:animRot by="240000">
                                      <p:cBhvr>
                                        <p:cTn id="45" dur="600" fill="hold">
                                          <p:stCondLst>
                                            <p:cond delay="1200"/>
                                          </p:stCondLst>
                                        </p:cTn>
                                        <p:tgtEl>
                                          <p:spTgt spid="26"/>
                                        </p:tgtEl>
                                        <p:attrNameLst>
                                          <p:attrName>r</p:attrName>
                                        </p:attrNameLst>
                                      </p:cBhvr>
                                    </p:animRot>
                                    <p:animRot by="-240000">
                                      <p:cBhvr>
                                        <p:cTn id="46" dur="600" fill="hold">
                                          <p:stCondLst>
                                            <p:cond delay="1800"/>
                                          </p:stCondLst>
                                        </p:cTn>
                                        <p:tgtEl>
                                          <p:spTgt spid="26"/>
                                        </p:tgtEl>
                                        <p:attrNameLst>
                                          <p:attrName>r</p:attrName>
                                        </p:attrNameLst>
                                      </p:cBhvr>
                                    </p:animRot>
                                    <p:animRot by="120000">
                                      <p:cBhvr>
                                        <p:cTn id="47" dur="600" fill="hold">
                                          <p:stCondLst>
                                            <p:cond delay="2400"/>
                                          </p:stCondLst>
                                        </p:cTn>
                                        <p:tgtEl>
                                          <p:spTgt spid="26"/>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300" fill="hold">
                                          <p:stCondLst>
                                            <p:cond delay="0"/>
                                          </p:stCondLst>
                                        </p:cTn>
                                        <p:tgtEl>
                                          <p:spTgt spid="33"/>
                                        </p:tgtEl>
                                        <p:attrNameLst>
                                          <p:attrName>r</p:attrName>
                                        </p:attrNameLst>
                                      </p:cBhvr>
                                    </p:animRot>
                                    <p:animRot by="-240000">
                                      <p:cBhvr>
                                        <p:cTn id="50" dur="600" fill="hold">
                                          <p:stCondLst>
                                            <p:cond delay="600"/>
                                          </p:stCondLst>
                                        </p:cTn>
                                        <p:tgtEl>
                                          <p:spTgt spid="33"/>
                                        </p:tgtEl>
                                        <p:attrNameLst>
                                          <p:attrName>r</p:attrName>
                                        </p:attrNameLst>
                                      </p:cBhvr>
                                    </p:animRot>
                                    <p:animRot by="240000">
                                      <p:cBhvr>
                                        <p:cTn id="51" dur="600" fill="hold">
                                          <p:stCondLst>
                                            <p:cond delay="1200"/>
                                          </p:stCondLst>
                                        </p:cTn>
                                        <p:tgtEl>
                                          <p:spTgt spid="33"/>
                                        </p:tgtEl>
                                        <p:attrNameLst>
                                          <p:attrName>r</p:attrName>
                                        </p:attrNameLst>
                                      </p:cBhvr>
                                    </p:animRot>
                                    <p:animRot by="-240000">
                                      <p:cBhvr>
                                        <p:cTn id="52" dur="600" fill="hold">
                                          <p:stCondLst>
                                            <p:cond delay="1800"/>
                                          </p:stCondLst>
                                        </p:cTn>
                                        <p:tgtEl>
                                          <p:spTgt spid="33"/>
                                        </p:tgtEl>
                                        <p:attrNameLst>
                                          <p:attrName>r</p:attrName>
                                        </p:attrNameLst>
                                      </p:cBhvr>
                                    </p:animRot>
                                    <p:animRot by="120000">
                                      <p:cBhvr>
                                        <p:cTn id="53" dur="600" fill="hold">
                                          <p:stCondLst>
                                            <p:cond delay="2400"/>
                                          </p:stCondLst>
                                        </p:cTn>
                                        <p:tgtEl>
                                          <p:spTgt spid="33"/>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300" fill="hold">
                                          <p:stCondLst>
                                            <p:cond delay="0"/>
                                          </p:stCondLst>
                                        </p:cTn>
                                        <p:tgtEl>
                                          <p:spTgt spid="24"/>
                                        </p:tgtEl>
                                        <p:attrNameLst>
                                          <p:attrName>r</p:attrName>
                                        </p:attrNameLst>
                                      </p:cBhvr>
                                    </p:animRot>
                                    <p:animRot by="-240000">
                                      <p:cBhvr>
                                        <p:cTn id="56" dur="600" fill="hold">
                                          <p:stCondLst>
                                            <p:cond delay="600"/>
                                          </p:stCondLst>
                                        </p:cTn>
                                        <p:tgtEl>
                                          <p:spTgt spid="24"/>
                                        </p:tgtEl>
                                        <p:attrNameLst>
                                          <p:attrName>r</p:attrName>
                                        </p:attrNameLst>
                                      </p:cBhvr>
                                    </p:animRot>
                                    <p:animRot by="240000">
                                      <p:cBhvr>
                                        <p:cTn id="57" dur="600" fill="hold">
                                          <p:stCondLst>
                                            <p:cond delay="1200"/>
                                          </p:stCondLst>
                                        </p:cTn>
                                        <p:tgtEl>
                                          <p:spTgt spid="24"/>
                                        </p:tgtEl>
                                        <p:attrNameLst>
                                          <p:attrName>r</p:attrName>
                                        </p:attrNameLst>
                                      </p:cBhvr>
                                    </p:animRot>
                                    <p:animRot by="-240000">
                                      <p:cBhvr>
                                        <p:cTn id="58" dur="600" fill="hold">
                                          <p:stCondLst>
                                            <p:cond delay="1800"/>
                                          </p:stCondLst>
                                        </p:cTn>
                                        <p:tgtEl>
                                          <p:spTgt spid="24"/>
                                        </p:tgtEl>
                                        <p:attrNameLst>
                                          <p:attrName>r</p:attrName>
                                        </p:attrNameLst>
                                      </p:cBhvr>
                                    </p:animRot>
                                    <p:animRot by="120000">
                                      <p:cBhvr>
                                        <p:cTn id="59" dur="600" fill="hold">
                                          <p:stCondLst>
                                            <p:cond delay="2400"/>
                                          </p:stCondLst>
                                        </p:cTn>
                                        <p:tgtEl>
                                          <p:spTgt spid="24"/>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300" fill="hold">
                                          <p:stCondLst>
                                            <p:cond delay="0"/>
                                          </p:stCondLst>
                                        </p:cTn>
                                        <p:tgtEl>
                                          <p:spTgt spid="29"/>
                                        </p:tgtEl>
                                        <p:attrNameLst>
                                          <p:attrName>r</p:attrName>
                                        </p:attrNameLst>
                                      </p:cBhvr>
                                    </p:animRot>
                                    <p:animRot by="-240000">
                                      <p:cBhvr>
                                        <p:cTn id="62" dur="600" fill="hold">
                                          <p:stCondLst>
                                            <p:cond delay="600"/>
                                          </p:stCondLst>
                                        </p:cTn>
                                        <p:tgtEl>
                                          <p:spTgt spid="29"/>
                                        </p:tgtEl>
                                        <p:attrNameLst>
                                          <p:attrName>r</p:attrName>
                                        </p:attrNameLst>
                                      </p:cBhvr>
                                    </p:animRot>
                                    <p:animRot by="240000">
                                      <p:cBhvr>
                                        <p:cTn id="63" dur="600" fill="hold">
                                          <p:stCondLst>
                                            <p:cond delay="1200"/>
                                          </p:stCondLst>
                                        </p:cTn>
                                        <p:tgtEl>
                                          <p:spTgt spid="29"/>
                                        </p:tgtEl>
                                        <p:attrNameLst>
                                          <p:attrName>r</p:attrName>
                                        </p:attrNameLst>
                                      </p:cBhvr>
                                    </p:animRot>
                                    <p:animRot by="-240000">
                                      <p:cBhvr>
                                        <p:cTn id="64" dur="600" fill="hold">
                                          <p:stCondLst>
                                            <p:cond delay="1800"/>
                                          </p:stCondLst>
                                        </p:cTn>
                                        <p:tgtEl>
                                          <p:spTgt spid="29"/>
                                        </p:tgtEl>
                                        <p:attrNameLst>
                                          <p:attrName>r</p:attrName>
                                        </p:attrNameLst>
                                      </p:cBhvr>
                                    </p:animRot>
                                    <p:animRot by="120000">
                                      <p:cBhvr>
                                        <p:cTn id="65" dur="600" fill="hold">
                                          <p:stCondLst>
                                            <p:cond delay="2400"/>
                                          </p:stCondLst>
                                        </p:cTn>
                                        <p:tgtEl>
                                          <p:spTgt spid="29"/>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300" fill="hold">
                                          <p:stCondLst>
                                            <p:cond delay="0"/>
                                          </p:stCondLst>
                                        </p:cTn>
                                        <p:tgtEl>
                                          <p:spTgt spid="34"/>
                                        </p:tgtEl>
                                        <p:attrNameLst>
                                          <p:attrName>r</p:attrName>
                                        </p:attrNameLst>
                                      </p:cBhvr>
                                    </p:animRot>
                                    <p:animRot by="-240000">
                                      <p:cBhvr>
                                        <p:cTn id="68" dur="600" fill="hold">
                                          <p:stCondLst>
                                            <p:cond delay="600"/>
                                          </p:stCondLst>
                                        </p:cTn>
                                        <p:tgtEl>
                                          <p:spTgt spid="34"/>
                                        </p:tgtEl>
                                        <p:attrNameLst>
                                          <p:attrName>r</p:attrName>
                                        </p:attrNameLst>
                                      </p:cBhvr>
                                    </p:animRot>
                                    <p:animRot by="240000">
                                      <p:cBhvr>
                                        <p:cTn id="69" dur="600" fill="hold">
                                          <p:stCondLst>
                                            <p:cond delay="1200"/>
                                          </p:stCondLst>
                                        </p:cTn>
                                        <p:tgtEl>
                                          <p:spTgt spid="34"/>
                                        </p:tgtEl>
                                        <p:attrNameLst>
                                          <p:attrName>r</p:attrName>
                                        </p:attrNameLst>
                                      </p:cBhvr>
                                    </p:animRot>
                                    <p:animRot by="-240000">
                                      <p:cBhvr>
                                        <p:cTn id="70" dur="600" fill="hold">
                                          <p:stCondLst>
                                            <p:cond delay="1800"/>
                                          </p:stCondLst>
                                        </p:cTn>
                                        <p:tgtEl>
                                          <p:spTgt spid="34"/>
                                        </p:tgtEl>
                                        <p:attrNameLst>
                                          <p:attrName>r</p:attrName>
                                        </p:attrNameLst>
                                      </p:cBhvr>
                                    </p:animRot>
                                    <p:animRot by="120000">
                                      <p:cBhvr>
                                        <p:cTn id="71" dur="600" fill="hold">
                                          <p:stCondLst>
                                            <p:cond delay="2400"/>
                                          </p:stCondLst>
                                        </p:cTn>
                                        <p:tgtEl>
                                          <p:spTgt spid="3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900" fill="hold">
                                          <p:stCondLst>
                                            <p:cond delay="0"/>
                                          </p:stCondLst>
                                        </p:cTn>
                                        <p:tgtEl>
                                          <p:spTgt spid="3"/>
                                        </p:tgtEl>
                                        <p:attrNameLst>
                                          <p:attrName>r</p:attrName>
                                        </p:attrNameLst>
                                      </p:cBhvr>
                                    </p:animRot>
                                    <p:animRot by="-240000">
                                      <p:cBhvr>
                                        <p:cTn id="74" dur="1800" fill="hold">
                                          <p:stCondLst>
                                            <p:cond delay="1800"/>
                                          </p:stCondLst>
                                        </p:cTn>
                                        <p:tgtEl>
                                          <p:spTgt spid="3"/>
                                        </p:tgtEl>
                                        <p:attrNameLst>
                                          <p:attrName>r</p:attrName>
                                        </p:attrNameLst>
                                      </p:cBhvr>
                                    </p:animRot>
                                    <p:animRot by="240000">
                                      <p:cBhvr>
                                        <p:cTn id="75" dur="1800" fill="hold">
                                          <p:stCondLst>
                                            <p:cond delay="3600"/>
                                          </p:stCondLst>
                                        </p:cTn>
                                        <p:tgtEl>
                                          <p:spTgt spid="3"/>
                                        </p:tgtEl>
                                        <p:attrNameLst>
                                          <p:attrName>r</p:attrName>
                                        </p:attrNameLst>
                                      </p:cBhvr>
                                    </p:animRot>
                                    <p:animRot by="-240000">
                                      <p:cBhvr>
                                        <p:cTn id="76" dur="1800" fill="hold">
                                          <p:stCondLst>
                                            <p:cond delay="5400"/>
                                          </p:stCondLst>
                                        </p:cTn>
                                        <p:tgtEl>
                                          <p:spTgt spid="3"/>
                                        </p:tgtEl>
                                        <p:attrNameLst>
                                          <p:attrName>r</p:attrName>
                                        </p:attrNameLst>
                                      </p:cBhvr>
                                    </p:animRot>
                                    <p:animRot by="120000">
                                      <p:cBhvr>
                                        <p:cTn id="77" dur="1800" fill="hold">
                                          <p:stCondLst>
                                            <p:cond delay="7200"/>
                                          </p:stCondLst>
                                        </p:cTn>
                                        <p:tgtEl>
                                          <p:spTgt spid="3"/>
                                        </p:tgtEl>
                                        <p:attrNameLst>
                                          <p:attrName>r</p:attrName>
                                        </p:attrNameLst>
                                      </p:cBhvr>
                                    </p:animRot>
                                  </p:childTnLst>
                                </p:cTn>
                              </p:par>
                              <p:par>
                                <p:cTn id="78" presetID="42"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anim calcmode="lin" valueType="num">
                                      <p:cBhvr>
                                        <p:cTn id="81" dur="1000" fill="hold"/>
                                        <p:tgtEl>
                                          <p:spTgt spid="2"/>
                                        </p:tgtEl>
                                        <p:attrNameLst>
                                          <p:attrName>ppt_x</p:attrName>
                                        </p:attrNameLst>
                                      </p:cBhvr>
                                      <p:tavLst>
                                        <p:tav tm="0">
                                          <p:val>
                                            <p:strVal val="#ppt_x"/>
                                          </p:val>
                                        </p:tav>
                                        <p:tav tm="100000">
                                          <p:val>
                                            <p:strVal val="#ppt_x"/>
                                          </p:val>
                                        </p:tav>
                                      </p:tavLst>
                                    </p:anim>
                                    <p:anim calcmode="lin" valueType="num">
                                      <p:cBhvr>
                                        <p:cTn id="8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34"/>
                    </p:tgtEl>
                  </p:cond>
                </p:stCondLst>
                <p:endSync evt="end" delay="0">
                  <p:rtn val="all"/>
                </p:endSync>
                <p:childTnLst>
                  <p:par>
                    <p:cTn id="84" fill="hold">
                      <p:stCondLst>
                        <p:cond delay="0"/>
                      </p:stCondLst>
                      <p:childTnLst>
                        <p:par>
                          <p:cTn id="85" fill="hold">
                            <p:stCondLst>
                              <p:cond delay="0"/>
                            </p:stCondLst>
                            <p:childTnLst>
                              <p:par>
                                <p:cTn id="86" presetID="37" presetClass="exit" presetSubtype="0" fill="hold" nodeType="clickEffect">
                                  <p:stCondLst>
                                    <p:cond delay="0"/>
                                  </p:stCondLst>
                                  <p:childTnLst>
                                    <p:animEffect transition="out" filter="fade">
                                      <p:cBhvr>
                                        <p:cTn id="87" dur="1000"/>
                                        <p:tgtEl>
                                          <p:spTgt spid="34"/>
                                        </p:tgtEl>
                                      </p:cBhvr>
                                    </p:animEffect>
                                    <p:anim calcmode="lin" valueType="num">
                                      <p:cBhvr>
                                        <p:cTn id="88" dur="1000"/>
                                        <p:tgtEl>
                                          <p:spTgt spid="34"/>
                                        </p:tgtEl>
                                        <p:attrNameLst>
                                          <p:attrName>ppt_x</p:attrName>
                                        </p:attrNameLst>
                                      </p:cBhvr>
                                      <p:tavLst>
                                        <p:tav tm="0">
                                          <p:val>
                                            <p:strVal val="ppt_x"/>
                                          </p:val>
                                        </p:tav>
                                        <p:tav tm="100000">
                                          <p:val>
                                            <p:strVal val="ppt_x"/>
                                          </p:val>
                                        </p:tav>
                                      </p:tavLst>
                                    </p:anim>
                                    <p:anim calcmode="lin" valueType="num">
                                      <p:cBhvr>
                                        <p:cTn id="89" dur="100" decel="100000"/>
                                        <p:tgtEl>
                                          <p:spTgt spid="34"/>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4"/>
                                        </p:tgtEl>
                                        <p:attrNameLst>
                                          <p:attrName>ppt_y</p:attrName>
                                        </p:attrNameLst>
                                      </p:cBhvr>
                                      <p:tavLst>
                                        <p:tav tm="0">
                                          <p:val>
                                            <p:strVal val="ppt_y"/>
                                          </p:val>
                                        </p:tav>
                                        <p:tav tm="100000">
                                          <p:val>
                                            <p:strVal val="ppt_y+1"/>
                                          </p:val>
                                        </p:tav>
                                      </p:tavLst>
                                    </p:anim>
                                    <p:set>
                                      <p:cBhvr>
                                        <p:cTn id="91"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2" restart="whenNotActive" fill="hold" evtFilter="cancelBubble" nodeType="interactiveSeq">
                <p:stCondLst>
                  <p:cond evt="onClick" delay="0">
                    <p:tgtEl>
                      <p:spTgt spid="29"/>
                    </p:tgtEl>
                  </p:cond>
                </p:stCondLst>
                <p:endSync evt="end" delay="0">
                  <p:rtn val="all"/>
                </p:endSync>
                <p:childTnLst>
                  <p:par>
                    <p:cTn id="93" fill="hold">
                      <p:stCondLst>
                        <p:cond delay="0"/>
                      </p:stCondLst>
                      <p:childTnLst>
                        <p:par>
                          <p:cTn id="94" fill="hold">
                            <p:stCondLst>
                              <p:cond delay="0"/>
                            </p:stCondLst>
                            <p:childTnLst>
                              <p:par>
                                <p:cTn id="95" presetID="37" presetClass="exit" presetSubtype="0" fill="hold" nodeType="clickEffect">
                                  <p:stCondLst>
                                    <p:cond delay="0"/>
                                  </p:stCondLst>
                                  <p:childTnLst>
                                    <p:animEffect transition="out" filter="fade">
                                      <p:cBhvr>
                                        <p:cTn id="96" dur="1000"/>
                                        <p:tgtEl>
                                          <p:spTgt spid="29"/>
                                        </p:tgtEl>
                                      </p:cBhvr>
                                    </p:animEffect>
                                    <p:anim calcmode="lin" valueType="num">
                                      <p:cBhvr>
                                        <p:cTn id="97" dur="1000"/>
                                        <p:tgtEl>
                                          <p:spTgt spid="29"/>
                                        </p:tgtEl>
                                        <p:attrNameLst>
                                          <p:attrName>ppt_x</p:attrName>
                                        </p:attrNameLst>
                                      </p:cBhvr>
                                      <p:tavLst>
                                        <p:tav tm="0">
                                          <p:val>
                                            <p:strVal val="ppt_x"/>
                                          </p:val>
                                        </p:tav>
                                        <p:tav tm="100000">
                                          <p:val>
                                            <p:strVal val="ppt_x"/>
                                          </p:val>
                                        </p:tav>
                                      </p:tavLst>
                                    </p:anim>
                                    <p:anim calcmode="lin" valueType="num">
                                      <p:cBhvr>
                                        <p:cTn id="98" dur="100" decel="100000"/>
                                        <p:tgtEl>
                                          <p:spTgt spid="29"/>
                                        </p:tgtEl>
                                        <p:attrNameLst>
                                          <p:attrName>ppt_y</p:attrName>
                                        </p:attrNameLst>
                                      </p:cBhvr>
                                      <p:tavLst>
                                        <p:tav tm="0">
                                          <p:val>
                                            <p:strVal val="ppt_y"/>
                                          </p:val>
                                        </p:tav>
                                        <p:tav tm="100000">
                                          <p:val>
                                            <p:strVal val="ppt_y-.03"/>
                                          </p:val>
                                        </p:tav>
                                      </p:tavLst>
                                    </p:anim>
                                    <p:anim calcmode="lin" valueType="num">
                                      <p:cBhvr>
                                        <p:cTn id="99" dur="900" accel="100000">
                                          <p:stCondLst>
                                            <p:cond delay="100"/>
                                          </p:stCondLst>
                                        </p:cTn>
                                        <p:tgtEl>
                                          <p:spTgt spid="29"/>
                                        </p:tgtEl>
                                        <p:attrNameLst>
                                          <p:attrName>ppt_y</p:attrName>
                                        </p:attrNameLst>
                                      </p:cBhvr>
                                      <p:tavLst>
                                        <p:tav tm="0">
                                          <p:val>
                                            <p:strVal val="ppt_y"/>
                                          </p:val>
                                        </p:tav>
                                        <p:tav tm="100000">
                                          <p:val>
                                            <p:strVal val="ppt_y+1"/>
                                          </p:val>
                                        </p:tav>
                                      </p:tavLst>
                                    </p:anim>
                                    <p:set>
                                      <p:cBhvr>
                                        <p:cTn id="100"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1" restart="whenNotActive" fill="hold" evtFilter="cancelBubble" nodeType="interactiveSeq">
                <p:stCondLst>
                  <p:cond evt="onClick" delay="0">
                    <p:tgtEl>
                      <p:spTgt spid="33"/>
                    </p:tgtEl>
                  </p:cond>
                </p:stCondLst>
                <p:endSync evt="end" delay="0">
                  <p:rtn val="all"/>
                </p:endSync>
                <p:childTnLst>
                  <p:par>
                    <p:cTn id="102" fill="hold">
                      <p:stCondLst>
                        <p:cond delay="0"/>
                      </p:stCondLst>
                      <p:childTnLst>
                        <p:par>
                          <p:cTn id="103" fill="hold">
                            <p:stCondLst>
                              <p:cond delay="0"/>
                            </p:stCondLst>
                            <p:childTnLst>
                              <p:par>
                                <p:cTn id="104" presetID="37" presetClass="exit" presetSubtype="0" fill="hold" nodeType="clickEffect">
                                  <p:stCondLst>
                                    <p:cond delay="0"/>
                                  </p:stCondLst>
                                  <p:childTnLst>
                                    <p:animEffect transition="out" filter="fade">
                                      <p:cBhvr>
                                        <p:cTn id="105" dur="1000"/>
                                        <p:tgtEl>
                                          <p:spTgt spid="33"/>
                                        </p:tgtEl>
                                      </p:cBhvr>
                                    </p:animEffect>
                                    <p:anim calcmode="lin" valueType="num">
                                      <p:cBhvr>
                                        <p:cTn id="106" dur="1000"/>
                                        <p:tgtEl>
                                          <p:spTgt spid="33"/>
                                        </p:tgtEl>
                                        <p:attrNameLst>
                                          <p:attrName>ppt_x</p:attrName>
                                        </p:attrNameLst>
                                      </p:cBhvr>
                                      <p:tavLst>
                                        <p:tav tm="0">
                                          <p:val>
                                            <p:strVal val="ppt_x"/>
                                          </p:val>
                                        </p:tav>
                                        <p:tav tm="100000">
                                          <p:val>
                                            <p:strVal val="ppt_x"/>
                                          </p:val>
                                        </p:tav>
                                      </p:tavLst>
                                    </p:anim>
                                    <p:anim calcmode="lin" valueType="num">
                                      <p:cBhvr>
                                        <p:cTn id="107" dur="100" decel="100000"/>
                                        <p:tgtEl>
                                          <p:spTgt spid="33"/>
                                        </p:tgtEl>
                                        <p:attrNameLst>
                                          <p:attrName>ppt_y</p:attrName>
                                        </p:attrNameLst>
                                      </p:cBhvr>
                                      <p:tavLst>
                                        <p:tav tm="0">
                                          <p:val>
                                            <p:strVal val="ppt_y"/>
                                          </p:val>
                                        </p:tav>
                                        <p:tav tm="100000">
                                          <p:val>
                                            <p:strVal val="ppt_y-.03"/>
                                          </p:val>
                                        </p:tav>
                                      </p:tavLst>
                                    </p:anim>
                                    <p:anim calcmode="lin" valueType="num">
                                      <p:cBhvr>
                                        <p:cTn id="108" dur="900" accel="100000">
                                          <p:stCondLst>
                                            <p:cond delay="100"/>
                                          </p:stCondLst>
                                        </p:cTn>
                                        <p:tgtEl>
                                          <p:spTgt spid="33"/>
                                        </p:tgtEl>
                                        <p:attrNameLst>
                                          <p:attrName>ppt_y</p:attrName>
                                        </p:attrNameLst>
                                      </p:cBhvr>
                                      <p:tavLst>
                                        <p:tav tm="0">
                                          <p:val>
                                            <p:strVal val="ppt_y"/>
                                          </p:val>
                                        </p:tav>
                                        <p:tav tm="100000">
                                          <p:val>
                                            <p:strVal val="ppt_y+1"/>
                                          </p:val>
                                        </p:tav>
                                      </p:tavLst>
                                    </p:anim>
                                    <p:set>
                                      <p:cBhvr>
                                        <p:cTn id="109"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0" restart="whenNotActive" fill="hold" evtFilter="cancelBubble" nodeType="interactiveSeq">
                <p:stCondLst>
                  <p:cond evt="onClick" delay="0">
                    <p:tgtEl>
                      <p:spTgt spid="25"/>
                    </p:tgtEl>
                  </p:cond>
                </p:stCondLst>
                <p:endSync evt="end" delay="0">
                  <p:rtn val="all"/>
                </p:endSync>
                <p:childTnLst>
                  <p:par>
                    <p:cTn id="111" fill="hold">
                      <p:stCondLst>
                        <p:cond delay="0"/>
                      </p:stCondLst>
                      <p:childTnLst>
                        <p:par>
                          <p:cTn id="112" fill="hold">
                            <p:stCondLst>
                              <p:cond delay="0"/>
                            </p:stCondLst>
                            <p:childTnLst>
                              <p:par>
                                <p:cTn id="113" presetID="37" presetClass="exit" presetSubtype="0" fill="hold" nodeType="clickEffect">
                                  <p:stCondLst>
                                    <p:cond delay="0"/>
                                  </p:stCondLst>
                                  <p:childTnLst>
                                    <p:animEffect transition="out" filter="fade">
                                      <p:cBhvr>
                                        <p:cTn id="114" dur="1000"/>
                                        <p:tgtEl>
                                          <p:spTgt spid="25"/>
                                        </p:tgtEl>
                                      </p:cBhvr>
                                    </p:animEffect>
                                    <p:anim calcmode="lin" valueType="num">
                                      <p:cBhvr>
                                        <p:cTn id="115" dur="1000"/>
                                        <p:tgtEl>
                                          <p:spTgt spid="25"/>
                                        </p:tgtEl>
                                        <p:attrNameLst>
                                          <p:attrName>ppt_x</p:attrName>
                                        </p:attrNameLst>
                                      </p:cBhvr>
                                      <p:tavLst>
                                        <p:tav tm="0">
                                          <p:val>
                                            <p:strVal val="ppt_x"/>
                                          </p:val>
                                        </p:tav>
                                        <p:tav tm="100000">
                                          <p:val>
                                            <p:strVal val="ppt_x"/>
                                          </p:val>
                                        </p:tav>
                                      </p:tavLst>
                                    </p:anim>
                                    <p:anim calcmode="lin" valueType="num">
                                      <p:cBhvr>
                                        <p:cTn id="116" dur="100" decel="100000"/>
                                        <p:tgtEl>
                                          <p:spTgt spid="25"/>
                                        </p:tgtEl>
                                        <p:attrNameLst>
                                          <p:attrName>ppt_y</p:attrName>
                                        </p:attrNameLst>
                                      </p:cBhvr>
                                      <p:tavLst>
                                        <p:tav tm="0">
                                          <p:val>
                                            <p:strVal val="ppt_y"/>
                                          </p:val>
                                        </p:tav>
                                        <p:tav tm="100000">
                                          <p:val>
                                            <p:strVal val="ppt_y-.03"/>
                                          </p:val>
                                        </p:tav>
                                      </p:tavLst>
                                    </p:anim>
                                    <p:anim calcmode="lin" valueType="num">
                                      <p:cBhvr>
                                        <p:cTn id="117" dur="900" accel="100000">
                                          <p:stCondLst>
                                            <p:cond delay="100"/>
                                          </p:stCondLst>
                                        </p:cTn>
                                        <p:tgtEl>
                                          <p:spTgt spid="25"/>
                                        </p:tgtEl>
                                        <p:attrNameLst>
                                          <p:attrName>ppt_y</p:attrName>
                                        </p:attrNameLst>
                                      </p:cBhvr>
                                      <p:tavLst>
                                        <p:tav tm="0">
                                          <p:val>
                                            <p:strVal val="ppt_y"/>
                                          </p:val>
                                        </p:tav>
                                        <p:tav tm="100000">
                                          <p:val>
                                            <p:strVal val="ppt_y+1"/>
                                          </p:val>
                                        </p:tav>
                                      </p:tavLst>
                                    </p:anim>
                                    <p:set>
                                      <p:cBhvr>
                                        <p:cTn id="118"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9" restart="whenNotActive" fill="hold" evtFilter="cancelBubble" nodeType="interactiveSeq">
                <p:stCondLst>
                  <p:cond evt="onClick" delay="0">
                    <p:tgtEl>
                      <p:spTgt spid="26"/>
                    </p:tgtEl>
                  </p:cond>
                </p:stCondLst>
                <p:endSync evt="end" delay="0">
                  <p:rtn val="all"/>
                </p:endSync>
                <p:childTnLst>
                  <p:par>
                    <p:cTn id="120" fill="hold">
                      <p:stCondLst>
                        <p:cond delay="0"/>
                      </p:stCondLst>
                      <p:childTnLst>
                        <p:par>
                          <p:cTn id="121" fill="hold">
                            <p:stCondLst>
                              <p:cond delay="0"/>
                            </p:stCondLst>
                            <p:childTnLst>
                              <p:par>
                                <p:cTn id="122" presetID="37" presetClass="exit" presetSubtype="0" fill="hold" nodeType="clickEffect">
                                  <p:stCondLst>
                                    <p:cond delay="0"/>
                                  </p:stCondLst>
                                  <p:childTnLst>
                                    <p:animEffect transition="out" filter="fade">
                                      <p:cBhvr>
                                        <p:cTn id="123" dur="1000"/>
                                        <p:tgtEl>
                                          <p:spTgt spid="26"/>
                                        </p:tgtEl>
                                      </p:cBhvr>
                                    </p:animEffect>
                                    <p:anim calcmode="lin" valueType="num">
                                      <p:cBhvr>
                                        <p:cTn id="124" dur="1000"/>
                                        <p:tgtEl>
                                          <p:spTgt spid="26"/>
                                        </p:tgtEl>
                                        <p:attrNameLst>
                                          <p:attrName>ppt_x</p:attrName>
                                        </p:attrNameLst>
                                      </p:cBhvr>
                                      <p:tavLst>
                                        <p:tav tm="0">
                                          <p:val>
                                            <p:strVal val="ppt_x"/>
                                          </p:val>
                                        </p:tav>
                                        <p:tav tm="100000">
                                          <p:val>
                                            <p:strVal val="ppt_x"/>
                                          </p:val>
                                        </p:tav>
                                      </p:tavLst>
                                    </p:anim>
                                    <p:anim calcmode="lin" valueType="num">
                                      <p:cBhvr>
                                        <p:cTn id="125" dur="100" decel="100000"/>
                                        <p:tgtEl>
                                          <p:spTgt spid="26"/>
                                        </p:tgtEl>
                                        <p:attrNameLst>
                                          <p:attrName>ppt_y</p:attrName>
                                        </p:attrNameLst>
                                      </p:cBhvr>
                                      <p:tavLst>
                                        <p:tav tm="0">
                                          <p:val>
                                            <p:strVal val="ppt_y"/>
                                          </p:val>
                                        </p:tav>
                                        <p:tav tm="100000">
                                          <p:val>
                                            <p:strVal val="ppt_y-.03"/>
                                          </p:val>
                                        </p:tav>
                                      </p:tavLst>
                                    </p:anim>
                                    <p:anim calcmode="lin" valueType="num">
                                      <p:cBhvr>
                                        <p:cTn id="126" dur="900" accel="100000">
                                          <p:stCondLst>
                                            <p:cond delay="100"/>
                                          </p:stCondLst>
                                        </p:cTn>
                                        <p:tgtEl>
                                          <p:spTgt spid="26"/>
                                        </p:tgtEl>
                                        <p:attrNameLst>
                                          <p:attrName>ppt_y</p:attrName>
                                        </p:attrNameLst>
                                      </p:cBhvr>
                                      <p:tavLst>
                                        <p:tav tm="0">
                                          <p:val>
                                            <p:strVal val="ppt_y"/>
                                          </p:val>
                                        </p:tav>
                                        <p:tav tm="100000">
                                          <p:val>
                                            <p:strVal val="ppt_y+1"/>
                                          </p:val>
                                        </p:tav>
                                      </p:tavLst>
                                    </p:anim>
                                    <p:set>
                                      <p:cBhvr>
                                        <p:cTn id="127"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8" restart="whenNotActive" fill="hold" evtFilter="cancelBubble" nodeType="interactiveSeq">
                <p:stCondLst>
                  <p:cond evt="onClick" delay="0">
                    <p:tgtEl>
                      <p:spTgt spid="22"/>
                    </p:tgtEl>
                  </p:cond>
                </p:stCondLst>
                <p:endSync evt="end" delay="0">
                  <p:rtn val="all"/>
                </p:endSync>
                <p:childTnLst>
                  <p:par>
                    <p:cTn id="129" fill="hold">
                      <p:stCondLst>
                        <p:cond delay="0"/>
                      </p:stCondLst>
                      <p:childTnLst>
                        <p:par>
                          <p:cTn id="130" fill="hold">
                            <p:stCondLst>
                              <p:cond delay="0"/>
                            </p:stCondLst>
                            <p:childTnLst>
                              <p:par>
                                <p:cTn id="131" presetID="37" presetClass="exit" presetSubtype="0" fill="hold" nodeType="clickEffect">
                                  <p:stCondLst>
                                    <p:cond delay="0"/>
                                  </p:stCondLst>
                                  <p:childTnLst>
                                    <p:animEffect transition="out" filter="fade">
                                      <p:cBhvr>
                                        <p:cTn id="132" dur="1000"/>
                                        <p:tgtEl>
                                          <p:spTgt spid="22"/>
                                        </p:tgtEl>
                                      </p:cBhvr>
                                    </p:animEffect>
                                    <p:anim calcmode="lin" valueType="num">
                                      <p:cBhvr>
                                        <p:cTn id="133" dur="1000"/>
                                        <p:tgtEl>
                                          <p:spTgt spid="22"/>
                                        </p:tgtEl>
                                        <p:attrNameLst>
                                          <p:attrName>ppt_x</p:attrName>
                                        </p:attrNameLst>
                                      </p:cBhvr>
                                      <p:tavLst>
                                        <p:tav tm="0">
                                          <p:val>
                                            <p:strVal val="ppt_x"/>
                                          </p:val>
                                        </p:tav>
                                        <p:tav tm="100000">
                                          <p:val>
                                            <p:strVal val="ppt_x"/>
                                          </p:val>
                                        </p:tav>
                                      </p:tavLst>
                                    </p:anim>
                                    <p:anim calcmode="lin" valueType="num">
                                      <p:cBhvr>
                                        <p:cTn id="134" dur="100" decel="100000"/>
                                        <p:tgtEl>
                                          <p:spTgt spid="22"/>
                                        </p:tgtEl>
                                        <p:attrNameLst>
                                          <p:attrName>ppt_y</p:attrName>
                                        </p:attrNameLst>
                                      </p:cBhvr>
                                      <p:tavLst>
                                        <p:tav tm="0">
                                          <p:val>
                                            <p:strVal val="ppt_y"/>
                                          </p:val>
                                        </p:tav>
                                        <p:tav tm="100000">
                                          <p:val>
                                            <p:strVal val="ppt_y-.03"/>
                                          </p:val>
                                        </p:tav>
                                      </p:tavLst>
                                    </p:anim>
                                    <p:anim calcmode="lin" valueType="num">
                                      <p:cBhvr>
                                        <p:cTn id="135" dur="900" accel="100000">
                                          <p:stCondLst>
                                            <p:cond delay="100"/>
                                          </p:stCondLst>
                                        </p:cTn>
                                        <p:tgtEl>
                                          <p:spTgt spid="22"/>
                                        </p:tgtEl>
                                        <p:attrNameLst>
                                          <p:attrName>ppt_y</p:attrName>
                                        </p:attrNameLst>
                                      </p:cBhvr>
                                      <p:tavLst>
                                        <p:tav tm="0">
                                          <p:val>
                                            <p:strVal val="ppt_y"/>
                                          </p:val>
                                        </p:tav>
                                        <p:tav tm="100000">
                                          <p:val>
                                            <p:strVal val="ppt_y+1"/>
                                          </p:val>
                                        </p:tav>
                                      </p:tavLst>
                                    </p:anim>
                                    <p:set>
                                      <p:cBhvr>
                                        <p:cTn id="13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23"/>
                    </p:tgtEl>
                  </p:cond>
                </p:stCondLst>
                <p:endSync evt="end" delay="0">
                  <p:rtn val="all"/>
                </p:endSync>
                <p:childTnLst>
                  <p:par>
                    <p:cTn id="138" fill="hold">
                      <p:stCondLst>
                        <p:cond delay="0"/>
                      </p:stCondLst>
                      <p:childTnLst>
                        <p:par>
                          <p:cTn id="139" fill="hold">
                            <p:stCondLst>
                              <p:cond delay="0"/>
                            </p:stCondLst>
                            <p:childTnLst>
                              <p:par>
                                <p:cTn id="140" presetID="37" presetClass="exit" presetSubtype="0" fill="hold" nodeType="clickEffect">
                                  <p:stCondLst>
                                    <p:cond delay="0"/>
                                  </p:stCondLst>
                                  <p:childTnLst>
                                    <p:animEffect transition="out" filter="fade">
                                      <p:cBhvr>
                                        <p:cTn id="141" dur="1000"/>
                                        <p:tgtEl>
                                          <p:spTgt spid="23"/>
                                        </p:tgtEl>
                                      </p:cBhvr>
                                    </p:animEffect>
                                    <p:anim calcmode="lin" valueType="num">
                                      <p:cBhvr>
                                        <p:cTn id="142" dur="1000"/>
                                        <p:tgtEl>
                                          <p:spTgt spid="23"/>
                                        </p:tgtEl>
                                        <p:attrNameLst>
                                          <p:attrName>ppt_x</p:attrName>
                                        </p:attrNameLst>
                                      </p:cBhvr>
                                      <p:tavLst>
                                        <p:tav tm="0">
                                          <p:val>
                                            <p:strVal val="ppt_x"/>
                                          </p:val>
                                        </p:tav>
                                        <p:tav tm="100000">
                                          <p:val>
                                            <p:strVal val="ppt_x"/>
                                          </p:val>
                                        </p:tav>
                                      </p:tavLst>
                                    </p:anim>
                                    <p:anim calcmode="lin" valueType="num">
                                      <p:cBhvr>
                                        <p:cTn id="143" dur="100" decel="100000"/>
                                        <p:tgtEl>
                                          <p:spTgt spid="23"/>
                                        </p:tgtEl>
                                        <p:attrNameLst>
                                          <p:attrName>ppt_y</p:attrName>
                                        </p:attrNameLst>
                                      </p:cBhvr>
                                      <p:tavLst>
                                        <p:tav tm="0">
                                          <p:val>
                                            <p:strVal val="ppt_y"/>
                                          </p:val>
                                        </p:tav>
                                        <p:tav tm="100000">
                                          <p:val>
                                            <p:strVal val="ppt_y-.03"/>
                                          </p:val>
                                        </p:tav>
                                      </p:tavLst>
                                    </p:anim>
                                    <p:anim calcmode="lin" valueType="num">
                                      <p:cBhvr>
                                        <p:cTn id="144" dur="900" accel="100000">
                                          <p:stCondLst>
                                            <p:cond delay="100"/>
                                          </p:stCondLst>
                                        </p:cTn>
                                        <p:tgtEl>
                                          <p:spTgt spid="23"/>
                                        </p:tgtEl>
                                        <p:attrNameLst>
                                          <p:attrName>ppt_y</p:attrName>
                                        </p:attrNameLst>
                                      </p:cBhvr>
                                      <p:tavLst>
                                        <p:tav tm="0">
                                          <p:val>
                                            <p:strVal val="ppt_y"/>
                                          </p:val>
                                        </p:tav>
                                        <p:tav tm="100000">
                                          <p:val>
                                            <p:strVal val="ppt_y+1"/>
                                          </p:val>
                                        </p:tav>
                                      </p:tavLst>
                                    </p:anim>
                                    <p:set>
                                      <p:cBhvr>
                                        <p:cTn id="145"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7" presetClass="exit" presetSubtype="0" fill="hold" nodeType="clickEffect">
                                  <p:stCondLst>
                                    <p:cond delay="0"/>
                                  </p:stCondLst>
                                  <p:childTnLst>
                                    <p:animEffect transition="out" filter="fade">
                                      <p:cBhvr>
                                        <p:cTn id="150" dur="1000"/>
                                        <p:tgtEl>
                                          <p:spTgt spid="24"/>
                                        </p:tgtEl>
                                      </p:cBhvr>
                                    </p:animEffect>
                                    <p:anim calcmode="lin" valueType="num">
                                      <p:cBhvr>
                                        <p:cTn id="151" dur="1000"/>
                                        <p:tgtEl>
                                          <p:spTgt spid="24"/>
                                        </p:tgtEl>
                                        <p:attrNameLst>
                                          <p:attrName>ppt_x</p:attrName>
                                        </p:attrNameLst>
                                      </p:cBhvr>
                                      <p:tavLst>
                                        <p:tav tm="0">
                                          <p:val>
                                            <p:strVal val="ppt_x"/>
                                          </p:val>
                                        </p:tav>
                                        <p:tav tm="100000">
                                          <p:val>
                                            <p:strVal val="ppt_x"/>
                                          </p:val>
                                        </p:tav>
                                      </p:tavLst>
                                    </p:anim>
                                    <p:anim calcmode="lin" valueType="num">
                                      <p:cBhvr>
                                        <p:cTn id="152" dur="100" decel="100000"/>
                                        <p:tgtEl>
                                          <p:spTgt spid="24"/>
                                        </p:tgtEl>
                                        <p:attrNameLst>
                                          <p:attrName>ppt_y</p:attrName>
                                        </p:attrNameLst>
                                      </p:cBhvr>
                                      <p:tavLst>
                                        <p:tav tm="0">
                                          <p:val>
                                            <p:strVal val="ppt_y"/>
                                          </p:val>
                                        </p:tav>
                                        <p:tav tm="100000">
                                          <p:val>
                                            <p:strVal val="ppt_y-.03"/>
                                          </p:val>
                                        </p:tav>
                                      </p:tavLst>
                                    </p:anim>
                                    <p:anim calcmode="lin" valueType="num">
                                      <p:cBhvr>
                                        <p:cTn id="153" dur="900" accel="100000">
                                          <p:stCondLst>
                                            <p:cond delay="100"/>
                                          </p:stCondLst>
                                        </p:cTn>
                                        <p:tgtEl>
                                          <p:spTgt spid="24"/>
                                        </p:tgtEl>
                                        <p:attrNameLst>
                                          <p:attrName>ppt_y</p:attrName>
                                        </p:attrNameLst>
                                      </p:cBhvr>
                                      <p:tavLst>
                                        <p:tav tm="0">
                                          <p:val>
                                            <p:strVal val="ppt_y"/>
                                          </p:val>
                                        </p:tav>
                                        <p:tav tm="100000">
                                          <p:val>
                                            <p:strVal val="ppt_y+1"/>
                                          </p:val>
                                        </p:tav>
                                      </p:tavLst>
                                    </p:anim>
                                    <p:set>
                                      <p:cBhvr>
                                        <p:cTn id="15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55" restart="whenNotActive" fill="hold" evtFilter="cancelBubble" nodeType="interactiveSeq">
                <p:stCondLst>
                  <p:cond evt="onClick" delay="0">
                    <p:tgtEl>
                      <p:spTgt spid="42"/>
                    </p:tgtEl>
                  </p:cond>
                </p:stCondLst>
                <p:endSync evt="end" delay="0">
                  <p:rtn val="all"/>
                </p:endSync>
                <p:childTnLst>
                  <p:par>
                    <p:cTn id="156" fill="hold">
                      <p:stCondLst>
                        <p:cond delay="0"/>
                      </p:stCondLst>
                      <p:childTnLst>
                        <p:par>
                          <p:cTn id="157" fill="hold">
                            <p:stCondLst>
                              <p:cond delay="0"/>
                            </p:stCondLst>
                            <p:childTnLst>
                              <p:par>
                                <p:cTn id="158" presetID="37" presetClass="exit" presetSubtype="0" fill="hold" nodeType="clickEffect">
                                  <p:stCondLst>
                                    <p:cond delay="0"/>
                                  </p:stCondLst>
                                  <p:childTnLst>
                                    <p:animEffect transition="out" filter="fade">
                                      <p:cBhvr>
                                        <p:cTn id="159" dur="1000"/>
                                        <p:tgtEl>
                                          <p:spTgt spid="42"/>
                                        </p:tgtEl>
                                      </p:cBhvr>
                                    </p:animEffect>
                                    <p:anim calcmode="lin" valueType="num">
                                      <p:cBhvr>
                                        <p:cTn id="160" dur="1000"/>
                                        <p:tgtEl>
                                          <p:spTgt spid="42"/>
                                        </p:tgtEl>
                                        <p:attrNameLst>
                                          <p:attrName>ppt_x</p:attrName>
                                        </p:attrNameLst>
                                      </p:cBhvr>
                                      <p:tavLst>
                                        <p:tav tm="0">
                                          <p:val>
                                            <p:strVal val="ppt_x"/>
                                          </p:val>
                                        </p:tav>
                                        <p:tav tm="100000">
                                          <p:val>
                                            <p:strVal val="ppt_x"/>
                                          </p:val>
                                        </p:tav>
                                      </p:tavLst>
                                    </p:anim>
                                    <p:anim calcmode="lin" valueType="num">
                                      <p:cBhvr>
                                        <p:cTn id="161" dur="100" decel="100000"/>
                                        <p:tgtEl>
                                          <p:spTgt spid="42"/>
                                        </p:tgtEl>
                                        <p:attrNameLst>
                                          <p:attrName>ppt_y</p:attrName>
                                        </p:attrNameLst>
                                      </p:cBhvr>
                                      <p:tavLst>
                                        <p:tav tm="0">
                                          <p:val>
                                            <p:strVal val="ppt_y"/>
                                          </p:val>
                                        </p:tav>
                                        <p:tav tm="100000">
                                          <p:val>
                                            <p:strVal val="ppt_y-.03"/>
                                          </p:val>
                                        </p:tav>
                                      </p:tavLst>
                                    </p:anim>
                                    <p:anim calcmode="lin" valueType="num">
                                      <p:cBhvr>
                                        <p:cTn id="162" dur="900" accel="100000">
                                          <p:stCondLst>
                                            <p:cond delay="100"/>
                                          </p:stCondLst>
                                        </p:cTn>
                                        <p:tgtEl>
                                          <p:spTgt spid="42"/>
                                        </p:tgtEl>
                                        <p:attrNameLst>
                                          <p:attrName>ppt_y</p:attrName>
                                        </p:attrNameLst>
                                      </p:cBhvr>
                                      <p:tavLst>
                                        <p:tav tm="0">
                                          <p:val>
                                            <p:strVal val="ppt_y"/>
                                          </p:val>
                                        </p:tav>
                                        <p:tav tm="100000">
                                          <p:val>
                                            <p:strVal val="ppt_y+1"/>
                                          </p:val>
                                        </p:tav>
                                      </p:tavLst>
                                    </p:anim>
                                    <p:set>
                                      <p:cBhvr>
                                        <p:cTn id="163"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4" restart="whenNotActive" fill="hold" evtFilter="cancelBubble" nodeType="interactiveSeq">
                <p:stCondLst>
                  <p:cond evt="onClick" delay="0">
                    <p:tgtEl>
                      <p:spTgt spid="38"/>
                    </p:tgtEl>
                  </p:cond>
                </p:stCondLst>
                <p:endSync evt="end" delay="0">
                  <p:rtn val="all"/>
                </p:endSync>
                <p:childTnLst>
                  <p:par>
                    <p:cTn id="165" fill="hold">
                      <p:stCondLst>
                        <p:cond delay="0"/>
                      </p:stCondLst>
                      <p:childTnLst>
                        <p:par>
                          <p:cTn id="166" fill="hold">
                            <p:stCondLst>
                              <p:cond delay="0"/>
                            </p:stCondLst>
                            <p:childTnLst>
                              <p:par>
                                <p:cTn id="167" presetID="37" presetClass="exit" presetSubtype="0" fill="hold" nodeType="clickEffect">
                                  <p:stCondLst>
                                    <p:cond delay="0"/>
                                  </p:stCondLst>
                                  <p:childTnLst>
                                    <p:animEffect transition="out" filter="fade">
                                      <p:cBhvr>
                                        <p:cTn id="168" dur="1000"/>
                                        <p:tgtEl>
                                          <p:spTgt spid="38"/>
                                        </p:tgtEl>
                                      </p:cBhvr>
                                    </p:animEffect>
                                    <p:anim calcmode="lin" valueType="num">
                                      <p:cBhvr>
                                        <p:cTn id="169" dur="1000"/>
                                        <p:tgtEl>
                                          <p:spTgt spid="38"/>
                                        </p:tgtEl>
                                        <p:attrNameLst>
                                          <p:attrName>ppt_x</p:attrName>
                                        </p:attrNameLst>
                                      </p:cBhvr>
                                      <p:tavLst>
                                        <p:tav tm="0">
                                          <p:val>
                                            <p:strVal val="ppt_x"/>
                                          </p:val>
                                        </p:tav>
                                        <p:tav tm="100000">
                                          <p:val>
                                            <p:strVal val="ppt_x"/>
                                          </p:val>
                                        </p:tav>
                                      </p:tavLst>
                                    </p:anim>
                                    <p:anim calcmode="lin" valueType="num">
                                      <p:cBhvr>
                                        <p:cTn id="170" dur="100" decel="100000"/>
                                        <p:tgtEl>
                                          <p:spTgt spid="38"/>
                                        </p:tgtEl>
                                        <p:attrNameLst>
                                          <p:attrName>ppt_y</p:attrName>
                                        </p:attrNameLst>
                                      </p:cBhvr>
                                      <p:tavLst>
                                        <p:tav tm="0">
                                          <p:val>
                                            <p:strVal val="ppt_y"/>
                                          </p:val>
                                        </p:tav>
                                        <p:tav tm="100000">
                                          <p:val>
                                            <p:strVal val="ppt_y-.03"/>
                                          </p:val>
                                        </p:tav>
                                      </p:tavLst>
                                    </p:anim>
                                    <p:anim calcmode="lin" valueType="num">
                                      <p:cBhvr>
                                        <p:cTn id="171" dur="900" accel="100000">
                                          <p:stCondLst>
                                            <p:cond delay="100"/>
                                          </p:stCondLst>
                                        </p:cTn>
                                        <p:tgtEl>
                                          <p:spTgt spid="38"/>
                                        </p:tgtEl>
                                        <p:attrNameLst>
                                          <p:attrName>ppt_y</p:attrName>
                                        </p:attrNameLst>
                                      </p:cBhvr>
                                      <p:tavLst>
                                        <p:tav tm="0">
                                          <p:val>
                                            <p:strVal val="ppt_y"/>
                                          </p:val>
                                        </p:tav>
                                        <p:tav tm="100000">
                                          <p:val>
                                            <p:strVal val="ppt_y+1"/>
                                          </p:val>
                                        </p:tav>
                                      </p:tavLst>
                                    </p:anim>
                                    <p:set>
                                      <p:cBhvr>
                                        <p:cTn id="172"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audio>
              <p:cMediaNode vol="80000" numSld="13">
                <p:cTn id="173"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150789" y="3306302"/>
            <a:ext cx="1975757" cy="1257300"/>
          </a:xfrm>
          <a:prstGeom prst="rect">
            <a:avLst/>
          </a:prstGeom>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7633100" y="4533841"/>
            <a:ext cx="1975757" cy="1257300"/>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11971" y="5636666"/>
            <a:ext cx="2337448" cy="786431"/>
          </a:xfrm>
          <a:prstGeom prst="rect">
            <a:avLst/>
          </a:prstGeom>
        </p:spPr>
      </p:pic>
      <p:pic>
        <p:nvPicPr>
          <p:cNvPr id="27" name="Picture 2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80688" y="3384672"/>
            <a:ext cx="1975757" cy="1257300"/>
          </a:xfrm>
          <a:prstGeom prst="rect">
            <a:avLst/>
          </a:prstGeom>
        </p:spPr>
      </p:pic>
      <p:pic>
        <p:nvPicPr>
          <p:cNvPr id="28" name="Picture 27"/>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149299" y="3636645"/>
            <a:ext cx="1893401" cy="637032"/>
          </a:xfrm>
          <a:prstGeom prst="rect">
            <a:avLst/>
          </a:prstGeom>
        </p:spPr>
      </p:pic>
      <p:pic>
        <p:nvPicPr>
          <p:cNvPr id="30" name="Picture 2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3116392" y="4810365"/>
            <a:ext cx="1975757" cy="1257300"/>
          </a:xfrm>
          <a:prstGeom prst="rect">
            <a:avLst/>
          </a:prstGeom>
        </p:spPr>
      </p:pic>
      <p:pic>
        <p:nvPicPr>
          <p:cNvPr id="31" name="Picture 3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412306" y="5732837"/>
            <a:ext cx="1893401" cy="637032"/>
          </a:xfrm>
          <a:prstGeom prst="rect">
            <a:avLst/>
          </a:prstGeom>
        </p:spPr>
      </p:pic>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348" y="5590195"/>
            <a:ext cx="1893401" cy="637032"/>
          </a:xfrm>
          <a:prstGeom prst="rect">
            <a:avLst/>
          </a:prstGeom>
        </p:spPr>
      </p:pic>
      <p:pic>
        <p:nvPicPr>
          <p:cNvPr id="23" name="Picture 22"/>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5568" y1="6319" x2="45622" y2="26179"/>
                        <a14:foregroundMark x1="63351" y1="5918" x2="52432" y2="29990"/>
                      </a14:backgroundRemoval>
                    </a14:imgEffect>
                  </a14:imgLayer>
                </a14:imgProps>
              </a:ext>
              <a:ext uri="{28A0092B-C50C-407E-A947-70E740481C1C}">
                <a14:useLocalDpi xmlns:a14="http://schemas.microsoft.com/office/drawing/2010/main" val="0"/>
              </a:ext>
            </a:extLst>
          </a:blip>
          <a:stretch>
            <a:fillRect/>
          </a:stretch>
        </p:blipFill>
        <p:spPr>
          <a:xfrm>
            <a:off x="5420107" y="2925976"/>
            <a:ext cx="1209293" cy="1303422"/>
          </a:xfrm>
          <a:prstGeom prst="rect">
            <a:avLst/>
          </a:prstGeom>
        </p:spPr>
      </p:pic>
      <p:pic>
        <p:nvPicPr>
          <p:cNvPr id="25" name="Picture 24">
            <a:hlinkClick r:id="rId8" action="ppaction://hlinksldjump"/>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12154" y1="10441" x2="23692" y2="11137"/>
                        <a14:foregroundMark x1="47692" y1="6961" x2="36000" y2="9977"/>
                      </a14:backgroundRemoval>
                    </a14:imgEffect>
                  </a14:imgLayer>
                </a14:imgProps>
              </a:ext>
              <a:ext uri="{28A0092B-C50C-407E-A947-70E740481C1C}">
                <a14:useLocalDpi xmlns:a14="http://schemas.microsoft.com/office/drawing/2010/main" val="0"/>
              </a:ext>
            </a:extLst>
          </a:blip>
          <a:stretch>
            <a:fillRect/>
          </a:stretch>
        </p:blipFill>
        <p:spPr>
          <a:xfrm>
            <a:off x="3291845" y="4549316"/>
            <a:ext cx="1621003" cy="1074850"/>
          </a:xfrm>
          <a:prstGeom prst="rect">
            <a:avLst/>
          </a:prstGeom>
        </p:spPr>
      </p:pic>
      <p:pic>
        <p:nvPicPr>
          <p:cNvPr id="26" name="Picture 25"/>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1065" y1="7619" x2="49704" y2="36508"/>
                        <a14:foregroundMark x1="65976" y1="6032" x2="51775" y2="26349"/>
                        <a14:foregroundMark x1="35503" y1="7302" x2="65976" y2="6984"/>
                        <a14:foregroundMark x1="38166" y1="31111" x2="69822" y2="33016"/>
                      </a14:backgroundRemoval>
                    </a14:imgEffect>
                  </a14:imgLayer>
                </a14:imgProps>
              </a:ext>
              <a:ext uri="{28A0092B-C50C-407E-A947-70E740481C1C}">
                <a14:useLocalDpi xmlns:a14="http://schemas.microsoft.com/office/drawing/2010/main" val="0"/>
              </a:ext>
            </a:extLst>
          </a:blip>
          <a:stretch>
            <a:fillRect/>
          </a:stretch>
        </p:blipFill>
        <p:spPr>
          <a:xfrm>
            <a:off x="7874718" y="3934952"/>
            <a:ext cx="1638443" cy="1526952"/>
          </a:xfrm>
          <a:prstGeom prst="rect">
            <a:avLst/>
          </a:prstGeom>
        </p:spPr>
      </p:pic>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foregroundMark x1="83090" y1="62437" x2="90379" y2="69543"/>
                        <a14:foregroundMark x1="97085" y1="90355" x2="94752" y2="94416"/>
                      </a14:backgroundRemoval>
                    </a14:imgEffect>
                  </a14:imgLayer>
                </a14:imgProps>
              </a:ext>
              <a:ext uri="{28A0092B-C50C-407E-A947-70E740481C1C}">
                <a14:useLocalDpi xmlns:a14="http://schemas.microsoft.com/office/drawing/2010/main" val="0"/>
              </a:ext>
            </a:extLst>
          </a:blip>
          <a:stretch>
            <a:fillRect/>
          </a:stretch>
        </p:blipFill>
        <p:spPr>
          <a:xfrm>
            <a:off x="-1081031" y="-554815"/>
            <a:ext cx="4476272" cy="2570919"/>
          </a:xfrm>
          <a:prstGeom prst="rect">
            <a:avLst/>
          </a:prstGeom>
        </p:spPr>
      </p:pic>
      <p:sp>
        <p:nvSpPr>
          <p:cNvPr id="36" name="Rounded Rectangle 35">
            <a:hlinkClick r:id="rId15" action="ppaction://hlinksldjump"/>
          </p:cNvPr>
          <p:cNvSpPr/>
          <p:nvPr/>
        </p:nvSpPr>
        <p:spPr>
          <a:xfrm>
            <a:off x="5342809" y="4305578"/>
            <a:ext cx="1290216" cy="427498"/>
          </a:xfrm>
          <a:prstGeom prst="roundRect">
            <a:avLst/>
          </a:prstGeom>
          <a:solidFill>
            <a:srgbClr val="66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err="1">
                <a:ln>
                  <a:noFill/>
                </a:ln>
                <a:solidFill>
                  <a:srgbClr val="0000FF"/>
                </a:solidFill>
                <a:effectLst/>
                <a:uLnTx/>
                <a:uFillTx/>
                <a:latin typeface="Calibri" panose="020F0502020204030204"/>
                <a:ea typeface="+mn-ea"/>
                <a:cs typeface="+mn-cs"/>
              </a:rPr>
              <a:t>Cẩn</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0000FF"/>
                </a:solidFill>
                <a:effectLst/>
                <a:uLnTx/>
                <a:uFillTx/>
                <a:latin typeface="Calibri" panose="020F0502020204030204"/>
                <a:ea typeface="+mn-ea"/>
                <a:cs typeface="+mn-cs"/>
              </a:rPr>
              <a:t>Thận</a:t>
            </a:r>
            <a:endPar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40" name="Rounded Rectangle 39">
            <a:hlinkClick r:id="rId16" action="ppaction://hlinksldjump"/>
          </p:cNvPr>
          <p:cNvSpPr/>
          <p:nvPr/>
        </p:nvSpPr>
        <p:spPr>
          <a:xfrm>
            <a:off x="8208326" y="5682486"/>
            <a:ext cx="1241329" cy="427498"/>
          </a:xfrm>
          <a:prstGeom prst="roundRect">
            <a:avLst/>
          </a:prstGeom>
          <a:solidFill>
            <a:srgbClr val="66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err="1">
                <a:ln>
                  <a:noFill/>
                </a:ln>
                <a:solidFill>
                  <a:srgbClr val="0000FF"/>
                </a:solidFill>
                <a:effectLst/>
                <a:uLnTx/>
                <a:uFillTx/>
                <a:latin typeface="Calibri" panose="020F0502020204030204"/>
                <a:ea typeface="+mn-ea"/>
                <a:cs typeface="+mn-cs"/>
              </a:rPr>
              <a:t>Dũng</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0000FF"/>
                </a:solidFill>
                <a:effectLst/>
                <a:uLnTx/>
                <a:uFillTx/>
                <a:latin typeface="Calibri" panose="020F0502020204030204"/>
                <a:ea typeface="+mn-ea"/>
                <a:cs typeface="+mn-cs"/>
              </a:rPr>
              <a:t>Cảm</a:t>
            </a:r>
            <a:endPar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45" name="Rounded Rectangle 44">
            <a:hlinkClick r:id="rId8" action="ppaction://hlinksldjump"/>
          </p:cNvPr>
          <p:cNvSpPr/>
          <p:nvPr/>
        </p:nvSpPr>
        <p:spPr>
          <a:xfrm>
            <a:off x="3552913" y="5968277"/>
            <a:ext cx="1176969" cy="427498"/>
          </a:xfrm>
          <a:prstGeom prst="roundRect">
            <a:avLst/>
          </a:prstGeom>
          <a:solidFill>
            <a:srgbClr val="66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err="1">
                <a:ln>
                  <a:noFill/>
                </a:ln>
                <a:solidFill>
                  <a:srgbClr val="0000FF"/>
                </a:solidFill>
                <a:effectLst/>
                <a:uLnTx/>
                <a:uFillTx/>
                <a:latin typeface="Calibri" panose="020F0502020204030204"/>
                <a:ea typeface="+mn-ea"/>
                <a:cs typeface="+mn-cs"/>
              </a:rPr>
              <a:t>Sạch</a:t>
            </a: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0000FF"/>
                </a:solidFill>
                <a:effectLst/>
                <a:uLnTx/>
                <a:uFillTx/>
                <a:latin typeface="Calibri" panose="020F0502020204030204"/>
                <a:ea typeface="+mn-ea"/>
                <a:cs typeface="+mn-cs"/>
              </a:rPr>
              <a:t>Sẽ</a:t>
            </a:r>
            <a:endPar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4" name="Arrow: Right 3">
            <a:hlinkClick r:id="rId17" action="ppaction://hlinksldjump"/>
          </p:cNvPr>
          <p:cNvSpPr/>
          <p:nvPr/>
        </p:nvSpPr>
        <p:spPr>
          <a:xfrm>
            <a:off x="11023600" y="6227227"/>
            <a:ext cx="773120" cy="478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3"/>
                                        </p:tgtEl>
                                        <p:attrNameLst>
                                          <p:attrName>r</p:attrName>
                                        </p:attrNameLst>
                                      </p:cBhvr>
                                    </p:animRot>
                                    <p:animRot by="-240000">
                                      <p:cBhvr>
                                        <p:cTn id="7" dur="600" fill="hold">
                                          <p:stCondLst>
                                            <p:cond delay="600"/>
                                          </p:stCondLst>
                                        </p:cTn>
                                        <p:tgtEl>
                                          <p:spTgt spid="23"/>
                                        </p:tgtEl>
                                        <p:attrNameLst>
                                          <p:attrName>r</p:attrName>
                                        </p:attrNameLst>
                                      </p:cBhvr>
                                    </p:animRot>
                                    <p:animRot by="240000">
                                      <p:cBhvr>
                                        <p:cTn id="8" dur="600" fill="hold">
                                          <p:stCondLst>
                                            <p:cond delay="1200"/>
                                          </p:stCondLst>
                                        </p:cTn>
                                        <p:tgtEl>
                                          <p:spTgt spid="23"/>
                                        </p:tgtEl>
                                        <p:attrNameLst>
                                          <p:attrName>r</p:attrName>
                                        </p:attrNameLst>
                                      </p:cBhvr>
                                    </p:animRot>
                                    <p:animRot by="-240000">
                                      <p:cBhvr>
                                        <p:cTn id="9" dur="600" fill="hold">
                                          <p:stCondLst>
                                            <p:cond delay="1800"/>
                                          </p:stCondLst>
                                        </p:cTn>
                                        <p:tgtEl>
                                          <p:spTgt spid="23"/>
                                        </p:tgtEl>
                                        <p:attrNameLst>
                                          <p:attrName>r</p:attrName>
                                        </p:attrNameLst>
                                      </p:cBhvr>
                                    </p:animRot>
                                    <p:animRot by="120000">
                                      <p:cBhvr>
                                        <p:cTn id="10" dur="600" fill="hold">
                                          <p:stCondLst>
                                            <p:cond delay="2400"/>
                                          </p:stCondLst>
                                        </p:cTn>
                                        <p:tgtEl>
                                          <p:spTgt spid="2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5"/>
                                        </p:tgtEl>
                                        <p:attrNameLst>
                                          <p:attrName>r</p:attrName>
                                        </p:attrNameLst>
                                      </p:cBhvr>
                                    </p:animRot>
                                    <p:animRot by="-240000">
                                      <p:cBhvr>
                                        <p:cTn id="13" dur="600" fill="hold">
                                          <p:stCondLst>
                                            <p:cond delay="600"/>
                                          </p:stCondLst>
                                        </p:cTn>
                                        <p:tgtEl>
                                          <p:spTgt spid="25"/>
                                        </p:tgtEl>
                                        <p:attrNameLst>
                                          <p:attrName>r</p:attrName>
                                        </p:attrNameLst>
                                      </p:cBhvr>
                                    </p:animRot>
                                    <p:animRot by="240000">
                                      <p:cBhvr>
                                        <p:cTn id="14" dur="600" fill="hold">
                                          <p:stCondLst>
                                            <p:cond delay="1200"/>
                                          </p:stCondLst>
                                        </p:cTn>
                                        <p:tgtEl>
                                          <p:spTgt spid="25"/>
                                        </p:tgtEl>
                                        <p:attrNameLst>
                                          <p:attrName>r</p:attrName>
                                        </p:attrNameLst>
                                      </p:cBhvr>
                                    </p:animRot>
                                    <p:animRot by="-240000">
                                      <p:cBhvr>
                                        <p:cTn id="15" dur="600" fill="hold">
                                          <p:stCondLst>
                                            <p:cond delay="1800"/>
                                          </p:stCondLst>
                                        </p:cTn>
                                        <p:tgtEl>
                                          <p:spTgt spid="25"/>
                                        </p:tgtEl>
                                        <p:attrNameLst>
                                          <p:attrName>r</p:attrName>
                                        </p:attrNameLst>
                                      </p:cBhvr>
                                    </p:animRot>
                                    <p:animRot by="120000">
                                      <p:cBhvr>
                                        <p:cTn id="16" dur="600" fill="hold">
                                          <p:stCondLst>
                                            <p:cond delay="24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26"/>
                                        </p:tgtEl>
                                        <p:attrNameLst>
                                          <p:attrName>r</p:attrName>
                                        </p:attrNameLst>
                                      </p:cBhvr>
                                    </p:animRot>
                                    <p:animRot by="-240000">
                                      <p:cBhvr>
                                        <p:cTn id="19" dur="600" fill="hold">
                                          <p:stCondLst>
                                            <p:cond delay="600"/>
                                          </p:stCondLst>
                                        </p:cTn>
                                        <p:tgtEl>
                                          <p:spTgt spid="26"/>
                                        </p:tgtEl>
                                        <p:attrNameLst>
                                          <p:attrName>r</p:attrName>
                                        </p:attrNameLst>
                                      </p:cBhvr>
                                    </p:animRot>
                                    <p:animRot by="240000">
                                      <p:cBhvr>
                                        <p:cTn id="20" dur="600" fill="hold">
                                          <p:stCondLst>
                                            <p:cond delay="1200"/>
                                          </p:stCondLst>
                                        </p:cTn>
                                        <p:tgtEl>
                                          <p:spTgt spid="26"/>
                                        </p:tgtEl>
                                        <p:attrNameLst>
                                          <p:attrName>r</p:attrName>
                                        </p:attrNameLst>
                                      </p:cBhvr>
                                    </p:animRot>
                                    <p:animRot by="-240000">
                                      <p:cBhvr>
                                        <p:cTn id="21" dur="600" fill="hold">
                                          <p:stCondLst>
                                            <p:cond delay="1800"/>
                                          </p:stCondLst>
                                        </p:cTn>
                                        <p:tgtEl>
                                          <p:spTgt spid="26"/>
                                        </p:tgtEl>
                                        <p:attrNameLst>
                                          <p:attrName>r</p:attrName>
                                        </p:attrNameLst>
                                      </p:cBhvr>
                                    </p:animRot>
                                    <p:animRot by="120000">
                                      <p:cBhvr>
                                        <p:cTn id="22" dur="600" fill="hold">
                                          <p:stCondLst>
                                            <p:cond delay="2400"/>
                                          </p:stCondLst>
                                        </p:cTn>
                                        <p:tgtEl>
                                          <p:spTgt spid="2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900" fill="hold">
                                          <p:stCondLst>
                                            <p:cond delay="0"/>
                                          </p:stCondLst>
                                        </p:cTn>
                                        <p:tgtEl>
                                          <p:spTgt spid="3"/>
                                        </p:tgtEl>
                                        <p:attrNameLst>
                                          <p:attrName>r</p:attrName>
                                        </p:attrNameLst>
                                      </p:cBhvr>
                                    </p:animRot>
                                    <p:animRot by="-240000">
                                      <p:cBhvr>
                                        <p:cTn id="25" dur="1800" fill="hold">
                                          <p:stCondLst>
                                            <p:cond delay="1800"/>
                                          </p:stCondLst>
                                        </p:cTn>
                                        <p:tgtEl>
                                          <p:spTgt spid="3"/>
                                        </p:tgtEl>
                                        <p:attrNameLst>
                                          <p:attrName>r</p:attrName>
                                        </p:attrNameLst>
                                      </p:cBhvr>
                                    </p:animRot>
                                    <p:animRot by="240000">
                                      <p:cBhvr>
                                        <p:cTn id="26" dur="1800" fill="hold">
                                          <p:stCondLst>
                                            <p:cond delay="3600"/>
                                          </p:stCondLst>
                                        </p:cTn>
                                        <p:tgtEl>
                                          <p:spTgt spid="3"/>
                                        </p:tgtEl>
                                        <p:attrNameLst>
                                          <p:attrName>r</p:attrName>
                                        </p:attrNameLst>
                                      </p:cBhvr>
                                    </p:animRot>
                                    <p:animRot by="-240000">
                                      <p:cBhvr>
                                        <p:cTn id="27" dur="1800" fill="hold">
                                          <p:stCondLst>
                                            <p:cond delay="5400"/>
                                          </p:stCondLst>
                                        </p:cTn>
                                        <p:tgtEl>
                                          <p:spTgt spid="3"/>
                                        </p:tgtEl>
                                        <p:attrNameLst>
                                          <p:attrName>r</p:attrName>
                                        </p:attrNameLst>
                                      </p:cBhvr>
                                    </p:animRot>
                                    <p:animRot by="120000">
                                      <p:cBhvr>
                                        <p:cTn id="28" dur="1800" fill="hold">
                                          <p:stCondLst>
                                            <p:cond delay="72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37" presetClass="exit" presetSubtype="0" fill="hold" nodeType="clickEffect">
                                  <p:stCondLst>
                                    <p:cond delay="0"/>
                                  </p:stCondLst>
                                  <p:childTnLst>
                                    <p:animEffect transition="out" filter="fade">
                                      <p:cBhvr>
                                        <p:cTn id="33" dur="1000"/>
                                        <p:tgtEl>
                                          <p:spTgt spid="25"/>
                                        </p:tgtEl>
                                      </p:cBhvr>
                                    </p:animEffect>
                                    <p:anim calcmode="lin" valueType="num">
                                      <p:cBhvr>
                                        <p:cTn id="34" dur="1000"/>
                                        <p:tgtEl>
                                          <p:spTgt spid="25"/>
                                        </p:tgtEl>
                                        <p:attrNameLst>
                                          <p:attrName>ppt_x</p:attrName>
                                        </p:attrNameLst>
                                      </p:cBhvr>
                                      <p:tavLst>
                                        <p:tav tm="0">
                                          <p:val>
                                            <p:strVal val="ppt_x"/>
                                          </p:val>
                                        </p:tav>
                                        <p:tav tm="100000">
                                          <p:val>
                                            <p:strVal val="ppt_x"/>
                                          </p:val>
                                        </p:tav>
                                      </p:tavLst>
                                    </p:anim>
                                    <p:anim calcmode="lin" valueType="num">
                                      <p:cBhvr>
                                        <p:cTn id="35" dur="100" decel="100000"/>
                                        <p:tgtEl>
                                          <p:spTgt spid="25"/>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25"/>
                                        </p:tgtEl>
                                        <p:attrNameLst>
                                          <p:attrName>ppt_y</p:attrName>
                                        </p:attrNameLst>
                                      </p:cBhvr>
                                      <p:tavLst>
                                        <p:tav tm="0">
                                          <p:val>
                                            <p:strVal val="ppt_y"/>
                                          </p:val>
                                        </p:tav>
                                        <p:tav tm="100000">
                                          <p:val>
                                            <p:strVal val="ppt_y+1"/>
                                          </p:val>
                                        </p:tav>
                                      </p:tavLst>
                                    </p:anim>
                                    <p:set>
                                      <p:cBhvr>
                                        <p:cTn id="37"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37" presetClass="exit" presetSubtype="0" fill="hold" nodeType="clickEffect">
                                  <p:stCondLst>
                                    <p:cond delay="0"/>
                                  </p:stCondLst>
                                  <p:childTnLst>
                                    <p:animEffect transition="out" filter="fade">
                                      <p:cBhvr>
                                        <p:cTn id="42" dur="1000"/>
                                        <p:tgtEl>
                                          <p:spTgt spid="26"/>
                                        </p:tgtEl>
                                      </p:cBhvr>
                                    </p:animEffect>
                                    <p:anim calcmode="lin" valueType="num">
                                      <p:cBhvr>
                                        <p:cTn id="43" dur="1000"/>
                                        <p:tgtEl>
                                          <p:spTgt spid="26"/>
                                        </p:tgtEl>
                                        <p:attrNameLst>
                                          <p:attrName>ppt_x</p:attrName>
                                        </p:attrNameLst>
                                      </p:cBhvr>
                                      <p:tavLst>
                                        <p:tav tm="0">
                                          <p:val>
                                            <p:strVal val="ppt_x"/>
                                          </p:val>
                                        </p:tav>
                                        <p:tav tm="100000">
                                          <p:val>
                                            <p:strVal val="ppt_x"/>
                                          </p:val>
                                        </p:tav>
                                      </p:tavLst>
                                    </p:anim>
                                    <p:anim calcmode="lin" valueType="num">
                                      <p:cBhvr>
                                        <p:cTn id="44" dur="100" decel="100000"/>
                                        <p:tgtEl>
                                          <p:spTgt spid="26"/>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26"/>
                                        </p:tgtEl>
                                        <p:attrNameLst>
                                          <p:attrName>ppt_y</p:attrName>
                                        </p:attrNameLst>
                                      </p:cBhvr>
                                      <p:tavLst>
                                        <p:tav tm="0">
                                          <p:val>
                                            <p:strVal val="ppt_y"/>
                                          </p:val>
                                        </p:tav>
                                        <p:tav tm="100000">
                                          <p:val>
                                            <p:strVal val="ppt_y+1"/>
                                          </p:val>
                                        </p:tav>
                                      </p:tavLst>
                                    </p:anim>
                                    <p:set>
                                      <p:cBhvr>
                                        <p:cTn id="46"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37" presetClass="exit" presetSubtype="0" fill="hold" nodeType="clickEffect">
                                  <p:stCondLst>
                                    <p:cond delay="0"/>
                                  </p:stCondLst>
                                  <p:childTnLst>
                                    <p:animEffect transition="out" filter="fade">
                                      <p:cBhvr>
                                        <p:cTn id="51" dur="1000"/>
                                        <p:tgtEl>
                                          <p:spTgt spid="23"/>
                                        </p:tgtEl>
                                      </p:cBhvr>
                                    </p:animEffect>
                                    <p:anim calcmode="lin" valueType="num">
                                      <p:cBhvr>
                                        <p:cTn id="52" dur="1000"/>
                                        <p:tgtEl>
                                          <p:spTgt spid="23"/>
                                        </p:tgtEl>
                                        <p:attrNameLst>
                                          <p:attrName>ppt_x</p:attrName>
                                        </p:attrNameLst>
                                      </p:cBhvr>
                                      <p:tavLst>
                                        <p:tav tm="0">
                                          <p:val>
                                            <p:strVal val="ppt_x"/>
                                          </p:val>
                                        </p:tav>
                                        <p:tav tm="100000">
                                          <p:val>
                                            <p:strVal val="ppt_x"/>
                                          </p:val>
                                        </p:tav>
                                      </p:tavLst>
                                    </p:anim>
                                    <p:anim calcmode="lin" valueType="num">
                                      <p:cBhvr>
                                        <p:cTn id="53" dur="100" decel="100000"/>
                                        <p:tgtEl>
                                          <p:spTgt spid="23"/>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23"/>
                                        </p:tgtEl>
                                        <p:attrNameLst>
                                          <p:attrName>ppt_y</p:attrName>
                                        </p:attrNameLst>
                                      </p:cBhvr>
                                      <p:tavLst>
                                        <p:tav tm="0">
                                          <p:val>
                                            <p:strVal val="ppt_y"/>
                                          </p:val>
                                        </p:tav>
                                        <p:tav tm="100000">
                                          <p:val>
                                            <p:strVal val="ppt_y+1"/>
                                          </p:val>
                                        </p:tav>
                                      </p:tavLst>
                                    </p:anim>
                                    <p:set>
                                      <p:cBhvr>
                                        <p:cTn id="55"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6" restart="whenNotActive" fill="hold" evtFilter="cancelBubble" nodeType="interactiveSeq">
                <p:stCondLst>
                  <p:cond evt="onClick" delay="0">
                    <p:tgtEl>
                      <p:spTgt spid="36"/>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1" restart="whenNotActive" fill="hold" evtFilter="cancelBubble" nodeType="interactiveSeq">
                <p:stCondLst>
                  <p:cond evt="onClick" delay="0">
                    <p:tgtEl>
                      <p:spTgt spid="40"/>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6" restart="whenNotActive" fill="hold" evtFilter="cancelBubble" nodeType="interactiveSeq">
                <p:stCondLst>
                  <p:cond evt="onClick" delay="0">
                    <p:tgtEl>
                      <p:spTgt spid="45"/>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36" grpId="0" animBg="1"/>
      <p:bldP spid="40"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265" y="331578"/>
            <a:ext cx="9161270" cy="5385252"/>
          </a:xfrm>
          <a:prstGeom prst="rect">
            <a:avLst/>
          </a:prstGeom>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10044793" y="5619750"/>
            <a:ext cx="1975757" cy="1257300"/>
          </a:xfrm>
          <a:prstGeom prst="rect">
            <a:avLst/>
          </a:prstGeom>
        </p:spPr>
      </p:pic>
      <p:pic>
        <p:nvPicPr>
          <p:cNvPr id="12" name="Picture 11">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215312" y="5010150"/>
            <a:ext cx="1744050" cy="1413360"/>
          </a:xfrm>
          <a:prstGeom prst="rect">
            <a:avLst/>
          </a:prstGeom>
        </p:spPr>
      </p:pic>
      <p:sp>
        <p:nvSpPr>
          <p:cNvPr id="13" name="TextBox 12"/>
          <p:cNvSpPr txBox="1"/>
          <p:nvPr/>
        </p:nvSpPr>
        <p:spPr>
          <a:xfrm>
            <a:off x="4187148" y="2721114"/>
            <a:ext cx="320472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rPr>
              <a:t>8 + 7 ...... 7 + 8</a:t>
            </a:r>
            <a:endPar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4" name="TextBox 13"/>
          <p:cNvSpPr txBox="1"/>
          <p:nvPr/>
        </p:nvSpPr>
        <p:spPr>
          <a:xfrm>
            <a:off x="5569737" y="2695313"/>
            <a:ext cx="4395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a:solidFill>
                  <a:srgbClr val="008000"/>
                </a:solidFill>
                <a:latin typeface="Calibri" panose="020F0502020204030204"/>
              </a:rPr>
              <a:t>=</a:t>
            </a:r>
            <a:endParaRPr kumimoji="0" lang="en-US" sz="4000" b="0"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sp>
        <p:nvSpPr>
          <p:cNvPr id="8" name="TextBox 7"/>
          <p:cNvSpPr txBox="1"/>
          <p:nvPr/>
        </p:nvSpPr>
        <p:spPr>
          <a:xfrm>
            <a:off x="4288388" y="1495170"/>
            <a:ext cx="292740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rPr>
              <a:t>So </a:t>
            </a:r>
            <a:r>
              <a:rPr kumimoji="0" lang="en-US" sz="4000" b="0" i="0" u="none" strike="noStrike" kern="1200" cap="none" spc="0" normalizeH="0" baseline="0" noProof="0" dirty="0" err="1">
                <a:ln>
                  <a:noFill/>
                </a:ln>
                <a:solidFill>
                  <a:srgbClr val="0000FF"/>
                </a:solidFill>
                <a:effectLst/>
                <a:uLnTx/>
                <a:uFillTx/>
                <a:latin typeface="Calibri" panose="020F0502020204030204"/>
                <a:ea typeface="+mn-ea"/>
                <a:cs typeface="+mn-cs"/>
              </a:rPr>
              <a:t>sánh</a:t>
            </a:r>
            <a:r>
              <a:rPr kumimoji="0" lang="en-US" sz="4000" b="0" i="0" u="none" strike="noStrike" kern="1200" cap="none" spc="0" normalizeH="0" noProof="0" dirty="0">
                <a:ln>
                  <a:noFill/>
                </a:ln>
                <a:solidFill>
                  <a:srgbClr val="0000FF"/>
                </a:solidFill>
                <a:effectLst/>
                <a:uLnTx/>
                <a:uFillTx/>
                <a:latin typeface="Calibri" panose="020F0502020204030204"/>
                <a:ea typeface="+mn-ea"/>
                <a:cs typeface="+mn-cs"/>
              </a:rPr>
              <a:t> &gt;,&lt;,=</a:t>
            </a:r>
            <a:endPar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265" y="331578"/>
            <a:ext cx="9161270" cy="5385252"/>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82943" y="5825348"/>
            <a:ext cx="2337448" cy="786431"/>
          </a:xfrm>
          <a:prstGeom prst="rect">
            <a:avLst/>
          </a:prstGeom>
        </p:spPr>
      </p:pic>
      <p:pic>
        <p:nvPicPr>
          <p:cNvPr id="8" name="Picture 7">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0802" y1="75714" x2="69628" y2="76286"/>
                        <a14:foregroundMark x1="39685" y1="80286" x2="60458" y2="79286"/>
                        <a14:foregroundMark x1="39398" y1="7143" x2="45129" y2="17571"/>
                        <a14:foregroundMark x1="59456" y1="5714" x2="58596" y2="17286"/>
                      </a14:backgroundRemoval>
                    </a14:imgEffect>
                  </a14:imgLayer>
                </a14:imgProps>
              </a:ext>
              <a:ext uri="{28A0092B-C50C-407E-A947-70E740481C1C}">
                <a14:useLocalDpi xmlns:a14="http://schemas.microsoft.com/office/drawing/2010/main" val="0"/>
              </a:ext>
            </a:extLst>
          </a:blip>
          <a:stretch>
            <a:fillRect/>
          </a:stretch>
        </p:blipFill>
        <p:spPr>
          <a:xfrm>
            <a:off x="10110994" y="4764898"/>
            <a:ext cx="1623806" cy="1628458"/>
          </a:xfrm>
          <a:prstGeom prst="rect">
            <a:avLst/>
          </a:prstGeom>
        </p:spPr>
      </p:pic>
      <p:sp>
        <p:nvSpPr>
          <p:cNvPr id="15" name="TextBox 14"/>
          <p:cNvSpPr txBox="1"/>
          <p:nvPr/>
        </p:nvSpPr>
        <p:spPr>
          <a:xfrm>
            <a:off x="4507999" y="2721114"/>
            <a:ext cx="24881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rPr>
              <a:t>6 + 7......15</a:t>
            </a:r>
            <a:endPar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6" name="TextBox 15"/>
          <p:cNvSpPr txBox="1"/>
          <p:nvPr/>
        </p:nvSpPr>
        <p:spPr>
          <a:xfrm>
            <a:off x="5752090" y="2721114"/>
            <a:ext cx="4395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8000"/>
                </a:solidFill>
                <a:effectLst/>
                <a:uLnTx/>
                <a:uFillTx/>
                <a:latin typeface="Calibri" panose="020F0502020204030204"/>
                <a:ea typeface="+mn-ea"/>
                <a:cs typeface="+mn-cs"/>
              </a:rPr>
              <a:t>&lt;</a:t>
            </a:r>
            <a:endParaRPr kumimoji="0" lang="en-US" sz="4000" b="0"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sp>
        <p:nvSpPr>
          <p:cNvPr id="9" name="TextBox 8"/>
          <p:cNvSpPr txBox="1"/>
          <p:nvPr/>
        </p:nvSpPr>
        <p:spPr>
          <a:xfrm>
            <a:off x="4288388" y="1495170"/>
            <a:ext cx="292740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rPr>
              <a:t>So </a:t>
            </a:r>
            <a:r>
              <a:rPr kumimoji="0" lang="en-US" sz="4000" b="0" i="0" u="none" strike="noStrike" kern="1200" cap="none" spc="0" normalizeH="0" baseline="0" noProof="0" dirty="0" err="1">
                <a:ln>
                  <a:noFill/>
                </a:ln>
                <a:solidFill>
                  <a:srgbClr val="0000FF"/>
                </a:solidFill>
                <a:effectLst/>
                <a:uLnTx/>
                <a:uFillTx/>
                <a:latin typeface="Calibri" panose="020F0502020204030204"/>
                <a:ea typeface="+mn-ea"/>
                <a:cs typeface="+mn-cs"/>
              </a:rPr>
              <a:t>sánh</a:t>
            </a:r>
            <a:r>
              <a:rPr kumimoji="0" lang="en-US" sz="4000" b="0" i="0" u="none" strike="noStrike" kern="1200" cap="none" spc="0" normalizeH="0" noProof="0" dirty="0">
                <a:ln>
                  <a:noFill/>
                </a:ln>
                <a:solidFill>
                  <a:srgbClr val="0000FF"/>
                </a:solidFill>
                <a:effectLst/>
                <a:uLnTx/>
                <a:uFillTx/>
                <a:latin typeface="Calibri" panose="020F0502020204030204"/>
                <a:ea typeface="+mn-ea"/>
                <a:cs typeface="+mn-cs"/>
              </a:rPr>
              <a:t> &gt;,&lt;,=</a:t>
            </a:r>
            <a:endPar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8"/>
                                        </p:tgtEl>
                                        <p:attrNameLst>
                                          <p:attrName>r</p:attrName>
                                        </p:attrNameLst>
                                      </p:cBhvr>
                                    </p:animRot>
                                    <p:animRot by="-240000">
                                      <p:cBhvr>
                                        <p:cTn id="7" dur="600" fill="hold">
                                          <p:stCondLst>
                                            <p:cond delay="600"/>
                                          </p:stCondLst>
                                        </p:cTn>
                                        <p:tgtEl>
                                          <p:spTgt spid="8"/>
                                        </p:tgtEl>
                                        <p:attrNameLst>
                                          <p:attrName>r</p:attrName>
                                        </p:attrNameLst>
                                      </p:cBhvr>
                                    </p:animRot>
                                    <p:animRot by="240000">
                                      <p:cBhvr>
                                        <p:cTn id="8" dur="600" fill="hold">
                                          <p:stCondLst>
                                            <p:cond delay="1200"/>
                                          </p:stCondLst>
                                        </p:cTn>
                                        <p:tgtEl>
                                          <p:spTgt spid="8"/>
                                        </p:tgtEl>
                                        <p:attrNameLst>
                                          <p:attrName>r</p:attrName>
                                        </p:attrNameLst>
                                      </p:cBhvr>
                                    </p:animRot>
                                    <p:animRot by="-240000">
                                      <p:cBhvr>
                                        <p:cTn id="9" dur="600" fill="hold">
                                          <p:stCondLst>
                                            <p:cond delay="1800"/>
                                          </p:stCondLst>
                                        </p:cTn>
                                        <p:tgtEl>
                                          <p:spTgt spid="8"/>
                                        </p:tgtEl>
                                        <p:attrNameLst>
                                          <p:attrName>r</p:attrName>
                                        </p:attrNameLst>
                                      </p:cBhvr>
                                    </p:animRot>
                                    <p:animRot by="120000">
                                      <p:cBhvr>
                                        <p:cTn id="10" dur="600" fill="hold">
                                          <p:stCondLst>
                                            <p:cond delay="24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265" y="331578"/>
            <a:ext cx="9161270" cy="5385252"/>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9691" y1="88450" x2="80271" y2="94225"/>
                        <a14:foregroundMark x1="80271" y1="89362" x2="56673" y2="89058"/>
                        <a14:foregroundMark x1="89168" y1="90274" x2="64023" y2="94529"/>
                        <a14:foregroundMark x1="95551" y1="78116" x2="52805" y2="87234"/>
                        <a14:foregroundMark x1="50870" y1="73860" x2="11992" y2="85714"/>
                        <a14:foregroundMark x1="10251" y1="68997" x2="38104" y2="88754"/>
                        <a14:foregroundMark x1="9671" y1="10942" x2="51451" y2="17021"/>
                        <a14:foregroundMark x1="39458" y1="8207" x2="2128" y2="24012"/>
                        <a14:foregroundMark x1="12186" y1="14286" x2="31721" y2="10638"/>
                        <a14:foregroundMark x1="19149" y1="9726" x2="16441" y2="17933"/>
                        <a14:foregroundMark x1="41973" y1="10334" x2="46422" y2="17021"/>
                        <a14:foregroundMark x1="56673" y1="6079" x2="90716" y2="2736"/>
                        <a14:foregroundMark x1="93424" y1="5471" x2="88781" y2="13982"/>
                        <a14:foregroundMark x1="98066" y1="32523" x2="97292" y2="61398"/>
                        <a14:foregroundMark x1="75242" y1="89970" x2="66538" y2="94529"/>
                        <a14:foregroundMark x1="8897" y1="45593" x2="0" y2="66869"/>
                        <a14:foregroundMark x1="1547" y1="41945" x2="1354" y2="68085"/>
                        <a14:foregroundMark x1="60542" y1="2736" x2="86847" y2="1824"/>
                        <a14:foregroundMark x1="93424" y1="1520" x2="70019" y2="912"/>
                        <a14:foregroundMark x1="93424" y1="35562" x2="99807" y2="57447"/>
                        <a14:foregroundMark x1="59961" y1="75076" x2="10445" y2="82675"/>
                        <a14:foregroundMark x1="45648" y1="83587" x2="13540" y2="80851"/>
                        <a14:foregroundMark x1="16248" y1="64742" x2="10445" y2="78419"/>
                        <a14:foregroundMark x1="19729" y1="69605" x2="16634" y2="86018"/>
                        <a14:foregroundMark x1="11412" y1="65957" x2="9284" y2="73252"/>
                      </a14:backgroundRemoval>
                    </a14:imgEffect>
                  </a14:imgLayer>
                </a14:imgProps>
              </a:ext>
              <a:ext uri="{28A0092B-C50C-407E-A947-70E740481C1C}">
                <a14:useLocalDpi xmlns:a14="http://schemas.microsoft.com/office/drawing/2010/main" val="0"/>
              </a:ext>
            </a:extLst>
          </a:blip>
          <a:stretch>
            <a:fillRect/>
          </a:stretch>
        </p:blipFill>
        <p:spPr>
          <a:xfrm>
            <a:off x="9928897" y="5600700"/>
            <a:ext cx="1975757" cy="1257300"/>
          </a:xfrm>
          <a:prstGeom prst="rect">
            <a:avLst/>
          </a:prstGeom>
        </p:spPr>
      </p:pic>
      <p:pic>
        <p:nvPicPr>
          <p:cNvPr id="5" name="Picture 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9974596" y="5010150"/>
            <a:ext cx="2020013" cy="1467919"/>
          </a:xfrm>
          <a:prstGeom prst="rect">
            <a:avLst/>
          </a:prstGeom>
        </p:spPr>
      </p:pic>
      <p:sp>
        <p:nvSpPr>
          <p:cNvPr id="11" name="TextBox 10"/>
          <p:cNvSpPr txBox="1"/>
          <p:nvPr/>
        </p:nvSpPr>
        <p:spPr>
          <a:xfrm>
            <a:off x="3806542" y="2599493"/>
            <a:ext cx="399821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rPr>
              <a:t>3 kg + 5 kg......7 kg</a:t>
            </a:r>
            <a:endPar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12" name="TextBox 11"/>
          <p:cNvSpPr txBox="1"/>
          <p:nvPr/>
        </p:nvSpPr>
        <p:spPr>
          <a:xfrm>
            <a:off x="6276527" y="2626169"/>
            <a:ext cx="4395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8000"/>
                </a:solidFill>
                <a:effectLst/>
                <a:uLnTx/>
                <a:uFillTx/>
                <a:latin typeface="Calibri" panose="020F0502020204030204"/>
                <a:ea typeface="+mn-ea"/>
                <a:cs typeface="+mn-cs"/>
              </a:rPr>
              <a:t>&gt;</a:t>
            </a:r>
            <a:endParaRPr kumimoji="0" lang="en-US" sz="4000" b="0"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sp>
        <p:nvSpPr>
          <p:cNvPr id="8" name="TextBox 7"/>
          <p:cNvSpPr txBox="1"/>
          <p:nvPr/>
        </p:nvSpPr>
        <p:spPr>
          <a:xfrm>
            <a:off x="4288388" y="1495170"/>
            <a:ext cx="292740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rPr>
              <a:t>So </a:t>
            </a:r>
            <a:r>
              <a:rPr kumimoji="0" lang="en-US" sz="4000" b="0" i="0" u="none" strike="noStrike" kern="1200" cap="none" spc="0" normalizeH="0" baseline="0" noProof="0" dirty="0" err="1">
                <a:ln>
                  <a:noFill/>
                </a:ln>
                <a:solidFill>
                  <a:srgbClr val="0000FF"/>
                </a:solidFill>
                <a:effectLst/>
                <a:uLnTx/>
                <a:uFillTx/>
                <a:latin typeface="Calibri" panose="020F0502020204030204"/>
                <a:ea typeface="+mn-ea"/>
                <a:cs typeface="+mn-cs"/>
              </a:rPr>
              <a:t>sánh</a:t>
            </a:r>
            <a:r>
              <a:rPr kumimoji="0" lang="en-US" sz="4000" b="0" i="0" u="none" strike="noStrike" kern="1200" cap="none" spc="0" normalizeH="0" noProof="0" dirty="0">
                <a:ln>
                  <a:noFill/>
                </a:ln>
                <a:solidFill>
                  <a:srgbClr val="0000FF"/>
                </a:solidFill>
                <a:effectLst/>
                <a:uLnTx/>
                <a:uFillTx/>
                <a:latin typeface="Calibri" panose="020F0502020204030204"/>
                <a:ea typeface="+mn-ea"/>
                <a:cs typeface="+mn-cs"/>
              </a:rPr>
              <a:t> &gt;,&lt;,=</a:t>
            </a:r>
            <a:endParaRPr kumimoji="0" lang="en-US" sz="40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UAN\Downloads\Luyện tập 1.png"/>
          <p:cNvPicPr>
            <a:picLocks noChangeAspect="1" noChangeArrowheads="1"/>
          </p:cNvPicPr>
          <p:nvPr/>
        </p:nvPicPr>
        <p:blipFill>
          <a:blip r:embed="rId1" cstate="print"/>
          <a:srcRect/>
          <a:stretch>
            <a:fillRect/>
          </a:stretch>
        </p:blipFill>
        <p:spPr bwMode="auto">
          <a:xfrm>
            <a:off x="842886" y="253656"/>
            <a:ext cx="2237784" cy="863493"/>
          </a:xfrm>
          <a:prstGeom prst="rect">
            <a:avLst/>
          </a:prstGeom>
          <a:noFill/>
        </p:spPr>
      </p:pic>
      <p:sp>
        <p:nvSpPr>
          <p:cNvPr id="5" name="Oval 4"/>
          <p:cNvSpPr/>
          <p:nvPr/>
        </p:nvSpPr>
        <p:spPr>
          <a:xfrm>
            <a:off x="1013331" y="1176430"/>
            <a:ext cx="437322" cy="437322"/>
          </a:xfrm>
          <a:prstGeom prst="ellipse">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prstClr val="white"/>
                </a:solidFill>
                <a:effectLst/>
                <a:uLnTx/>
                <a:uFillTx/>
                <a:latin typeface="Arial" panose="020B0604020202020204"/>
                <a:ea typeface="+mn-ea"/>
                <a:cs typeface="+mn-cs"/>
              </a:rPr>
              <a:t>1</a:t>
            </a:r>
            <a:endParaRPr kumimoji="0" lang="vi-VN"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6" name="Group 5"/>
          <p:cNvGrpSpPr/>
          <p:nvPr/>
        </p:nvGrpSpPr>
        <p:grpSpPr>
          <a:xfrm>
            <a:off x="1450653" y="1176430"/>
            <a:ext cx="1714555" cy="461666"/>
            <a:chOff x="1421855" y="1440654"/>
            <a:chExt cx="1714555" cy="461666"/>
          </a:xfrm>
        </p:grpSpPr>
        <p:grpSp>
          <p:nvGrpSpPr>
            <p:cNvPr id="7" name="Group 6"/>
            <p:cNvGrpSpPr/>
            <p:nvPr/>
          </p:nvGrpSpPr>
          <p:grpSpPr>
            <a:xfrm>
              <a:off x="1870518" y="1440654"/>
              <a:ext cx="758382" cy="461665"/>
              <a:chOff x="1870518" y="1440654"/>
              <a:chExt cx="758382" cy="461665"/>
            </a:xfrm>
          </p:grpSpPr>
          <p:sp>
            <p:nvSpPr>
              <p:cNvPr id="9" name="Rectangle: Rounded Corners 8"/>
              <p:cNvSpPr/>
              <p:nvPr/>
            </p:nvSpPr>
            <p:spPr>
              <a:xfrm>
                <a:off x="1870518" y="1440654"/>
                <a:ext cx="758382" cy="382154"/>
              </a:xfrm>
              <a:prstGeom prst="roundRect">
                <a:avLst/>
              </a:prstGeom>
              <a:solidFill>
                <a:srgbClr val="FFD974"/>
              </a:solidFill>
              <a:ln w="12700" cap="flat" cmpd="sng" algn="ctr">
                <a:solidFill>
                  <a:srgbClr val="FFD97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1969023" y="1440654"/>
                <a:ext cx="56137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prstClr val="black"/>
                    </a:solidFill>
                    <a:effectLst/>
                    <a:uLnTx/>
                    <a:uFillTx/>
                  </a:rPr>
                  <a:t>Số</a:t>
                </a:r>
                <a:endParaRPr kumimoji="0" lang="vi-VN" sz="2400" b="0" i="0" u="none" strike="noStrike" kern="0" cap="none" spc="0" normalizeH="0" baseline="0" noProof="0" dirty="0">
                  <a:ln>
                    <a:noFill/>
                  </a:ln>
                  <a:solidFill>
                    <a:prstClr val="black"/>
                  </a:solidFill>
                  <a:effectLst/>
                  <a:uLnTx/>
                  <a:uFillTx/>
                </a:endParaRPr>
              </a:p>
            </p:txBody>
          </p:sp>
        </p:grpSp>
        <p:sp>
          <p:nvSpPr>
            <p:cNvPr id="8" name="TextBox 7"/>
            <p:cNvSpPr txBox="1"/>
            <p:nvPr/>
          </p:nvSpPr>
          <p:spPr>
            <a:xfrm>
              <a:off x="1421855" y="1440655"/>
              <a:ext cx="171455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prstClr val="black"/>
                  </a:solidFill>
                  <a:effectLst/>
                  <a:uLnTx/>
                  <a:uFillTx/>
                </a:rPr>
                <a:t>a)           ?</a:t>
              </a:r>
              <a:endParaRPr kumimoji="0" lang="vi-VN" sz="2400" b="0" i="0" u="none" strike="noStrike" kern="0" cap="none" spc="0" normalizeH="0" baseline="0" noProof="0" dirty="0">
                <a:ln>
                  <a:noFill/>
                </a:ln>
                <a:solidFill>
                  <a:prstClr val="black"/>
                </a:solidFill>
                <a:effectLst/>
                <a:uLnTx/>
                <a:uFillTx/>
              </a:endParaRPr>
            </a:p>
          </p:txBody>
        </p:sp>
      </p:grpSp>
      <p:graphicFrame>
        <p:nvGraphicFramePr>
          <p:cNvPr id="11" name="Table 4"/>
          <p:cNvGraphicFramePr>
            <a:graphicFrameLocks noGrp="1"/>
          </p:cNvGraphicFramePr>
          <p:nvPr/>
        </p:nvGraphicFramePr>
        <p:xfrm>
          <a:off x="1013330" y="1697377"/>
          <a:ext cx="6891683" cy="1217896"/>
        </p:xfrm>
        <a:graphic>
          <a:graphicData uri="http://schemas.openxmlformats.org/drawingml/2006/table">
            <a:tbl>
              <a:tblPr firstRow="1" bandRow="1"/>
              <a:tblGrid>
                <a:gridCol w="2671523"/>
                <a:gridCol w="831602"/>
                <a:gridCol w="820273"/>
                <a:gridCol w="853983"/>
                <a:gridCol w="857151"/>
                <a:gridCol w="857151"/>
              </a:tblGrid>
              <a:tr h="65731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400" dirty="0">
                          <a:solidFill>
                            <a:schemeClr val="tx1"/>
                          </a:solidFill>
                        </a:rPr>
                        <a:t>Toa</a:t>
                      </a:r>
                      <a:endParaRPr lang="vi-VN" sz="2400" dirty="0">
                        <a:solidFill>
                          <a:schemeClr val="tx1"/>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rgbClr val="FA1E72"/>
                          </a:solidFill>
                        </a:rPr>
                        <a:t>A</a:t>
                      </a:r>
                      <a:endParaRPr lang="vi-VN" sz="2800" dirty="0">
                        <a:solidFill>
                          <a:srgbClr val="FA1E72"/>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rgbClr val="FA1E72"/>
                          </a:solidFill>
                        </a:rPr>
                        <a:t>B</a:t>
                      </a:r>
                      <a:endParaRPr lang="vi-VN" sz="2800" dirty="0">
                        <a:solidFill>
                          <a:srgbClr val="FA1E72"/>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rgbClr val="FA1E72"/>
                          </a:solidFill>
                        </a:rPr>
                        <a:t>C</a:t>
                      </a:r>
                      <a:endParaRPr lang="vi-VN" sz="2800" dirty="0">
                        <a:solidFill>
                          <a:srgbClr val="FA1E72"/>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rgbClr val="FA1E72"/>
                          </a:solidFill>
                        </a:rPr>
                        <a:t>D</a:t>
                      </a:r>
                      <a:endParaRPr lang="vi-VN" sz="2800" dirty="0">
                        <a:solidFill>
                          <a:srgbClr val="FA1E72"/>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rgbClr val="FA1E72"/>
                          </a:solidFill>
                        </a:rPr>
                        <a:t>E</a:t>
                      </a:r>
                      <a:endParaRPr lang="vi-VN" sz="2800" dirty="0">
                        <a:solidFill>
                          <a:srgbClr val="FA1E72"/>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r>
              <a:tr h="56057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400" dirty="0">
                          <a:solidFill>
                            <a:schemeClr val="tx1"/>
                          </a:solidFill>
                        </a:rPr>
                        <a:t>Kết quả phép tính</a:t>
                      </a:r>
                      <a:endParaRPr lang="vi-VN" sz="2400" dirty="0">
                        <a:solidFill>
                          <a:schemeClr val="tx1"/>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chemeClr val="tx1"/>
                          </a:solidFill>
                        </a:rPr>
                        <a:t>60</a:t>
                      </a:r>
                      <a:endParaRPr lang="vi-VN" sz="2800" dirty="0">
                        <a:solidFill>
                          <a:schemeClr val="tx1"/>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chemeClr val="tx1"/>
                          </a:solidFill>
                        </a:rPr>
                        <a:t>?</a:t>
                      </a:r>
                      <a:endParaRPr lang="vi-VN" sz="2800" dirty="0">
                        <a:solidFill>
                          <a:schemeClr val="tx1"/>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chemeClr val="tx1"/>
                          </a:solidFill>
                        </a:rPr>
                        <a:t>?</a:t>
                      </a:r>
                      <a:endParaRPr lang="vi-VN" sz="2800" dirty="0">
                        <a:solidFill>
                          <a:schemeClr val="tx1"/>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chemeClr val="tx1"/>
                          </a:solidFill>
                        </a:rPr>
                        <a:t>?</a:t>
                      </a:r>
                      <a:endParaRPr lang="vi-VN" sz="2800" dirty="0">
                        <a:solidFill>
                          <a:schemeClr val="tx1"/>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vi-VN" sz="2800" dirty="0">
                          <a:solidFill>
                            <a:schemeClr val="tx1"/>
                          </a:solidFill>
                        </a:rPr>
                        <a:t>?</a:t>
                      </a:r>
                      <a:endParaRPr lang="vi-VN" sz="2800" dirty="0">
                        <a:solidFill>
                          <a:schemeClr val="tx1"/>
                        </a:solidFill>
                      </a:endParaRPr>
                    </a:p>
                  </a:txBody>
                  <a:tcPr anchor="ctr">
                    <a:lnL w="28575" cap="flat" cmpd="sng" algn="ctr">
                      <a:solidFill>
                        <a:sysClr val="window" lastClr="FFFFFF"/>
                      </a:solidFill>
                      <a:prstDash val="solid"/>
                      <a:round/>
                      <a:headEnd type="none" w="med" len="med"/>
                      <a:tailEnd type="none" w="med" len="med"/>
                    </a:lnL>
                    <a:lnR w="28575" cap="flat" cmpd="sng" algn="ctr">
                      <a:solidFill>
                        <a:sysClr val="window" lastClr="FFFFFF"/>
                      </a:solidFill>
                      <a:prstDash val="solid"/>
                      <a:round/>
                      <a:headEnd type="none" w="med" len="med"/>
                      <a:tailEnd type="none" w="med" len="med"/>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r>
            </a:tbl>
          </a:graphicData>
        </a:graphic>
      </p:graphicFrame>
      <p:sp>
        <p:nvSpPr>
          <p:cNvPr id="12" name="Rectangle 11"/>
          <p:cNvSpPr/>
          <p:nvPr/>
        </p:nvSpPr>
        <p:spPr>
          <a:xfrm>
            <a:off x="4622946" y="2378801"/>
            <a:ext cx="585418" cy="523220"/>
          </a:xfrm>
          <a:prstGeom prst="rect">
            <a:avLst/>
          </a:prstGeom>
          <a:solidFill>
            <a:srgbClr val="FFD863"/>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60</a:t>
            </a:r>
            <a:endParaRPr kumimoji="0" lang="vi-VN" sz="2800" b="0" i="0" u="none" strike="noStrike" kern="0" cap="none" spc="0" normalizeH="0" baseline="0" noProof="0" dirty="0">
              <a:ln>
                <a:noFill/>
              </a:ln>
              <a:solidFill>
                <a:srgbClr val="FF0000"/>
              </a:solidFill>
              <a:effectLst/>
              <a:uLnTx/>
              <a:uFillTx/>
            </a:endParaRPr>
          </a:p>
        </p:txBody>
      </p:sp>
      <p:sp>
        <p:nvSpPr>
          <p:cNvPr id="13" name="Rectangle 12"/>
          <p:cNvSpPr/>
          <p:nvPr/>
        </p:nvSpPr>
        <p:spPr>
          <a:xfrm>
            <a:off x="5369737" y="2378801"/>
            <a:ext cx="785793" cy="523220"/>
          </a:xfrm>
          <a:prstGeom prst="rect">
            <a:avLst/>
          </a:prstGeom>
          <a:solidFill>
            <a:srgbClr val="FFD863"/>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100</a:t>
            </a:r>
            <a:endParaRPr kumimoji="0" lang="vi-VN" sz="2800" b="0" i="0" u="none" strike="noStrike" kern="0" cap="none" spc="0" normalizeH="0" baseline="0" noProof="0" dirty="0">
              <a:ln>
                <a:noFill/>
              </a:ln>
              <a:solidFill>
                <a:srgbClr val="FF0000"/>
              </a:solidFill>
              <a:effectLst/>
              <a:uLnTx/>
              <a:uFillTx/>
            </a:endParaRPr>
          </a:p>
        </p:txBody>
      </p:sp>
      <p:sp>
        <p:nvSpPr>
          <p:cNvPr id="14" name="Rectangle 13"/>
          <p:cNvSpPr/>
          <p:nvPr/>
        </p:nvSpPr>
        <p:spPr>
          <a:xfrm>
            <a:off x="6362128" y="2378801"/>
            <a:ext cx="585418" cy="523220"/>
          </a:xfrm>
          <a:prstGeom prst="rect">
            <a:avLst/>
          </a:prstGeom>
          <a:solidFill>
            <a:srgbClr val="FFD863"/>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30</a:t>
            </a:r>
            <a:endParaRPr kumimoji="0" lang="vi-VN" sz="2800" b="0" i="0" u="none" strike="noStrike" kern="0" cap="none" spc="0" normalizeH="0" baseline="0" noProof="0" dirty="0">
              <a:ln>
                <a:noFill/>
              </a:ln>
              <a:solidFill>
                <a:srgbClr val="FF0000"/>
              </a:solidFill>
              <a:effectLst/>
              <a:uLnTx/>
              <a:uFillTx/>
            </a:endParaRPr>
          </a:p>
        </p:txBody>
      </p:sp>
      <p:sp>
        <p:nvSpPr>
          <p:cNvPr id="15" name="Rectangle 14"/>
          <p:cNvSpPr/>
          <p:nvPr/>
        </p:nvSpPr>
        <p:spPr>
          <a:xfrm>
            <a:off x="7209106" y="2378801"/>
            <a:ext cx="585418" cy="523220"/>
          </a:xfrm>
          <a:prstGeom prst="rect">
            <a:avLst/>
          </a:prstGeom>
          <a:solidFill>
            <a:srgbClr val="FFD863"/>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FF0000"/>
                </a:solidFill>
                <a:effectLst/>
                <a:uLnTx/>
                <a:uFillTx/>
              </a:rPr>
              <a:t>50</a:t>
            </a:r>
            <a:endParaRPr kumimoji="0" lang="vi-VN" sz="2800" b="0" i="0" u="none" strike="noStrike" kern="0" cap="none" spc="0" normalizeH="0" baseline="0" noProof="0" dirty="0">
              <a:ln>
                <a:noFill/>
              </a:ln>
              <a:solidFill>
                <a:srgbClr val="FF0000"/>
              </a:solidFill>
              <a:effectLst/>
              <a:uLnTx/>
              <a:uFillTx/>
            </a:endParaRPr>
          </a:p>
        </p:txBody>
      </p:sp>
      <p:sp>
        <p:nvSpPr>
          <p:cNvPr id="16" name="TextBox 15"/>
          <p:cNvSpPr txBox="1"/>
          <p:nvPr/>
        </p:nvSpPr>
        <p:spPr>
          <a:xfrm>
            <a:off x="8056082" y="1519421"/>
            <a:ext cx="3254737" cy="12003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prstClr val="black"/>
                </a:solidFill>
                <a:effectLst/>
                <a:uLnTx/>
                <a:uFillTx/>
              </a:rPr>
              <a:t>b) Những toa nào ghi phép tính có kết quả bé hơn 60?</a:t>
            </a:r>
            <a:endParaRPr kumimoji="0" lang="vi-VN" sz="2400" b="0" i="0" u="none" strike="noStrike" kern="0" cap="none" spc="0" normalizeH="0" baseline="0" noProof="0" dirty="0">
              <a:ln>
                <a:noFill/>
              </a:ln>
              <a:solidFill>
                <a:prstClr val="black"/>
              </a:solidFill>
              <a:effectLst/>
              <a:uLnTx/>
              <a:uFillTx/>
            </a:endParaRPr>
          </a:p>
        </p:txBody>
      </p:sp>
      <p:sp>
        <p:nvSpPr>
          <p:cNvPr id="17" name="TextBox 16"/>
          <p:cNvSpPr txBox="1"/>
          <p:nvPr/>
        </p:nvSpPr>
        <p:spPr>
          <a:xfrm>
            <a:off x="8056083" y="3353844"/>
            <a:ext cx="3254737" cy="156966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prstClr val="black"/>
                </a:solidFill>
                <a:effectLst/>
                <a:uLnTx/>
                <a:uFillTx/>
              </a:rPr>
              <a:t>c) Những toa nào ghi phép tính có kết quả lớn hơn 50 và bé hơn 100?</a:t>
            </a:r>
            <a:endParaRPr kumimoji="0" lang="vi-VN" sz="2400" b="0" i="0" u="none" strike="noStrike" kern="0" cap="none" spc="0" normalizeH="0" baseline="0" noProof="0" dirty="0">
              <a:ln>
                <a:noFill/>
              </a:ln>
              <a:solidFill>
                <a:prstClr val="black"/>
              </a:solidFill>
              <a:effectLst/>
              <a:uLnTx/>
              <a:uFillTx/>
            </a:endParaRPr>
          </a:p>
        </p:txBody>
      </p:sp>
      <p:sp>
        <p:nvSpPr>
          <p:cNvPr id="18" name="TextBox 17"/>
          <p:cNvSpPr txBox="1"/>
          <p:nvPr/>
        </p:nvSpPr>
        <p:spPr>
          <a:xfrm>
            <a:off x="8056082" y="2808702"/>
            <a:ext cx="3518500" cy="46166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srgbClr val="FF0000"/>
                </a:solidFill>
                <a:effectLst/>
                <a:uLnTx/>
                <a:uFillTx/>
                <a:sym typeface="Wingdings" panose="05000000000000000000" pitchFamily="2" charset="2"/>
              </a:rPr>
              <a:t> Toa D và toa E.</a:t>
            </a:r>
            <a:endParaRPr kumimoji="0" lang="vi-VN" sz="2400" b="0" i="0" u="none" strike="noStrike" kern="0" cap="none" spc="0" normalizeH="0" baseline="0" noProof="0" dirty="0">
              <a:ln>
                <a:noFill/>
              </a:ln>
              <a:solidFill>
                <a:srgbClr val="FF0000"/>
              </a:solidFill>
              <a:effectLst/>
              <a:uLnTx/>
              <a:uFillTx/>
            </a:endParaRPr>
          </a:p>
        </p:txBody>
      </p:sp>
      <p:sp>
        <p:nvSpPr>
          <p:cNvPr id="19" name="TextBox 18"/>
          <p:cNvSpPr txBox="1"/>
          <p:nvPr/>
        </p:nvSpPr>
        <p:spPr>
          <a:xfrm>
            <a:off x="8071156" y="5006981"/>
            <a:ext cx="3518500" cy="46166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srgbClr val="FF0000"/>
                </a:solidFill>
                <a:effectLst/>
                <a:uLnTx/>
                <a:uFillTx/>
                <a:sym typeface="Wingdings" panose="05000000000000000000" pitchFamily="2" charset="2"/>
              </a:rPr>
              <a:t> Toa A và toa B.</a:t>
            </a:r>
            <a:endParaRPr kumimoji="0" lang="vi-VN" sz="2400" b="0" i="0" u="none" strike="noStrike" kern="0" cap="none" spc="0" normalizeH="0" baseline="0" noProof="0" dirty="0">
              <a:ln>
                <a:noFill/>
              </a:ln>
              <a:solidFill>
                <a:srgbClr val="FF0000"/>
              </a:solidFill>
              <a:effectLst/>
              <a:uLnTx/>
              <a:uFillTx/>
            </a:endParaRPr>
          </a:p>
        </p:txBody>
      </p:sp>
      <p:pic>
        <p:nvPicPr>
          <p:cNvPr id="20" name="图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72808"/>
            <a:ext cx="12192000" cy="485192"/>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76" y="3134285"/>
            <a:ext cx="7062127" cy="3162147"/>
          </a:xfrm>
          <a:prstGeom prst="rect">
            <a:avLst/>
          </a:prstGeom>
        </p:spPr>
      </p:pic>
    </p:spTree>
  </p:cSld>
  <p:clrMapOvr>
    <a:masterClrMapping/>
  </p:clrMapOvr>
  <p:transition spd="slow"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6372808"/>
            <a:ext cx="12192000" cy="485192"/>
          </a:xfrm>
          <a:prstGeom prst="rect">
            <a:avLst/>
          </a:prstGeom>
        </p:spPr>
      </p:pic>
      <p:pic>
        <p:nvPicPr>
          <p:cNvPr id="17" name="Picture 16" descr="C:\Users\TUAN\Downloads\Luyện tập 1.png"/>
          <p:cNvPicPr>
            <a:picLocks noChangeAspect="1" noChangeArrowheads="1"/>
          </p:cNvPicPr>
          <p:nvPr/>
        </p:nvPicPr>
        <p:blipFill>
          <a:blip r:embed="rId2" cstate="print"/>
          <a:srcRect/>
          <a:stretch>
            <a:fillRect/>
          </a:stretch>
        </p:blipFill>
        <p:spPr bwMode="auto">
          <a:xfrm>
            <a:off x="429528" y="216077"/>
            <a:ext cx="2237784" cy="863493"/>
          </a:xfrm>
          <a:prstGeom prst="rect">
            <a:avLst/>
          </a:prstGeom>
          <a:noFill/>
        </p:spPr>
      </p:pic>
      <p:sp>
        <p:nvSpPr>
          <p:cNvPr id="18" name="Oval 17"/>
          <p:cNvSpPr/>
          <p:nvPr/>
        </p:nvSpPr>
        <p:spPr>
          <a:xfrm>
            <a:off x="536313" y="1330408"/>
            <a:ext cx="437322" cy="437322"/>
          </a:xfrm>
          <a:prstGeom prst="ellipse">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prstClr val="white"/>
                </a:solidFill>
                <a:effectLst/>
                <a:uLnTx/>
                <a:uFillTx/>
                <a:latin typeface="Arial" panose="020B0604020202020204"/>
                <a:ea typeface="+mn-ea"/>
                <a:cs typeface="+mn-cs"/>
              </a:rPr>
              <a:t>2</a:t>
            </a:r>
            <a:endParaRPr kumimoji="0" lang="vi-VN" sz="32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0" name="TextBox 19"/>
          <p:cNvSpPr txBox="1"/>
          <p:nvPr/>
        </p:nvSpPr>
        <p:spPr>
          <a:xfrm>
            <a:off x="983545" y="1330408"/>
            <a:ext cx="237276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a:ln>
                  <a:noFill/>
                </a:ln>
                <a:solidFill>
                  <a:prstClr val="black"/>
                </a:solidFill>
                <a:effectLst/>
                <a:uLnTx/>
                <a:uFillTx/>
              </a:rPr>
              <a:t>Đặt tính rồi tính.</a:t>
            </a:r>
            <a:endParaRPr kumimoji="0" lang="vi-VN" sz="2400" b="0" i="0" u="none" strike="noStrike" kern="0" cap="none" spc="0" normalizeH="0" baseline="0" noProof="0" dirty="0">
              <a:ln>
                <a:noFill/>
              </a:ln>
              <a:solidFill>
                <a:prstClr val="black"/>
              </a:solidFill>
              <a:effectLst/>
              <a:uLnTx/>
              <a:uFillTx/>
            </a:endParaRPr>
          </a:p>
        </p:txBody>
      </p:sp>
      <p:grpSp>
        <p:nvGrpSpPr>
          <p:cNvPr id="21" name="Group 20"/>
          <p:cNvGrpSpPr/>
          <p:nvPr/>
        </p:nvGrpSpPr>
        <p:grpSpPr>
          <a:xfrm>
            <a:off x="4699685" y="590868"/>
            <a:ext cx="5539138" cy="658837"/>
            <a:chOff x="1824226" y="3918824"/>
            <a:chExt cx="5539138" cy="658837"/>
          </a:xfrm>
        </p:grpSpPr>
        <p:sp>
          <p:nvSpPr>
            <p:cNvPr id="22" name="Rectangle 21"/>
            <p:cNvSpPr/>
            <p:nvPr/>
          </p:nvSpPr>
          <p:spPr>
            <a:xfrm>
              <a:off x="1824226" y="3918826"/>
              <a:ext cx="1394934" cy="658835"/>
            </a:xfrm>
            <a:prstGeom prst="rect">
              <a:avLst/>
            </a:prstGeom>
            <a:solidFill>
              <a:srgbClr val="FACAC8"/>
            </a:solidFill>
            <a:effectLst>
              <a:softEdge rad="127000"/>
            </a:effectLst>
          </p:spPr>
          <p:txBody>
            <a:bodyPr wrap="non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28 + 35</a:t>
              </a:r>
              <a:endParaRPr kumimoji="0" lang="vi-VN" sz="2800" b="0" i="0" u="none" strike="noStrike" kern="0" cap="none" spc="0" normalizeH="0" baseline="0" noProof="0" dirty="0">
                <a:ln>
                  <a:noFill/>
                </a:ln>
                <a:solidFill>
                  <a:prstClr val="black"/>
                </a:solidFill>
                <a:effectLst/>
                <a:uLnTx/>
                <a:uFillTx/>
              </a:endParaRPr>
            </a:p>
          </p:txBody>
        </p:sp>
        <p:sp>
          <p:nvSpPr>
            <p:cNvPr id="32" name="Rectangle 31"/>
            <p:cNvSpPr/>
            <p:nvPr/>
          </p:nvSpPr>
          <p:spPr>
            <a:xfrm>
              <a:off x="3901137" y="3918825"/>
              <a:ext cx="1385316" cy="658835"/>
            </a:xfrm>
            <a:prstGeom prst="rect">
              <a:avLst/>
            </a:prstGeom>
            <a:solidFill>
              <a:srgbClr val="FACAC8"/>
            </a:solidFill>
            <a:effectLst>
              <a:softEdge rad="127000"/>
            </a:effectLst>
          </p:spPr>
          <p:txBody>
            <a:bodyPr wrap="non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63 – 28</a:t>
              </a:r>
              <a:endParaRPr kumimoji="0" lang="vi-VN" sz="2800" b="0" i="0" u="none" strike="noStrike" kern="0" cap="none" spc="0" normalizeH="0" baseline="0" noProof="0" dirty="0">
                <a:ln>
                  <a:noFill/>
                </a:ln>
                <a:solidFill>
                  <a:prstClr val="black"/>
                </a:solidFill>
                <a:effectLst/>
                <a:uLnTx/>
                <a:uFillTx/>
              </a:endParaRPr>
            </a:p>
          </p:txBody>
        </p:sp>
        <p:sp>
          <p:nvSpPr>
            <p:cNvPr id="34" name="Rectangle 33"/>
            <p:cNvSpPr/>
            <p:nvPr/>
          </p:nvSpPr>
          <p:spPr>
            <a:xfrm>
              <a:off x="5978048" y="3918824"/>
              <a:ext cx="1385316" cy="658835"/>
            </a:xfrm>
            <a:prstGeom prst="rect">
              <a:avLst/>
            </a:prstGeom>
            <a:solidFill>
              <a:srgbClr val="FACAC8"/>
            </a:solidFill>
            <a:effectLst>
              <a:softEdge rad="127000"/>
            </a:effectLst>
          </p:spPr>
          <p:txBody>
            <a:bodyPr wrap="non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63 – 35</a:t>
              </a:r>
              <a:endParaRPr kumimoji="0" lang="vi-VN" sz="2800" b="0" i="0" u="none" strike="noStrike" kern="0" cap="none" spc="0" normalizeH="0" baseline="0" noProof="0" dirty="0">
                <a:ln>
                  <a:noFill/>
                </a:ln>
                <a:solidFill>
                  <a:prstClr val="black"/>
                </a:solidFill>
                <a:effectLst/>
                <a:uLnTx/>
                <a:uFillTx/>
              </a:endParaRPr>
            </a:p>
          </p:txBody>
        </p:sp>
      </p:grpSp>
      <p:grpSp>
        <p:nvGrpSpPr>
          <p:cNvPr id="35" name="Group 34"/>
          <p:cNvGrpSpPr/>
          <p:nvPr/>
        </p:nvGrpSpPr>
        <p:grpSpPr>
          <a:xfrm>
            <a:off x="4799232" y="1093510"/>
            <a:ext cx="837249" cy="1312215"/>
            <a:chOff x="1933616" y="4498692"/>
            <a:chExt cx="837249" cy="1312215"/>
          </a:xfrm>
        </p:grpSpPr>
        <p:sp>
          <p:nvSpPr>
            <p:cNvPr id="36" name="TextBox 35"/>
            <p:cNvSpPr txBox="1"/>
            <p:nvPr/>
          </p:nvSpPr>
          <p:spPr>
            <a:xfrm>
              <a:off x="2185448" y="4498692"/>
              <a:ext cx="585417" cy="1305165"/>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28</a:t>
              </a:r>
              <a:endParaRPr kumimoji="0" lang="vi-VN"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35</a:t>
              </a:r>
              <a:endParaRPr kumimoji="0" lang="vi-VN" sz="2800" b="0" i="0" u="none" strike="noStrike" kern="0" cap="none" spc="0" normalizeH="0" baseline="0" noProof="0" dirty="0">
                <a:ln>
                  <a:noFill/>
                </a:ln>
                <a:solidFill>
                  <a:prstClr val="black"/>
                </a:solidFill>
                <a:effectLst/>
                <a:uLnTx/>
                <a:uFillTx/>
              </a:endParaRPr>
            </a:p>
          </p:txBody>
        </p:sp>
        <p:sp>
          <p:nvSpPr>
            <p:cNvPr id="37" name="TextBox 36"/>
            <p:cNvSpPr txBox="1"/>
            <p:nvPr/>
          </p:nvSpPr>
          <p:spPr>
            <a:xfrm>
              <a:off x="1933616" y="496642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a:t>
              </a:r>
              <a:endParaRPr kumimoji="0" lang="vi-VN" sz="2800" b="0" i="0" u="none" strike="noStrike" kern="0" cap="none" spc="0" normalizeH="0" baseline="0" noProof="0" dirty="0">
                <a:ln>
                  <a:noFill/>
                </a:ln>
                <a:solidFill>
                  <a:prstClr val="black"/>
                </a:solidFill>
                <a:effectLst/>
                <a:uLnTx/>
                <a:uFillTx/>
              </a:endParaRPr>
            </a:p>
          </p:txBody>
        </p:sp>
        <p:cxnSp>
          <p:nvCxnSpPr>
            <p:cNvPr id="38" name="Straight Connector 37"/>
            <p:cNvCxnSpPr/>
            <p:nvPr/>
          </p:nvCxnSpPr>
          <p:spPr>
            <a:xfrm>
              <a:off x="2024879" y="5810907"/>
              <a:ext cx="745986" cy="0"/>
            </a:xfrm>
            <a:prstGeom prst="line">
              <a:avLst/>
            </a:prstGeom>
            <a:noFill/>
            <a:ln w="28575" cap="flat" cmpd="sng" algn="ctr">
              <a:solidFill>
                <a:sysClr val="windowText" lastClr="000000"/>
              </a:solidFill>
              <a:prstDash val="solid"/>
              <a:miter lim="800000"/>
            </a:ln>
            <a:effectLst/>
          </p:spPr>
        </p:cxnSp>
      </p:grpSp>
      <p:grpSp>
        <p:nvGrpSpPr>
          <p:cNvPr id="39" name="Group 38"/>
          <p:cNvGrpSpPr/>
          <p:nvPr/>
        </p:nvGrpSpPr>
        <p:grpSpPr>
          <a:xfrm>
            <a:off x="6882073" y="1086460"/>
            <a:ext cx="837249" cy="1312215"/>
            <a:chOff x="1933616" y="4498692"/>
            <a:chExt cx="837249" cy="1312215"/>
          </a:xfrm>
        </p:grpSpPr>
        <p:sp>
          <p:nvSpPr>
            <p:cNvPr id="40" name="TextBox 39"/>
            <p:cNvSpPr txBox="1"/>
            <p:nvPr/>
          </p:nvSpPr>
          <p:spPr>
            <a:xfrm>
              <a:off x="2185448" y="4498692"/>
              <a:ext cx="585417" cy="1305165"/>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63</a:t>
              </a:r>
              <a:endParaRPr kumimoji="0" lang="vi-VN"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28</a:t>
              </a:r>
              <a:endParaRPr kumimoji="0" lang="vi-VN" sz="2800" b="0" i="0" u="none" strike="noStrike" kern="0" cap="none" spc="0" normalizeH="0" baseline="0" noProof="0" dirty="0">
                <a:ln>
                  <a:noFill/>
                </a:ln>
                <a:solidFill>
                  <a:prstClr val="black"/>
                </a:solidFill>
                <a:effectLst/>
                <a:uLnTx/>
                <a:uFillTx/>
              </a:endParaRPr>
            </a:p>
          </p:txBody>
        </p:sp>
        <p:sp>
          <p:nvSpPr>
            <p:cNvPr id="41" name="TextBox 40"/>
            <p:cNvSpPr txBox="1"/>
            <p:nvPr/>
          </p:nvSpPr>
          <p:spPr>
            <a:xfrm>
              <a:off x="1933616" y="496642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a:t>
              </a:r>
              <a:endParaRPr kumimoji="0" lang="vi-VN" sz="2800" b="0" i="0" u="none" strike="noStrike" kern="0" cap="none" spc="0" normalizeH="0" baseline="0" noProof="0" dirty="0">
                <a:ln>
                  <a:noFill/>
                </a:ln>
                <a:solidFill>
                  <a:prstClr val="black"/>
                </a:solidFill>
                <a:effectLst/>
                <a:uLnTx/>
                <a:uFillTx/>
              </a:endParaRPr>
            </a:p>
          </p:txBody>
        </p:sp>
        <p:cxnSp>
          <p:nvCxnSpPr>
            <p:cNvPr id="42" name="Straight Connector 41"/>
            <p:cNvCxnSpPr/>
            <p:nvPr/>
          </p:nvCxnSpPr>
          <p:spPr>
            <a:xfrm>
              <a:off x="2024879" y="5810907"/>
              <a:ext cx="745986" cy="0"/>
            </a:xfrm>
            <a:prstGeom prst="line">
              <a:avLst/>
            </a:prstGeom>
            <a:noFill/>
            <a:ln w="28575" cap="flat" cmpd="sng" algn="ctr">
              <a:solidFill>
                <a:sysClr val="windowText" lastClr="000000"/>
              </a:solidFill>
              <a:prstDash val="solid"/>
              <a:miter lim="800000"/>
            </a:ln>
            <a:effectLst/>
          </p:spPr>
        </p:cxnSp>
      </p:grpSp>
      <p:grpSp>
        <p:nvGrpSpPr>
          <p:cNvPr id="43" name="Group 42"/>
          <p:cNvGrpSpPr/>
          <p:nvPr/>
        </p:nvGrpSpPr>
        <p:grpSpPr>
          <a:xfrm>
            <a:off x="8964914" y="1093510"/>
            <a:ext cx="837249" cy="1312215"/>
            <a:chOff x="1933616" y="4498692"/>
            <a:chExt cx="837249" cy="1312215"/>
          </a:xfrm>
        </p:grpSpPr>
        <p:sp>
          <p:nvSpPr>
            <p:cNvPr id="44" name="TextBox 43"/>
            <p:cNvSpPr txBox="1"/>
            <p:nvPr/>
          </p:nvSpPr>
          <p:spPr>
            <a:xfrm>
              <a:off x="2185448" y="4498692"/>
              <a:ext cx="585417" cy="1305165"/>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63</a:t>
              </a:r>
              <a:endParaRPr kumimoji="0" lang="vi-VN"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35</a:t>
              </a:r>
              <a:endParaRPr kumimoji="0" lang="vi-VN" sz="2800" b="0" i="0" u="none" strike="noStrike" kern="0" cap="none" spc="0" normalizeH="0" baseline="0" noProof="0" dirty="0">
                <a:ln>
                  <a:noFill/>
                </a:ln>
                <a:solidFill>
                  <a:prstClr val="black"/>
                </a:solidFill>
                <a:effectLst/>
                <a:uLnTx/>
                <a:uFillTx/>
              </a:endParaRPr>
            </a:p>
          </p:txBody>
        </p:sp>
        <p:sp>
          <p:nvSpPr>
            <p:cNvPr id="45" name="TextBox 44"/>
            <p:cNvSpPr txBox="1"/>
            <p:nvPr/>
          </p:nvSpPr>
          <p:spPr>
            <a:xfrm>
              <a:off x="1933616" y="496642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a:t>
              </a:r>
              <a:endParaRPr kumimoji="0" lang="vi-VN" sz="2800" b="0" i="0" u="none" strike="noStrike" kern="0" cap="none" spc="0" normalizeH="0" baseline="0" noProof="0" dirty="0">
                <a:ln>
                  <a:noFill/>
                </a:ln>
                <a:solidFill>
                  <a:prstClr val="black"/>
                </a:solidFill>
                <a:effectLst/>
                <a:uLnTx/>
                <a:uFillTx/>
              </a:endParaRPr>
            </a:p>
          </p:txBody>
        </p:sp>
        <p:cxnSp>
          <p:nvCxnSpPr>
            <p:cNvPr id="46" name="Straight Connector 45"/>
            <p:cNvCxnSpPr/>
            <p:nvPr/>
          </p:nvCxnSpPr>
          <p:spPr>
            <a:xfrm>
              <a:off x="2024879" y="5810907"/>
              <a:ext cx="745986" cy="0"/>
            </a:xfrm>
            <a:prstGeom prst="line">
              <a:avLst/>
            </a:prstGeom>
            <a:noFill/>
            <a:ln w="28575" cap="flat" cmpd="sng" algn="ctr">
              <a:solidFill>
                <a:sysClr val="windowText" lastClr="000000"/>
              </a:solidFill>
              <a:prstDash val="solid"/>
              <a:miter lim="800000"/>
            </a:ln>
            <a:effectLst/>
          </p:spPr>
        </p:cxnSp>
      </p:grpSp>
      <p:sp>
        <p:nvSpPr>
          <p:cNvPr id="47" name="TextBox 46"/>
          <p:cNvSpPr txBox="1"/>
          <p:nvPr/>
        </p:nvSpPr>
        <p:spPr>
          <a:xfrm>
            <a:off x="4996562" y="2434602"/>
            <a:ext cx="63991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rgbClr val="FF0000"/>
                </a:solidFill>
                <a:effectLst/>
                <a:uLnTx/>
                <a:uFillTx/>
              </a:rPr>
              <a:t>63</a:t>
            </a:r>
            <a:endParaRPr kumimoji="0" lang="vi-VN" sz="3200" b="1" i="0" u="none" strike="noStrike" kern="0" cap="none" spc="0" normalizeH="0" baseline="0" noProof="0" dirty="0">
              <a:ln>
                <a:noFill/>
              </a:ln>
              <a:solidFill>
                <a:srgbClr val="FF0000"/>
              </a:solidFill>
              <a:effectLst/>
              <a:uLnTx/>
              <a:uFillTx/>
            </a:endParaRPr>
          </a:p>
        </p:txBody>
      </p:sp>
      <p:sp>
        <p:nvSpPr>
          <p:cNvPr id="48" name="TextBox 47"/>
          <p:cNvSpPr txBox="1"/>
          <p:nvPr/>
        </p:nvSpPr>
        <p:spPr>
          <a:xfrm>
            <a:off x="7079403" y="2403724"/>
            <a:ext cx="63991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rgbClr val="FF0000"/>
                </a:solidFill>
                <a:effectLst/>
                <a:uLnTx/>
                <a:uFillTx/>
              </a:rPr>
              <a:t>35</a:t>
            </a:r>
            <a:endParaRPr kumimoji="0" lang="vi-VN" sz="3200" b="1" i="0" u="none" strike="noStrike" kern="0" cap="none" spc="0" normalizeH="0" baseline="0" noProof="0" dirty="0">
              <a:ln>
                <a:noFill/>
              </a:ln>
              <a:solidFill>
                <a:srgbClr val="FF0000"/>
              </a:solidFill>
              <a:effectLst/>
              <a:uLnTx/>
              <a:uFillTx/>
            </a:endParaRPr>
          </a:p>
        </p:txBody>
      </p:sp>
      <p:sp>
        <p:nvSpPr>
          <p:cNvPr id="49" name="TextBox 48"/>
          <p:cNvSpPr txBox="1"/>
          <p:nvPr/>
        </p:nvSpPr>
        <p:spPr>
          <a:xfrm>
            <a:off x="9188748" y="2434600"/>
            <a:ext cx="63991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rgbClr val="FF0000"/>
                </a:solidFill>
                <a:effectLst/>
                <a:uLnTx/>
                <a:uFillTx/>
              </a:rPr>
              <a:t>28</a:t>
            </a:r>
            <a:endParaRPr kumimoji="0" lang="vi-VN" sz="3200" b="1" i="0" u="none" strike="noStrike" kern="0" cap="none" spc="0" normalizeH="0" baseline="0" noProof="0" dirty="0">
              <a:ln>
                <a:noFill/>
              </a:ln>
              <a:solidFill>
                <a:srgbClr val="FF0000"/>
              </a:solidFill>
              <a:effectLst/>
              <a:uLnTx/>
              <a:uFillTx/>
            </a:endParaRPr>
          </a:p>
        </p:txBody>
      </p:sp>
      <p:sp>
        <p:nvSpPr>
          <p:cNvPr id="50" name="TextBox 49"/>
          <p:cNvSpPr txBox="1"/>
          <p:nvPr/>
        </p:nvSpPr>
        <p:spPr>
          <a:xfrm>
            <a:off x="3790294" y="689452"/>
            <a:ext cx="50526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a)</a:t>
            </a:r>
            <a:endParaRPr kumimoji="0" lang="vi-VN" sz="2800" b="0" i="0" u="none" strike="noStrike" kern="0" cap="none" spc="0" normalizeH="0" baseline="0" noProof="0" dirty="0">
              <a:ln>
                <a:noFill/>
              </a:ln>
              <a:solidFill>
                <a:prstClr val="black"/>
              </a:solidFill>
              <a:effectLst/>
              <a:uLnTx/>
              <a:uFillTx/>
            </a:endParaRPr>
          </a:p>
        </p:txBody>
      </p:sp>
      <p:sp>
        <p:nvSpPr>
          <p:cNvPr id="51" name="TextBox 50"/>
          <p:cNvSpPr txBox="1"/>
          <p:nvPr/>
        </p:nvSpPr>
        <p:spPr>
          <a:xfrm>
            <a:off x="3790294" y="3382422"/>
            <a:ext cx="50526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b)</a:t>
            </a:r>
            <a:endParaRPr kumimoji="0" lang="vi-VN" sz="2800" b="0" i="0" u="none" strike="noStrike" kern="0" cap="none" spc="0" normalizeH="0" baseline="0" noProof="0" dirty="0">
              <a:ln>
                <a:noFill/>
              </a:ln>
              <a:solidFill>
                <a:prstClr val="black"/>
              </a:solidFill>
              <a:effectLst/>
              <a:uLnTx/>
              <a:uFillTx/>
            </a:endParaRPr>
          </a:p>
        </p:txBody>
      </p:sp>
      <p:grpSp>
        <p:nvGrpSpPr>
          <p:cNvPr id="52" name="Group 51"/>
          <p:cNvGrpSpPr/>
          <p:nvPr/>
        </p:nvGrpSpPr>
        <p:grpSpPr>
          <a:xfrm>
            <a:off x="4699685" y="3382422"/>
            <a:ext cx="5539138" cy="658837"/>
            <a:chOff x="1824226" y="3918824"/>
            <a:chExt cx="5539138" cy="658837"/>
          </a:xfrm>
        </p:grpSpPr>
        <p:sp>
          <p:nvSpPr>
            <p:cNvPr id="53" name="Rectangle 52"/>
            <p:cNvSpPr/>
            <p:nvPr/>
          </p:nvSpPr>
          <p:spPr>
            <a:xfrm>
              <a:off x="1824226" y="3918826"/>
              <a:ext cx="1394934" cy="658835"/>
            </a:xfrm>
            <a:prstGeom prst="rect">
              <a:avLst/>
            </a:prstGeom>
            <a:solidFill>
              <a:srgbClr val="4BACC6">
                <a:lumMod val="40000"/>
                <a:lumOff val="60000"/>
              </a:srgbClr>
            </a:solidFill>
            <a:effectLst>
              <a:softEdge rad="127000"/>
            </a:effectLst>
          </p:spPr>
          <p:txBody>
            <a:bodyPr wrap="non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42 + 49</a:t>
              </a:r>
              <a:endParaRPr kumimoji="0" lang="vi-VN" sz="2800" b="0" i="0" u="none" strike="noStrike" kern="0" cap="none" spc="0" normalizeH="0" baseline="0" noProof="0" dirty="0">
                <a:ln>
                  <a:noFill/>
                </a:ln>
                <a:solidFill>
                  <a:prstClr val="black"/>
                </a:solidFill>
                <a:effectLst/>
                <a:uLnTx/>
                <a:uFillTx/>
              </a:endParaRPr>
            </a:p>
          </p:txBody>
        </p:sp>
        <p:sp>
          <p:nvSpPr>
            <p:cNvPr id="54" name="Rectangle 53"/>
            <p:cNvSpPr/>
            <p:nvPr/>
          </p:nvSpPr>
          <p:spPr>
            <a:xfrm>
              <a:off x="3901137" y="3918825"/>
              <a:ext cx="1385316" cy="658835"/>
            </a:xfrm>
            <a:prstGeom prst="rect">
              <a:avLst/>
            </a:prstGeom>
            <a:solidFill>
              <a:srgbClr val="4BACC6">
                <a:lumMod val="40000"/>
                <a:lumOff val="60000"/>
              </a:srgbClr>
            </a:solidFill>
            <a:effectLst>
              <a:softEdge rad="127000"/>
            </a:effectLst>
          </p:spPr>
          <p:txBody>
            <a:bodyPr wrap="non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91 – 42</a:t>
              </a:r>
              <a:endParaRPr kumimoji="0" lang="vi-VN" sz="2800" b="0" i="0" u="none" strike="noStrike" kern="0" cap="none" spc="0" normalizeH="0" baseline="0" noProof="0" dirty="0">
                <a:ln>
                  <a:noFill/>
                </a:ln>
                <a:solidFill>
                  <a:prstClr val="black"/>
                </a:solidFill>
                <a:effectLst/>
                <a:uLnTx/>
                <a:uFillTx/>
              </a:endParaRPr>
            </a:p>
          </p:txBody>
        </p:sp>
        <p:sp>
          <p:nvSpPr>
            <p:cNvPr id="55" name="Rectangle 54"/>
            <p:cNvSpPr/>
            <p:nvPr/>
          </p:nvSpPr>
          <p:spPr>
            <a:xfrm>
              <a:off x="5978048" y="3918824"/>
              <a:ext cx="1385316" cy="658835"/>
            </a:xfrm>
            <a:prstGeom prst="rect">
              <a:avLst/>
            </a:prstGeom>
            <a:solidFill>
              <a:srgbClr val="4BACC6">
                <a:lumMod val="40000"/>
                <a:lumOff val="60000"/>
              </a:srgbClr>
            </a:solidFill>
            <a:effectLst>
              <a:softEdge rad="127000"/>
            </a:effectLst>
          </p:spPr>
          <p:txBody>
            <a:bodyPr wrap="non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91 – 49</a:t>
              </a:r>
              <a:endParaRPr kumimoji="0" lang="vi-VN" sz="2800" b="0" i="0" u="none" strike="noStrike" kern="0" cap="none" spc="0" normalizeH="0" baseline="0" noProof="0" dirty="0">
                <a:ln>
                  <a:noFill/>
                </a:ln>
                <a:solidFill>
                  <a:prstClr val="black"/>
                </a:solidFill>
                <a:effectLst/>
                <a:uLnTx/>
                <a:uFillTx/>
              </a:endParaRPr>
            </a:p>
          </p:txBody>
        </p:sp>
      </p:grpSp>
      <p:grpSp>
        <p:nvGrpSpPr>
          <p:cNvPr id="56" name="Group 55"/>
          <p:cNvGrpSpPr/>
          <p:nvPr/>
        </p:nvGrpSpPr>
        <p:grpSpPr>
          <a:xfrm>
            <a:off x="4799232" y="3885064"/>
            <a:ext cx="837249" cy="1312215"/>
            <a:chOff x="1933616" y="4498692"/>
            <a:chExt cx="837249" cy="1312215"/>
          </a:xfrm>
        </p:grpSpPr>
        <p:sp>
          <p:nvSpPr>
            <p:cNvPr id="57" name="TextBox 56"/>
            <p:cNvSpPr txBox="1"/>
            <p:nvPr/>
          </p:nvSpPr>
          <p:spPr>
            <a:xfrm>
              <a:off x="2185448" y="4498692"/>
              <a:ext cx="585417" cy="1305165"/>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42</a:t>
              </a:r>
              <a:endParaRPr kumimoji="0" lang="vi-VN"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49</a:t>
              </a:r>
              <a:endParaRPr kumimoji="0" lang="vi-VN" sz="2800" b="0" i="0" u="none" strike="noStrike" kern="0" cap="none" spc="0" normalizeH="0" baseline="0" noProof="0" dirty="0">
                <a:ln>
                  <a:noFill/>
                </a:ln>
                <a:solidFill>
                  <a:prstClr val="black"/>
                </a:solidFill>
                <a:effectLst/>
                <a:uLnTx/>
                <a:uFillTx/>
              </a:endParaRPr>
            </a:p>
          </p:txBody>
        </p:sp>
        <p:sp>
          <p:nvSpPr>
            <p:cNvPr id="58" name="TextBox 57"/>
            <p:cNvSpPr txBox="1"/>
            <p:nvPr/>
          </p:nvSpPr>
          <p:spPr>
            <a:xfrm>
              <a:off x="1933616" y="496642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a:t>
              </a:r>
              <a:endParaRPr kumimoji="0" lang="vi-VN" sz="2800" b="0" i="0" u="none" strike="noStrike" kern="0" cap="none" spc="0" normalizeH="0" baseline="0" noProof="0" dirty="0">
                <a:ln>
                  <a:noFill/>
                </a:ln>
                <a:solidFill>
                  <a:prstClr val="black"/>
                </a:solidFill>
                <a:effectLst/>
                <a:uLnTx/>
                <a:uFillTx/>
              </a:endParaRPr>
            </a:p>
          </p:txBody>
        </p:sp>
        <p:cxnSp>
          <p:nvCxnSpPr>
            <p:cNvPr id="59" name="Straight Connector 58"/>
            <p:cNvCxnSpPr/>
            <p:nvPr/>
          </p:nvCxnSpPr>
          <p:spPr>
            <a:xfrm>
              <a:off x="2024879" y="5810907"/>
              <a:ext cx="745986" cy="0"/>
            </a:xfrm>
            <a:prstGeom prst="line">
              <a:avLst/>
            </a:prstGeom>
            <a:noFill/>
            <a:ln w="28575" cap="flat" cmpd="sng" algn="ctr">
              <a:solidFill>
                <a:sysClr val="windowText" lastClr="000000"/>
              </a:solidFill>
              <a:prstDash val="solid"/>
              <a:miter lim="800000"/>
            </a:ln>
            <a:effectLst/>
          </p:spPr>
        </p:cxnSp>
      </p:grpSp>
      <p:grpSp>
        <p:nvGrpSpPr>
          <p:cNvPr id="60" name="Group 59"/>
          <p:cNvGrpSpPr/>
          <p:nvPr/>
        </p:nvGrpSpPr>
        <p:grpSpPr>
          <a:xfrm>
            <a:off x="6882073" y="3878014"/>
            <a:ext cx="837249" cy="1312215"/>
            <a:chOff x="1933616" y="4498692"/>
            <a:chExt cx="837249" cy="1312215"/>
          </a:xfrm>
        </p:grpSpPr>
        <p:sp>
          <p:nvSpPr>
            <p:cNvPr id="61" name="TextBox 60"/>
            <p:cNvSpPr txBox="1"/>
            <p:nvPr/>
          </p:nvSpPr>
          <p:spPr>
            <a:xfrm>
              <a:off x="2185448" y="4498692"/>
              <a:ext cx="585417" cy="1305165"/>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91</a:t>
              </a:r>
              <a:endParaRPr kumimoji="0" lang="vi-VN"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42</a:t>
              </a:r>
              <a:endParaRPr kumimoji="0" lang="vi-VN" sz="2800" b="0" i="0" u="none" strike="noStrike" kern="0" cap="none" spc="0" normalizeH="0" baseline="0" noProof="0" dirty="0">
                <a:ln>
                  <a:noFill/>
                </a:ln>
                <a:solidFill>
                  <a:prstClr val="black"/>
                </a:solidFill>
                <a:effectLst/>
                <a:uLnTx/>
                <a:uFillTx/>
              </a:endParaRPr>
            </a:p>
          </p:txBody>
        </p:sp>
        <p:sp>
          <p:nvSpPr>
            <p:cNvPr id="62" name="TextBox 61"/>
            <p:cNvSpPr txBox="1"/>
            <p:nvPr/>
          </p:nvSpPr>
          <p:spPr>
            <a:xfrm>
              <a:off x="1933616" y="496642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a:t>
              </a:r>
              <a:endParaRPr kumimoji="0" lang="vi-VN" sz="2800" b="0" i="0" u="none" strike="noStrike" kern="0" cap="none" spc="0" normalizeH="0" baseline="0" noProof="0" dirty="0">
                <a:ln>
                  <a:noFill/>
                </a:ln>
                <a:solidFill>
                  <a:prstClr val="black"/>
                </a:solidFill>
                <a:effectLst/>
                <a:uLnTx/>
                <a:uFillTx/>
              </a:endParaRPr>
            </a:p>
          </p:txBody>
        </p:sp>
        <p:cxnSp>
          <p:nvCxnSpPr>
            <p:cNvPr id="63" name="Straight Connector 62"/>
            <p:cNvCxnSpPr/>
            <p:nvPr/>
          </p:nvCxnSpPr>
          <p:spPr>
            <a:xfrm>
              <a:off x="2024879" y="5810907"/>
              <a:ext cx="745986" cy="0"/>
            </a:xfrm>
            <a:prstGeom prst="line">
              <a:avLst/>
            </a:prstGeom>
            <a:noFill/>
            <a:ln w="28575" cap="flat" cmpd="sng" algn="ctr">
              <a:solidFill>
                <a:sysClr val="windowText" lastClr="000000"/>
              </a:solidFill>
              <a:prstDash val="solid"/>
              <a:miter lim="800000"/>
            </a:ln>
            <a:effectLst/>
          </p:spPr>
        </p:cxnSp>
      </p:grpSp>
      <p:grpSp>
        <p:nvGrpSpPr>
          <p:cNvPr id="64" name="Group 63"/>
          <p:cNvGrpSpPr/>
          <p:nvPr/>
        </p:nvGrpSpPr>
        <p:grpSpPr>
          <a:xfrm>
            <a:off x="8964914" y="3885064"/>
            <a:ext cx="837249" cy="1312215"/>
            <a:chOff x="1933616" y="4498692"/>
            <a:chExt cx="837249" cy="1312215"/>
          </a:xfrm>
        </p:grpSpPr>
        <p:sp>
          <p:nvSpPr>
            <p:cNvPr id="65" name="TextBox 64"/>
            <p:cNvSpPr txBox="1"/>
            <p:nvPr/>
          </p:nvSpPr>
          <p:spPr>
            <a:xfrm>
              <a:off x="2185448" y="4498692"/>
              <a:ext cx="585417" cy="1305165"/>
            </a:xfrm>
            <a:prstGeom prst="rect">
              <a:avLst/>
            </a:prstGeom>
            <a:noFill/>
          </p:spPr>
          <p:txBody>
            <a:bodyPr wrap="non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91</a:t>
              </a:r>
              <a:endParaRPr kumimoji="0" lang="vi-VN" sz="2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49</a:t>
              </a:r>
              <a:endParaRPr kumimoji="0" lang="vi-VN" sz="2800" b="0" i="0" u="none" strike="noStrike" kern="0" cap="none" spc="0" normalizeH="0" baseline="0" noProof="0" dirty="0">
                <a:ln>
                  <a:noFill/>
                </a:ln>
                <a:solidFill>
                  <a:prstClr val="black"/>
                </a:solidFill>
                <a:effectLst/>
                <a:uLnTx/>
                <a:uFillTx/>
              </a:endParaRPr>
            </a:p>
          </p:txBody>
        </p:sp>
        <p:sp>
          <p:nvSpPr>
            <p:cNvPr id="66" name="TextBox 65"/>
            <p:cNvSpPr txBox="1"/>
            <p:nvPr/>
          </p:nvSpPr>
          <p:spPr>
            <a:xfrm>
              <a:off x="1933616" y="496642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prstClr val="black"/>
                  </a:solidFill>
                  <a:effectLst/>
                  <a:uLnTx/>
                  <a:uFillTx/>
                </a:rPr>
                <a:t>–</a:t>
              </a:r>
              <a:endParaRPr kumimoji="0" lang="vi-VN" sz="2800" b="0" i="0" u="none" strike="noStrike" kern="0" cap="none" spc="0" normalizeH="0" baseline="0" noProof="0" dirty="0">
                <a:ln>
                  <a:noFill/>
                </a:ln>
                <a:solidFill>
                  <a:prstClr val="black"/>
                </a:solidFill>
                <a:effectLst/>
                <a:uLnTx/>
                <a:uFillTx/>
              </a:endParaRPr>
            </a:p>
          </p:txBody>
        </p:sp>
        <p:cxnSp>
          <p:nvCxnSpPr>
            <p:cNvPr id="67" name="Straight Connector 66"/>
            <p:cNvCxnSpPr/>
            <p:nvPr/>
          </p:nvCxnSpPr>
          <p:spPr>
            <a:xfrm>
              <a:off x="2024879" y="5810907"/>
              <a:ext cx="745986" cy="0"/>
            </a:xfrm>
            <a:prstGeom prst="line">
              <a:avLst/>
            </a:prstGeom>
            <a:noFill/>
            <a:ln w="28575" cap="flat" cmpd="sng" algn="ctr">
              <a:solidFill>
                <a:sysClr val="windowText" lastClr="000000"/>
              </a:solidFill>
              <a:prstDash val="solid"/>
              <a:miter lim="800000"/>
            </a:ln>
            <a:effectLst/>
          </p:spPr>
        </p:cxnSp>
      </p:grpSp>
      <p:sp>
        <p:nvSpPr>
          <p:cNvPr id="68" name="TextBox 67"/>
          <p:cNvSpPr txBox="1"/>
          <p:nvPr/>
        </p:nvSpPr>
        <p:spPr>
          <a:xfrm>
            <a:off x="4996562" y="5226156"/>
            <a:ext cx="63991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rgbClr val="FF0000"/>
                </a:solidFill>
                <a:effectLst/>
                <a:uLnTx/>
                <a:uFillTx/>
              </a:rPr>
              <a:t>91</a:t>
            </a:r>
            <a:endParaRPr kumimoji="0" lang="vi-VN" sz="3200" b="1" i="0" u="none" strike="noStrike" kern="0" cap="none" spc="0" normalizeH="0" baseline="0" noProof="0" dirty="0">
              <a:ln>
                <a:noFill/>
              </a:ln>
              <a:solidFill>
                <a:srgbClr val="FF0000"/>
              </a:solidFill>
              <a:effectLst/>
              <a:uLnTx/>
              <a:uFillTx/>
            </a:endParaRPr>
          </a:p>
        </p:txBody>
      </p:sp>
      <p:sp>
        <p:nvSpPr>
          <p:cNvPr id="69" name="TextBox 68"/>
          <p:cNvSpPr txBox="1"/>
          <p:nvPr/>
        </p:nvSpPr>
        <p:spPr>
          <a:xfrm>
            <a:off x="7079403" y="5195278"/>
            <a:ext cx="63991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rgbClr val="FF0000"/>
                </a:solidFill>
                <a:effectLst/>
                <a:uLnTx/>
                <a:uFillTx/>
              </a:rPr>
              <a:t>49</a:t>
            </a:r>
            <a:endParaRPr kumimoji="0" lang="vi-VN" sz="3200" b="1" i="0" u="none" strike="noStrike" kern="0" cap="none" spc="0" normalizeH="0" baseline="0" noProof="0" dirty="0">
              <a:ln>
                <a:noFill/>
              </a:ln>
              <a:solidFill>
                <a:srgbClr val="FF0000"/>
              </a:solidFill>
              <a:effectLst/>
              <a:uLnTx/>
              <a:uFillTx/>
            </a:endParaRPr>
          </a:p>
        </p:txBody>
      </p:sp>
      <p:sp>
        <p:nvSpPr>
          <p:cNvPr id="70" name="TextBox 69"/>
          <p:cNvSpPr txBox="1"/>
          <p:nvPr/>
        </p:nvSpPr>
        <p:spPr>
          <a:xfrm>
            <a:off x="9188748" y="5226154"/>
            <a:ext cx="63991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3200" b="1" i="0" u="none" strike="noStrike" kern="0" cap="none" spc="0" normalizeH="0" baseline="0" noProof="0" dirty="0">
                <a:ln>
                  <a:noFill/>
                </a:ln>
                <a:solidFill>
                  <a:srgbClr val="FF0000"/>
                </a:solidFill>
                <a:effectLst/>
                <a:uLnTx/>
                <a:uFillTx/>
              </a:rPr>
              <a:t>42</a:t>
            </a:r>
            <a:endParaRPr kumimoji="0" lang="vi-VN" sz="3200" b="1" i="0" u="none" strike="noStrike" kern="0" cap="none" spc="0" normalizeH="0" baseline="0" noProof="0" dirty="0">
              <a:ln>
                <a:noFill/>
              </a:ln>
              <a:solidFill>
                <a:srgbClr val="FF0000"/>
              </a:solidFill>
              <a:effectLst/>
              <a:uLnTx/>
              <a:uFillTx/>
            </a:endParaRPr>
          </a:p>
        </p:txBody>
      </p:sp>
      <p:sp>
        <p:nvSpPr>
          <p:cNvPr id="71" name="Cloud 70"/>
          <p:cNvSpPr/>
          <p:nvPr/>
        </p:nvSpPr>
        <p:spPr>
          <a:xfrm>
            <a:off x="429529" y="2018569"/>
            <a:ext cx="3375944" cy="4004450"/>
          </a:xfrm>
          <a:prstGeom prst="cloud">
            <a:avLst/>
          </a:prstGeom>
          <a:solidFill>
            <a:sysClr val="window" lastClr="FFFFFF"/>
          </a:solidFill>
          <a:ln w="1905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0" i="0" u="none" strike="noStrike" kern="0" cap="none" spc="0" normalizeH="0" baseline="0" noProof="0" dirty="0">
                <a:ln>
                  <a:noFill/>
                </a:ln>
                <a:solidFill>
                  <a:srgbClr val="C00000"/>
                </a:solidFill>
                <a:effectLst/>
                <a:uLnTx/>
                <a:uFillTx/>
                <a:latin typeface="Arial" panose="020B0604020202020204"/>
                <a:ea typeface="+mn-ea"/>
                <a:cs typeface="+mn-cs"/>
              </a:rPr>
              <a:t>Lấy tổng trừ đi một số hạng thì được kết quả là số hạng còn lại.</a:t>
            </a:r>
            <a:endParaRPr kumimoji="0" lang="vi-VN" sz="2800" b="0" i="0" u="none" strike="noStrike" kern="0" cap="none" spc="0" normalizeH="0" baseline="0" noProof="0" dirty="0">
              <a:ln>
                <a:noFill/>
              </a:ln>
              <a:solidFill>
                <a:srgbClr val="C00000"/>
              </a:solidFill>
              <a:effectLst/>
              <a:uLnTx/>
              <a:uFillTx/>
              <a:latin typeface="Arial" panose="020B0604020202020204"/>
              <a:ea typeface="+mn-ea"/>
              <a:cs typeface="+mn-cs"/>
            </a:endParaRPr>
          </a:p>
        </p:txBody>
      </p:sp>
    </p:spTree>
  </p:cSld>
  <p:clrMapOvr>
    <a:masterClrMapping/>
  </p:clrMapOvr>
  <p:transition spd="slow"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randombar(horizontal)">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up)">
                                      <p:cBhvr>
                                        <p:cTn id="71" dur="500"/>
                                        <p:tgtEl>
                                          <p:spTgt spid="56"/>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up)">
                                      <p:cBhvr>
                                        <p:cTn id="83" dur="500"/>
                                        <p:tgtEl>
                                          <p:spTgt spid="6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Effect transition="in" filter="fade">
                                      <p:cBhvr>
                                        <p:cTn id="90" dur="500"/>
                                        <p:tgtEl>
                                          <p:spTgt spid="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up)">
                                      <p:cBhvr>
                                        <p:cTn id="95" dur="500"/>
                                        <p:tgtEl>
                                          <p:spTgt spid="64"/>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p:cTn id="100" dur="500" fill="hold"/>
                                        <p:tgtEl>
                                          <p:spTgt spid="70"/>
                                        </p:tgtEl>
                                        <p:attrNameLst>
                                          <p:attrName>ppt_w</p:attrName>
                                        </p:attrNameLst>
                                      </p:cBhvr>
                                      <p:tavLst>
                                        <p:tav tm="0">
                                          <p:val>
                                            <p:fltVal val="0"/>
                                          </p:val>
                                        </p:tav>
                                        <p:tav tm="100000">
                                          <p:val>
                                            <p:strVal val="#ppt_w"/>
                                          </p:val>
                                        </p:tav>
                                      </p:tavLst>
                                    </p:anim>
                                    <p:anim calcmode="lin" valueType="num">
                                      <p:cBhvr>
                                        <p:cTn id="101" dur="500" fill="hold"/>
                                        <p:tgtEl>
                                          <p:spTgt spid="70"/>
                                        </p:tgtEl>
                                        <p:attrNameLst>
                                          <p:attrName>ppt_h</p:attrName>
                                        </p:attrNameLst>
                                      </p:cBhvr>
                                      <p:tavLst>
                                        <p:tav tm="0">
                                          <p:val>
                                            <p:fltVal val="0"/>
                                          </p:val>
                                        </p:tav>
                                        <p:tav tm="100000">
                                          <p:val>
                                            <p:strVal val="#ppt_h"/>
                                          </p:val>
                                        </p:tav>
                                      </p:tavLst>
                                    </p:anim>
                                    <p:animEffect transition="in" filter="fade">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1000" fill="hold"/>
                                        <p:tgtEl>
                                          <p:spTgt spid="71"/>
                                        </p:tgtEl>
                                        <p:attrNameLst>
                                          <p:attrName>ppt_w</p:attrName>
                                        </p:attrNameLst>
                                      </p:cBhvr>
                                      <p:tavLst>
                                        <p:tav tm="0">
                                          <p:val>
                                            <p:fltVal val="0"/>
                                          </p:val>
                                        </p:tav>
                                        <p:tav tm="100000">
                                          <p:val>
                                            <p:strVal val="#ppt_w"/>
                                          </p:val>
                                        </p:tav>
                                      </p:tavLst>
                                    </p:anim>
                                    <p:anim calcmode="lin" valueType="num">
                                      <p:cBhvr>
                                        <p:cTn id="108" dur="1000" fill="hold"/>
                                        <p:tgtEl>
                                          <p:spTgt spid="71"/>
                                        </p:tgtEl>
                                        <p:attrNameLst>
                                          <p:attrName>ppt_h</p:attrName>
                                        </p:attrNameLst>
                                      </p:cBhvr>
                                      <p:tavLst>
                                        <p:tav tm="0">
                                          <p:val>
                                            <p:fltVal val="0"/>
                                          </p:val>
                                        </p:tav>
                                        <p:tav tm="100000">
                                          <p:val>
                                            <p:strVal val="#ppt_h"/>
                                          </p:val>
                                        </p:tav>
                                      </p:tavLst>
                                    </p:anim>
                                    <p:anim calcmode="lin" valueType="num">
                                      <p:cBhvr>
                                        <p:cTn id="109" dur="1000" fill="hold"/>
                                        <p:tgtEl>
                                          <p:spTgt spid="71"/>
                                        </p:tgtEl>
                                        <p:attrNameLst>
                                          <p:attrName>style.rotation</p:attrName>
                                        </p:attrNameLst>
                                      </p:cBhvr>
                                      <p:tavLst>
                                        <p:tav tm="0">
                                          <p:val>
                                            <p:fltVal val="90"/>
                                          </p:val>
                                        </p:tav>
                                        <p:tav tm="100000">
                                          <p:val>
                                            <p:fltVal val="0"/>
                                          </p:val>
                                        </p:tav>
                                      </p:tavLst>
                                    </p:anim>
                                    <p:animEffect transition="in" filter="fade">
                                      <p:cBhvr>
                                        <p:cTn id="110"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47" grpId="0"/>
      <p:bldP spid="48" grpId="0"/>
      <p:bldP spid="49" grpId="0"/>
      <p:bldP spid="50" grpId="0"/>
      <p:bldP spid="51" grpId="0"/>
      <p:bldP spid="68" grpId="0"/>
      <p:bldP spid="69" grpId="0"/>
      <p:bldP spid="70" grpId="0"/>
      <p:bldP spid="71" grpId="0" animBg="1"/>
    </p:bldLst>
  </p:timing>
</p:sld>
</file>

<file path=ppt/tags/tag1.xml><?xml version="1.0" encoding="utf-8"?>
<p:tagLst xmlns:p="http://schemas.openxmlformats.org/presentationml/2006/main">
  <p:tag name="ISPRING_PRESENTATION_TITLE"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Words>
  <Application>WPS Presentation</Application>
  <PresentationFormat>Widescreen</PresentationFormat>
  <Paragraphs>158</Paragraphs>
  <Slides>12</Slides>
  <Notes>6</Notes>
  <HiddenSlides>0</HiddenSlides>
  <MMClips>1</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12</vt:i4>
      </vt:variant>
    </vt:vector>
  </HeadingPairs>
  <TitlesOfParts>
    <vt:vector size="32" baseType="lpstr">
      <vt:lpstr>Arial</vt:lpstr>
      <vt:lpstr>SimSun</vt:lpstr>
      <vt:lpstr>Wingdings</vt:lpstr>
      <vt:lpstr>Microsoft YaHei</vt:lpstr>
      <vt:lpstr>Calibri</vt:lpstr>
      <vt:lpstr>Times New Roman</vt:lpstr>
      <vt:lpstr>方正黑体简体</vt:lpstr>
      <vt:lpstr>Algerian</vt:lpstr>
      <vt:lpstr>Calibri</vt:lpstr>
      <vt:lpstr>Arial</vt:lpstr>
      <vt:lpstr>Arial Unicode MS</vt:lpstr>
      <vt:lpstr>Arial Black</vt:lpstr>
      <vt:lpstr>方正少儿简体</vt:lpstr>
      <vt:lpstr>Segoe Print</vt:lpstr>
      <vt:lpstr>等线</vt:lpstr>
      <vt:lpstr>方正卡通简体</vt:lpstr>
      <vt:lpstr>Calibri Light</vt:lpstr>
      <vt:lpstr>Office 主题​​</vt: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KNTT2</dc:title>
  <dc:creator>LAN HƯƠNG - 0354473852</dc:creator>
  <cp:lastModifiedBy>Hằng Nguyễn</cp:lastModifiedBy>
  <cp:revision>46</cp:revision>
  <dcterms:created xsi:type="dcterms:W3CDTF">2018-08-27T08:57:00Z</dcterms:created>
  <dcterms:modified xsi:type="dcterms:W3CDTF">2025-01-22T22:34:01Z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1033-12.2.0.19805</vt:lpwstr>
  </property>
  <property fmtid="{D5CDD505-2E9C-101B-9397-08002B2CF9AE}" pid="3" name="ICV">
    <vt:lpwstr>ED00C3505DF145CABF80F06AD4F8A125_13</vt:lpwstr>
  </property>
</Properties>
</file>