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9" r:id="rId3"/>
    <p:sldId id="456" r:id="rId5"/>
    <p:sldId id="458" r:id="rId6"/>
    <p:sldId id="461" r:id="rId7"/>
    <p:sldId id="462" r:id="rId8"/>
    <p:sldId id="464" r:id="rId9"/>
    <p:sldId id="465" r:id="rId10"/>
    <p:sldId id="466" r:id="rId11"/>
    <p:sldId id="467" r:id="rId12"/>
    <p:sldId id="362" r:id="rId13"/>
    <p:sldId id="468" r:id="rId14"/>
    <p:sldId id="450" r:id="rId15"/>
    <p:sldId id="4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05A-D8C6-4EB8-A974-CB4E7F82855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AAD52-935C-482E-8FF3-4EE7950E6F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3175-A842-402D-94AC-9F4344D322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DEB6-20AA-45CE-93DB-CC33DF6391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5" y="90152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  <a:endParaRPr lang="en-US" sz="3200" b="1" u="sng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2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</a:t>
            </a:r>
            <a:endParaRPr lang="en-US" sz="32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9 + 10)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0378" y="1070811"/>
            <a:ext cx="71828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ngày 7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Content Placehold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-6985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1309900" y="2413337"/>
            <a:ext cx="973116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ĐOẠN VĂN</a:t>
            </a:r>
            <a:endParaRPr lang="en-US" sz="6000" b="1" kern="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9262" y="-25825"/>
            <a:ext cx="13018911" cy="78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14.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 – 4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2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027170" y="2884170"/>
            <a:ext cx="3714750" cy="1714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76950" y="2095500"/>
            <a:ext cx="0" cy="788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219575" y="664848"/>
            <a:ext cx="3714750" cy="15887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34300" y="3569972"/>
            <a:ext cx="11238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58175" y="2526030"/>
            <a:ext cx="3867149" cy="20345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76950" y="4598670"/>
            <a:ext cx="0" cy="773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16730" y="5229223"/>
            <a:ext cx="3714750" cy="15144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03312" y="3543300"/>
            <a:ext cx="11238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152" y="2526029"/>
            <a:ext cx="3329939" cy="20345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970020" y="2574818"/>
            <a:ext cx="3714750" cy="1714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96000" y="1786148"/>
            <a:ext cx="0" cy="788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38625" y="393597"/>
            <a:ext cx="3714750" cy="15887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84770" y="3306342"/>
            <a:ext cx="11238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077199" y="2281451"/>
            <a:ext cx="3329937" cy="20345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0" y="4327419"/>
            <a:ext cx="0" cy="773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35780" y="5100849"/>
            <a:ext cx="371475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46162" y="3306342"/>
            <a:ext cx="11238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21" y="2254778"/>
            <a:ext cx="3329939" cy="20345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1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5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48224" y="262556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225" y="1704890"/>
            <a:ext cx="6009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cố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học- Dặn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dò</a:t>
            </a:r>
            <a:endParaRPr kumimoji="0" lang="en-US" sz="6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407" y="197273"/>
            <a:ext cx="7239943" cy="6594052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A1D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 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308" y="-313379"/>
            <a:ext cx="7239942" cy="103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612265"/>
            <a:ext cx="451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19975" y="858520"/>
            <a:ext cx="76200" cy="5999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04857" y="2688590"/>
            <a:ext cx="362044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3543257">
            <a:off x="8533788" y="4101160"/>
            <a:ext cx="136038" cy="305377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407" y="197273"/>
            <a:ext cx="7239943" cy="6594052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A1D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 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308" y="-313379"/>
            <a:ext cx="7239942" cy="103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612265"/>
            <a:ext cx="451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19975" y="858520"/>
            <a:ext cx="76200" cy="5999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8075" y="2699722"/>
            <a:ext cx="451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33425" y="3205784"/>
            <a:ext cx="6045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407" y="197273"/>
            <a:ext cx="7239943" cy="6594052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A1D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 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308" y="-313379"/>
            <a:ext cx="7239942" cy="103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612265"/>
            <a:ext cx="451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19975" y="858520"/>
            <a:ext cx="76200" cy="5999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8075" y="2699722"/>
            <a:ext cx="4516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407" y="197273"/>
            <a:ext cx="7239943" cy="6594052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A1D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 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308" y="-313379"/>
            <a:ext cx="7239942" cy="103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612265"/>
            <a:ext cx="451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19975" y="858520"/>
            <a:ext cx="76200" cy="5999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8075" y="2699722"/>
            <a:ext cx="4516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9125" y="4219575"/>
            <a:ext cx="6686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2407" y="4575175"/>
            <a:ext cx="20113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407" y="197273"/>
            <a:ext cx="7239943" cy="6594052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A1D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(Theo 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308" y="-313379"/>
            <a:ext cx="7239942" cy="103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612265"/>
            <a:ext cx="451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19975" y="858520"/>
            <a:ext cx="76200" cy="5999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8075" y="2699722"/>
            <a:ext cx="4516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12" y="0"/>
            <a:ext cx="803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23666" y="3605960"/>
            <a:ext cx="2397621" cy="1271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5" idx="3"/>
            <a:endCxn id="14" idx="1"/>
          </p:cNvCxnSpPr>
          <p:nvPr/>
        </p:nvCxnSpPr>
        <p:spPr>
          <a:xfrm>
            <a:off x="4350899" y="2046164"/>
            <a:ext cx="1908795" cy="151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: Rounded Corners 4"/>
          <p:cNvSpPr/>
          <p:nvPr/>
        </p:nvSpPr>
        <p:spPr>
          <a:xfrm>
            <a:off x="997659" y="1503589"/>
            <a:ext cx="3353240" cy="1085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4378" y="525250"/>
            <a:ext cx="2567181" cy="101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b="1" kern="1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151" y="678581"/>
            <a:ext cx="1582515" cy="753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endParaRPr lang="en-US" sz="32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8" y="1709191"/>
            <a:ext cx="5421898" cy="67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hòa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thuận</a:t>
            </a:r>
            <a:endParaRPr lang="en-US" sz="32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997659" y="3056678"/>
            <a:ext cx="3353240" cy="1085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898" y="3290996"/>
            <a:ext cx="5421898" cy="67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thương</a:t>
            </a:r>
            <a:endParaRPr lang="en-US" sz="32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997659" y="4638280"/>
            <a:ext cx="3353240" cy="1085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25424" y="4877287"/>
            <a:ext cx="5664021" cy="67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buồn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phiền</a:t>
            </a:r>
            <a:endParaRPr lang="en-US" sz="32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321287" y="1498182"/>
            <a:ext cx="5695121" cy="108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6259694" y="3013689"/>
            <a:ext cx="5695120" cy="108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55633" y="3228552"/>
            <a:ext cx="5421898" cy="67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êm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xích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mích</a:t>
            </a:r>
            <a:endParaRPr lang="en-US" sz="32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321287" y="4703836"/>
            <a:ext cx="5695119" cy="108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96305" y="1659694"/>
            <a:ext cx="5421898" cy="67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buồn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lo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yên</a:t>
            </a:r>
            <a:r>
              <a:rPr 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lòng</a:t>
            </a:r>
            <a:endParaRPr lang="en-US" sz="32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961" y="4675650"/>
            <a:ext cx="5477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4350899" y="2040757"/>
            <a:ext cx="1970388" cy="3037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12" y="0"/>
            <a:ext cx="803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8722" y="864393"/>
            <a:ext cx="11934440" cy="512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4738"/>
          <a:stretch>
            <a:fillRect/>
          </a:stretch>
        </p:blipFill>
        <p:spPr>
          <a:xfrm>
            <a:off x="1546051" y="281264"/>
            <a:ext cx="2626552" cy="2506540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3" t="47027"/>
          <a:stretch>
            <a:fillRect/>
          </a:stretch>
        </p:blipFill>
        <p:spPr>
          <a:xfrm>
            <a:off x="7282296" y="217176"/>
            <a:ext cx="2676822" cy="25204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9273" y="281264"/>
            <a:ext cx="10247243" cy="6423648"/>
            <a:chOff x="834887" y="427383"/>
            <a:chExt cx="10247243" cy="5784574"/>
          </a:xfrm>
        </p:grpSpPr>
        <p:sp>
          <p:nvSpPr>
            <p:cNvPr id="2" name="Rectangle 1"/>
            <p:cNvSpPr/>
            <p:nvPr/>
          </p:nvSpPr>
          <p:spPr>
            <a:xfrm>
              <a:off x="834887" y="427383"/>
              <a:ext cx="10247243" cy="57845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/>
            <p:cNvCxnSpPr>
              <a:stCxn id="2" idx="0"/>
              <a:endCxn id="2" idx="2"/>
            </p:cNvCxnSpPr>
            <p:nvPr/>
          </p:nvCxnSpPr>
          <p:spPr>
            <a:xfrm>
              <a:off x="5958509" y="427383"/>
              <a:ext cx="0" cy="57845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834887" y="2685474"/>
              <a:ext cx="1024724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15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33" b="34243" l="25980" r="40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1" t="7907" r="58013" b="62831"/>
          <a:stretch>
            <a:fillRect/>
          </a:stretch>
        </p:blipFill>
        <p:spPr>
          <a:xfrm>
            <a:off x="5917851" y="2852916"/>
            <a:ext cx="2123077" cy="1499727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72" b="23883" l="43819" r="54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3396" r="44452" b="73841"/>
          <a:stretch>
            <a:fillRect/>
          </a:stretch>
        </p:blipFill>
        <p:spPr>
          <a:xfrm>
            <a:off x="947798" y="3296209"/>
            <a:ext cx="1555524" cy="1166642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32" b="32959" l="66888" r="78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09" t="13241" r="19798" b="64850"/>
          <a:stretch>
            <a:fillRect/>
          </a:stretch>
        </p:blipFill>
        <p:spPr>
          <a:xfrm>
            <a:off x="8193385" y="3011344"/>
            <a:ext cx="1765733" cy="1122867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22" b="79438" l="56022" r="68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58383" r="29396" b="18222"/>
          <a:stretch>
            <a:fillRect/>
          </a:stretch>
        </p:blipFill>
        <p:spPr>
          <a:xfrm>
            <a:off x="1463328" y="4713761"/>
            <a:ext cx="1933896" cy="1199047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77" b="59352" l="27791" r="38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3" t="38343" r="59804" b="38314"/>
          <a:stretch>
            <a:fillRect/>
          </a:stretch>
        </p:blipFill>
        <p:spPr>
          <a:xfrm>
            <a:off x="6357152" y="4632944"/>
            <a:ext cx="1683776" cy="1224444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10" b="49990" l="45800" r="61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80" t="27288" r="36924" b="47488"/>
          <a:stretch>
            <a:fillRect/>
          </a:stretch>
        </p:blipFill>
        <p:spPr>
          <a:xfrm>
            <a:off x="3145623" y="3296209"/>
            <a:ext cx="2291255" cy="1292766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41" b="56958" l="63712" r="78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42" t="35901" r="19462" b="40703"/>
          <a:stretch>
            <a:fillRect/>
          </a:stretch>
        </p:blipFill>
        <p:spPr>
          <a:xfrm>
            <a:off x="8434086" y="4220515"/>
            <a:ext cx="2231695" cy="1199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6031</Words>
  <Application>WPS Presentation</Application>
  <PresentationFormat>Custom</PresentationFormat>
  <Paragraphs>137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Quicksand Medium</vt:lpstr>
      <vt:lpstr>Segoe Print</vt:lpstr>
      <vt:lpstr>Arial-Rounded</vt:lpstr>
      <vt:lpstr>Segoe UI Symbol</vt:lpstr>
      <vt:lpstr>Times New Roman</vt:lpstr>
      <vt:lpstr>等线</vt:lpstr>
      <vt:lpstr>等线</vt:lpstr>
      <vt:lpstr>Chivo Light</vt:lpstr>
      <vt:lpstr>Arial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Hằng Nguyễn</cp:lastModifiedBy>
  <cp:revision>26</cp:revision>
  <dcterms:created xsi:type="dcterms:W3CDTF">2021-06-25T08:34:00Z</dcterms:created>
  <dcterms:modified xsi:type="dcterms:W3CDTF">2024-11-07T06:44:38Z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E224C896EB334227BB3E6BA69DE5131E_13</vt:lpwstr>
  </property>
  <property fmtid="{D5CDD505-2E9C-101B-9397-08002B2CF9AE}" pid="3" name="KSOProductBuildVer">
    <vt:lpwstr>1033-12.2.0.18607</vt:lpwstr>
  </property>
</Properties>
</file>