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wdp" ContentType="image/vnd.ms-photo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9" r:id="rId3"/>
    <p:sldId id="341" r:id="rId4"/>
    <p:sldId id="260" r:id="rId5"/>
    <p:sldId id="332" r:id="rId6"/>
    <p:sldId id="333" r:id="rId8"/>
    <p:sldId id="294" r:id="rId9"/>
    <p:sldId id="334" r:id="rId10"/>
    <p:sldId id="296" r:id="rId11"/>
    <p:sldId id="324" r:id="rId12"/>
    <p:sldId id="339" r:id="rId13"/>
    <p:sldId id="337" r:id="rId14"/>
    <p:sldId id="338" r:id="rId15"/>
    <p:sldId id="340" r:id="rId16"/>
    <p:sldId id="336" r:id="rId17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>
        <p:scale>
          <a:sx n="75" d="100"/>
          <a:sy n="75" d="100"/>
        </p:scale>
        <p:origin x="-46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7DF45-DB7B-4F64-A950-5F6D19C6A15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BA9AD-2D3A-4D0B-916C-FB0386A96E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33BB504A-11D5-4594-99D7-C9A16AF1D0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E97553C6-A3D7-405C-ABD2-52B04B23E2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Đường kết nối thẳng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am Giác Cân 11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Nơi giữ chỗ cho Ngày tháng 1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"/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3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8884-83F0-4DFE-B289-816755B55C1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audio" Target="../media/audio1.wav"/><Relationship Id="rId4" Type="http://schemas.openxmlformats.org/officeDocument/2006/relationships/image" Target="../media/image25.GIF"/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1" Type="http://schemas.openxmlformats.org/officeDocument/2006/relationships/slideLayout" Target="../slideLayouts/slideLayout19.xml"/><Relationship Id="rId10" Type="http://schemas.openxmlformats.org/officeDocument/2006/relationships/audio" Target="../media/audio4.wav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4.wav"/><Relationship Id="rId1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9.wmf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5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6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2465388" y="266700"/>
            <a:ext cx="7543800" cy="5476876"/>
          </a:xfrm>
          <a:prstGeom prst="rect">
            <a:avLst/>
          </a:prstGeom>
        </p:spPr>
        <p:txBody>
          <a:bodyPr wrap="none" lIns="91436" tIns="45719" rIns="91436" bIns="45719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36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36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sinh</a:t>
            </a:r>
            <a:endParaRPr lang="en-US" sz="3600" b="1" kern="10" dirty="0">
              <a:ln w="9525">
                <a:solidFill>
                  <a:srgbClr val="CC3399"/>
                </a:solidFill>
                <a:round/>
              </a:ln>
              <a:solidFill>
                <a:srgbClr val="CC33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648200" y="1517185"/>
            <a:ext cx="2971800" cy="29854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5F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 anchor="ctr">
            <a:spAutoFit/>
          </a:bodyPr>
          <a:lstStyle/>
          <a:p>
            <a:pPr eaLnBrk="1" hangingPunct="1"/>
            <a:r>
              <a:rPr lang="en-US" altLang="en-US" sz="18800" dirty="0">
                <a:solidFill>
                  <a:srgbClr val="FF3300"/>
                </a:solidFill>
                <a:sym typeface="Wingdings" panose="05000000000000000000" pitchFamily="2" charset="2"/>
              </a:rPr>
              <a:t></a:t>
            </a:r>
            <a:endParaRPr lang="en-US" altLang="en-US" sz="18800" dirty="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315604" y="2481262"/>
            <a:ext cx="1778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2a3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013200" y="4206082"/>
            <a:ext cx="4572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pPr algn="ctr" eaLnBrk="1" hangingPunct="1"/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rames PPT 00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2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4" descr="7B"/>
          <p:cNvSpPr>
            <a:spLocks noChangeArrowheads="1" noChangeShapeType="1" noTextEdit="1"/>
          </p:cNvSpPr>
          <p:nvPr/>
        </p:nvSpPr>
        <p:spPr bwMode="auto">
          <a:xfrm>
            <a:off x="1676400" y="1068388"/>
            <a:ext cx="93472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>
              <a:ln w="9525"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76200"/>
            <a:ext cx="257386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5715000"/>
            <a:ext cx="467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641600" y="4728382"/>
            <a:ext cx="751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i="1" kern="10" dirty="0" err="1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1" kern="10" dirty="0">
              <a:ln w="12700">
                <a:solidFill>
                  <a:srgbClr val="0000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2" name="Picture 14" descr="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814888"/>
            <a:ext cx="990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641600" y="381000"/>
            <a:ext cx="751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i="1" kern="10" dirty="0" err="1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1" kern="10" dirty="0">
              <a:ln w="12700">
                <a:solidFill>
                  <a:srgbClr val="0000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5735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An 8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3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51278" y="4111625"/>
            <a:ext cx="1531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368800" y="4873625"/>
            <a:ext cx="294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7" name="Picture 9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102446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04800"/>
            <a:ext cx="152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990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962400"/>
            <a:ext cx="102446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673600" y="56388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6" name="Picture 18" descr="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38800"/>
            <a:ext cx="990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1" y="5583239"/>
            <a:ext cx="111971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/>
      <p:bldP spid="17414" grpId="0"/>
      <p:bldP spid="17415" grpId="0"/>
      <p:bldP spid="174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2641600" y="76200"/>
            <a:ext cx="751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i="1" kern="10" dirty="0" err="1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1" kern="10" dirty="0">
              <a:ln w="12700">
                <a:solidFill>
                  <a:srgbClr val="0000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37584" y="1454150"/>
            <a:ext cx="118243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320" y="4267200"/>
            <a:ext cx="15536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271309" y="4816642"/>
            <a:ext cx="5924550" cy="762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 w="9360">
            <a:solidFill>
              <a:srgbClr val="FF9900"/>
            </a:solidFill>
            <a:miter lim="800000"/>
          </a:ln>
        </p:spPr>
        <p:txBody>
          <a:bodyPr lIns="90000" tIns="46800" rIns="90000" bIns="46800" anchor="ctr"/>
          <a:lstStyle>
            <a:lvl1pPr marL="341630" indent="-341630" defTabSz="457200">
              <a:spcBef>
                <a:spcPct val="20000"/>
              </a:spcBef>
              <a:buChar char="•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000000"/>
              </a:buClr>
              <a:buNone/>
              <a:defRPr/>
            </a:pPr>
            <a:r>
              <a:rPr lang="en-GB" sz="36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B. </a:t>
            </a:r>
            <a:r>
              <a:rPr lang="en-GB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GB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GB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96319" y="4114800"/>
            <a:ext cx="5994400" cy="685800"/>
          </a:xfrm>
          <a:prstGeom prst="rect">
            <a:avLst/>
          </a:prstGeom>
          <a:solidFill>
            <a:srgbClr val="00B0F0">
              <a:alpha val="25098"/>
            </a:srgbClr>
          </a:solidFill>
          <a:ln w="9360">
            <a:solidFill>
              <a:srgbClr val="FF9900"/>
            </a:solidFill>
            <a:miter lim="800000"/>
          </a:ln>
        </p:spPr>
        <p:txBody>
          <a:bodyPr lIns="90000" tIns="46800" rIns="90000" bIns="46800" anchor="ctr"/>
          <a:lstStyle/>
          <a:p>
            <a:pPr marL="341630" indent="-341630" defTabSz="457200" eaLnBrk="1" hangingPunct="1">
              <a:spcBef>
                <a:spcPts val="700"/>
              </a:spcBef>
              <a:buClr>
                <a:srgbClr val="000000"/>
              </a:buClr>
              <a:buFont typeface=".VnTime" pitchFamily="34" charset="0"/>
              <a:buNone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</a:pPr>
            <a:r>
              <a:rPr lang="en-GB" sz="36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A. </a:t>
            </a:r>
            <a:r>
              <a:rPr lang="en-GB" sz="36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Bài</a:t>
            </a:r>
            <a:r>
              <a:rPr lang="en-GB" sz="36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toán</a:t>
            </a:r>
            <a:r>
              <a:rPr lang="en-GB" sz="36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tìm</a:t>
            </a:r>
            <a:r>
              <a:rPr lang="en-GB" sz="36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GB" sz="3600" b="1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</a:t>
            </a:r>
            <a:endParaRPr lang="en-GB" sz="36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277270" y="5694363"/>
            <a:ext cx="5994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FF9900"/>
            </a:solidFill>
            <a:miter lim="800000"/>
          </a:ln>
        </p:spPr>
        <p:txBody>
          <a:bodyPr lIns="90000" tIns="46800" rIns="90000" bIns="46800" anchor="ctr"/>
          <a:lstStyle>
            <a:lvl1pPr marL="341630" indent="-341630" defTabSz="457200">
              <a:spcBef>
                <a:spcPct val="20000"/>
              </a:spcBef>
              <a:buChar char="•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0995" algn="l"/>
                <a:tab pos="1255395" algn="l"/>
                <a:tab pos="2169795" algn="l"/>
                <a:tab pos="3084195" algn="l"/>
                <a:tab pos="3998595" algn="l"/>
                <a:tab pos="4912995" algn="l"/>
                <a:tab pos="5827395" algn="l"/>
                <a:tab pos="6741795" algn="l"/>
                <a:tab pos="7656195" algn="l"/>
                <a:tab pos="8570595" algn="l"/>
                <a:tab pos="9484995" algn="l"/>
                <a:tab pos="103993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000000"/>
              </a:buClr>
              <a:buNone/>
              <a:defRPr/>
            </a:pPr>
            <a:r>
              <a:rPr lang="en-US" sz="3600" b="1" dirty="0" smtClean="0">
                <a:solidFill>
                  <a:srgbClr val="0315C3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C.</a:t>
            </a:r>
            <a:r>
              <a:rPr lang="en-US" sz="3600" b="1" dirty="0" smtClean="0">
                <a:solidFill>
                  <a:srgbClr val="0315C3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119857" y="5694362"/>
            <a:ext cx="914400" cy="706438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dirty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1365919" y="3544889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err="1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29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0029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>
              <a:lnSpc>
                <a:spcPct val="100000"/>
              </a:lnSpc>
              <a:defRPr/>
            </a:pPr>
            <a:endParaRPr lang="en-US" sz="2300" cap="small">
              <a:solidFill>
                <a:schemeClr val="tx2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sz="quarter" idx="1"/>
          </p:nvPr>
        </p:nvSpPr>
        <p:spPr/>
        <p:txBody>
          <a:bodyPr vert="horz" wrap="square" anchor="t"/>
          <a:lstStyle/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endParaRPr dirty="0"/>
          </a:p>
        </p:txBody>
      </p:sp>
      <p:pic>
        <p:nvPicPr>
          <p:cNvPr id="23556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4"/>
            <a:ext cx="12192000" cy="68484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1" y="5334001"/>
            <a:ext cx="1428751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1" y="5334001"/>
            <a:ext cx="1428751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WordArt 7"/>
          <p:cNvSpPr>
            <a:spLocks noTextEdit="1"/>
          </p:cNvSpPr>
          <p:nvPr/>
        </p:nvSpPr>
        <p:spPr>
          <a:xfrm>
            <a:off x="211017" y="855786"/>
            <a:ext cx="11523785" cy="2573215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2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Củng cố- DẶn dò</a:t>
            </a:r>
            <a:endParaRPr lang="en-US" sz="42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endParaRPr lang="en-US" sz="42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42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Nhận xét tiết học</a:t>
            </a:r>
            <a:endParaRPr lang="en-US" sz="42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3560" name="WordArt 8"/>
          <p:cNvSpPr>
            <a:spLocks noTextEdit="1"/>
          </p:cNvSpPr>
          <p:nvPr/>
        </p:nvSpPr>
        <p:spPr>
          <a:xfrm rot="494338">
            <a:off x="9039229" y="5562603"/>
            <a:ext cx="1476375" cy="141446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28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28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3561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800602"/>
            <a:ext cx="1981200" cy="18573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590800" y="1981201"/>
            <a:ext cx="1314451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581400" y="1219201"/>
            <a:ext cx="1314451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9353549" y="3200401"/>
            <a:ext cx="1314451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905000" y="3581402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5638800" y="609601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WordArt 4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109728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12700">
                <a:solidFill>
                  <a:schemeClr val="folHlink"/>
                </a:solidFill>
                <a:rou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600" b="1" kern="10" dirty="0">
                <a:ln w="12700">
                  <a:solidFill>
                    <a:schemeClr val="folHlink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ngoan,</a:t>
            </a:r>
            <a:endParaRPr lang="vi-VN" sz="3600" b="1" kern="10" dirty="0">
              <a:ln w="12700">
                <a:solidFill>
                  <a:schemeClr val="folHlink"/>
                </a:solidFill>
                <a:rou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600" b="1" kern="10" dirty="0">
                <a:ln w="12700">
                  <a:solidFill>
                    <a:schemeClr val="folHlink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học giỏi !</a:t>
            </a:r>
            <a:endParaRPr lang="en-US" sz="3600" b="1" kern="10" dirty="0">
              <a:ln w="12700">
                <a:solidFill>
                  <a:schemeClr val="folHlink"/>
                </a:solidFill>
                <a:rou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555" name="Picture 43" descr="Bouquet"/>
          <p:cNvPicPr>
            <a:picLocks noGrp="1" noChangeAspect="1" noChangeArrowheads="1"/>
          </p:cNvPicPr>
          <p:nvPr>
            <p:ph type="title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6100" y="152400"/>
            <a:ext cx="939800" cy="990600"/>
          </a:xfrm>
        </p:spPr>
      </p:pic>
      <p:pic>
        <p:nvPicPr>
          <p:cNvPr id="23556" name="Picture 43" descr="Bouque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361">
            <a:off x="0" y="-381000"/>
            <a:ext cx="3352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2" descr="JULY4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33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2" descr="JULY4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685800"/>
            <a:ext cx="233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2" descr="JULY4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33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2465388" y="266700"/>
            <a:ext cx="7543800" cy="54768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quý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cô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CC3399"/>
                  </a:solidFill>
                  <a:round/>
                </a:ln>
                <a:solidFill>
                  <a:srgbClr val="CC3399"/>
                </a:solidFill>
                <a:latin typeface="Times New Roman" panose="02020603050405020304"/>
                <a:cs typeface="Times New Roman" panose="02020603050405020304"/>
              </a:rPr>
              <a:t>sinh</a:t>
            </a:r>
            <a:endParaRPr lang="en-US" sz="2800" b="1" kern="10" dirty="0">
              <a:ln w="9525">
                <a:solidFill>
                  <a:srgbClr val="CC3399"/>
                </a:solidFill>
                <a:round/>
              </a:ln>
              <a:solidFill>
                <a:srgbClr val="CC33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648200" y="1842811"/>
            <a:ext cx="2971800" cy="23341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5F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 anchor="ctr">
            <a:spAutoFit/>
          </a:bodyPr>
          <a:lstStyle/>
          <a:p>
            <a:pPr eaLnBrk="1" hangingPunct="1"/>
            <a:r>
              <a:rPr lang="en-US" altLang="en-US" sz="14700" dirty="0">
                <a:solidFill>
                  <a:srgbClr val="FF3300"/>
                </a:solidFill>
                <a:sym typeface="Wingdings" panose="05000000000000000000" pitchFamily="2" charset="2"/>
              </a:rPr>
              <a:t></a:t>
            </a:r>
            <a:endParaRPr lang="en-US" altLang="en-US" sz="14700" dirty="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315604" y="2481263"/>
            <a:ext cx="1778000" cy="41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323" tIns="35662" rIns="71323" bIns="3566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2/</a:t>
            </a:r>
            <a:endParaRPr lang="en-US" altLang="en-US" sz="2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013200" y="4206083"/>
            <a:ext cx="4572000" cy="4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pPr algn="ctr" eaLnBrk="1" hangingPunct="1"/>
            <a:r>
              <a:rPr lang="en-US" altLang="en-US" sz="25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5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5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5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9"/>
            <a:ext cx="12192000" cy="68406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70233" y="3004484"/>
            <a:ext cx="8607973" cy="93379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 năm </a:t>
            </a: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28  </a:t>
            </a: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tháng 10 năm 2021.</a:t>
            </a:r>
            <a:endParaRPr lang="en-US" sz="28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u="sng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1370264"/>
            <a:ext cx="6971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  <a:endParaRPr lang="en-US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VỀ NHIỀU HƠN, ÍT HƠN MỘT SỐ ĐƠN VỊ</a:t>
            </a:r>
            <a:endParaRPr lang="en-US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51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32" y="995365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054" y="905903"/>
            <a:ext cx="1482495" cy="18308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022" y="4215767"/>
            <a:ext cx="6151721" cy="151066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4"/>
            <a:ext cx="1267342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3"/>
            <a:ext cx="4693091" cy="129266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5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65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  <a:endParaRPr lang="en-US" altLang="zh-CN" sz="65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9651" y="1803334"/>
            <a:ext cx="6226675" cy="144654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ducation online, student girl with stack books and computer cartoon  1830171 Vector Art at Vecteezy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7" y="3645972"/>
            <a:ext cx="3925327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>
            <a:off x="3260980" y="931426"/>
            <a:ext cx="59586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67225" y="1327395"/>
            <a:ext cx="1004186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909" y="2963562"/>
            <a:ext cx="3028950" cy="2667000"/>
          </a:xfrm>
          <a:prstGeom prst="rect">
            <a:avLst/>
          </a:prstGeom>
        </p:spPr>
      </p:pic>
      <p:cxnSp>
        <p:nvCxnSpPr>
          <p:cNvPr id="138" name="Straight Connector 137"/>
          <p:cNvCxnSpPr/>
          <p:nvPr/>
        </p:nvCxnSpPr>
        <p:spPr>
          <a:xfrm>
            <a:off x="1191912" y="1838608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2130536" y="2385005"/>
            <a:ext cx="4309009" cy="1808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1294542" y="2278108"/>
            <a:ext cx="2621820" cy="1285209"/>
            <a:chOff x="1294542" y="2205128"/>
            <a:chExt cx="2621820" cy="1285209"/>
          </a:xfrm>
        </p:grpSpPr>
        <p:grpSp>
          <p:nvGrpSpPr>
            <p:cNvPr id="126" name="Group 125"/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/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319405" y="2205128"/>
              <a:ext cx="58206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4140950" y="1838608"/>
            <a:ext cx="64468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1476" y="2385005"/>
            <a:ext cx="8865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1294480" y="3994282"/>
            <a:ext cx="2621820" cy="385611"/>
            <a:chOff x="1260472" y="4043628"/>
            <a:chExt cx="2621820" cy="385611"/>
          </a:xfrm>
        </p:grpSpPr>
        <p:pic>
          <p:nvPicPr>
            <p:cNvPr id="156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Download Red Flower Clipart Png - Cartoon Flower Transparent Background -  Full Size PNG Image - PNGkit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/>
          <p:cNvGrpSpPr/>
          <p:nvPr/>
        </p:nvGrpSpPr>
        <p:grpSpPr>
          <a:xfrm>
            <a:off x="3816154" y="3176147"/>
            <a:ext cx="2212746" cy="1420632"/>
            <a:chOff x="3855720" y="2886280"/>
            <a:chExt cx="2212746" cy="1420632"/>
          </a:xfrm>
        </p:grpSpPr>
        <p:grpSp>
          <p:nvGrpSpPr>
            <p:cNvPr id="127" name="Group 126"/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2054" name="Picture 6" descr="Yellow Flower Clipart - Clip Art Yellow Flower - Png Download - Full Size  Clipart (#1079582) - PinClip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/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855720" y="2886280"/>
              <a:ext cx="2212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8" name="Left Brace 167"/>
          <p:cNvSpPr/>
          <p:nvPr/>
        </p:nvSpPr>
        <p:spPr>
          <a:xfrm rot="16200000">
            <a:off x="3271914" y="2481722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198594" y="4683564"/>
            <a:ext cx="5820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028900" y="3057999"/>
            <a:ext cx="5304237" cy="2553891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+ 3 = 9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4" grpId="0"/>
      <p:bldP spid="168" grpId="0" animBg="1"/>
      <p:bldP spid="189" grpId="0"/>
      <p:bldP spid="1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3616" y="1960992"/>
            <a:ext cx="7084384" cy="144654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ducation online, student girl with stack books and computer cartoon  1830171 Vector Art at Vecteezy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7" y="3645972"/>
            <a:ext cx="3925327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4005" y="164007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7433" y="1500616"/>
            <a:ext cx="99998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07"/>
          <a:stretch>
            <a:fillRect/>
          </a:stretch>
        </p:blipFill>
        <p:spPr>
          <a:xfrm>
            <a:off x="5950948" y="2895505"/>
            <a:ext cx="4387836" cy="2537885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2053776" y="2647888"/>
            <a:ext cx="48585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508263" y="2055092"/>
            <a:ext cx="4174023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98531" y="2055094"/>
            <a:ext cx="198407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236560" y="2647888"/>
            <a:ext cx="59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55324" y="3511949"/>
            <a:ext cx="4290970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 9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2909843" y="1398730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/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: Rounded Corners 61"/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: Rounded Corners 62"/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950948" y="3207069"/>
            <a:ext cx="5304237" cy="2758202"/>
            <a:chOff x="5966990" y="3799209"/>
            <a:chExt cx="5304237" cy="2758202"/>
          </a:xfrm>
        </p:grpSpPr>
        <p:sp>
          <p:nvSpPr>
            <p:cNvPr id="59" name="TextBox 58"/>
            <p:cNvSpPr txBox="1"/>
            <p:nvPr/>
          </p:nvSpPr>
          <p:spPr>
            <a:xfrm>
              <a:off x="5966990" y="3799209"/>
              <a:ext cx="5304237" cy="2758202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(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: Rounded Corners 69"/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/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: Rounded Corners 73"/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      =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: Rounded Corners 74"/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8" name="Rectangle: Rounded Corners 77"/>
          <p:cNvSpPr/>
          <p:nvPr/>
        </p:nvSpPr>
        <p:spPr>
          <a:xfrm>
            <a:off x="7086396" y="47909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78"/>
          <p:cNvSpPr/>
          <p:nvPr/>
        </p:nvSpPr>
        <p:spPr>
          <a:xfrm>
            <a:off x="8007951" y="47784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: Rounded Corners 79"/>
          <p:cNvSpPr/>
          <p:nvPr/>
        </p:nvSpPr>
        <p:spPr>
          <a:xfrm>
            <a:off x="8824873" y="4725504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/>
          <p:cNvSpPr/>
          <p:nvPr/>
        </p:nvSpPr>
        <p:spPr>
          <a:xfrm>
            <a:off x="8321821" y="531361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60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379871" y="1294155"/>
            <a:ext cx="98512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con.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619418" y="1827315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961875" y="1885202"/>
            <a:ext cx="212361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646576" y="1814030"/>
            <a:ext cx="4127244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06513" y="2584713"/>
            <a:ext cx="4290970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14 con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con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con?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92773" y="144828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81250" y="2703871"/>
            <a:ext cx="5304237" cy="2758202"/>
            <a:chOff x="5781250" y="2284719"/>
            <a:chExt cx="5304237" cy="2758202"/>
          </a:xfrm>
        </p:grpSpPr>
        <p:grpSp>
          <p:nvGrpSpPr>
            <p:cNvPr id="77" name="Group 76"/>
            <p:cNvGrpSpPr/>
            <p:nvPr/>
          </p:nvGrpSpPr>
          <p:grpSpPr>
            <a:xfrm>
              <a:off x="5781250" y="2284719"/>
              <a:ext cx="5304237" cy="2758202"/>
              <a:chOff x="5966990" y="3799209"/>
              <a:chExt cx="5304237" cy="2758202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5966990" y="3799209"/>
                <a:ext cx="5304237" cy="2758202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(con)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con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vịt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: Rounded Corners 69"/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/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: Rounded Corners 33"/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: Rounded Corners 34"/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: Rounded Corners 35"/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: Rounded Corners 36"/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8" name="Rectangle: Rounded Corners 77"/>
          <p:cNvSpPr/>
          <p:nvPr/>
        </p:nvSpPr>
        <p:spPr>
          <a:xfrm>
            <a:off x="6436712" y="4223511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78"/>
          <p:cNvSpPr/>
          <p:nvPr/>
        </p:nvSpPr>
        <p:spPr>
          <a:xfrm>
            <a:off x="7188084" y="4238748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: Rounded Corners 79"/>
          <p:cNvSpPr/>
          <p:nvPr/>
        </p:nvSpPr>
        <p:spPr>
          <a:xfrm>
            <a:off x="7921973" y="4185936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/>
          <p:cNvSpPr/>
          <p:nvPr/>
        </p:nvSpPr>
        <p:spPr>
          <a:xfrm>
            <a:off x="8544388" y="4223511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9224274" y="4223511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8202320" y="4930845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2" descr="baby shower invitation with cute duck mom and baby ducky on chevron pattern  and polka dots background Stock Vector | Adobe Stock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>
            <a:fillRect/>
          </a:stretch>
        </p:blipFill>
        <p:spPr bwMode="auto">
          <a:xfrm>
            <a:off x="3123368" y="4456353"/>
            <a:ext cx="2288194" cy="16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315993" y="2444416"/>
            <a:ext cx="25180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_PERSONNUM" val="100"/>
  <p:tag name="ARS_PPT_DBNAME" val="Bai13.Baitoanvenhieuhon,ithonmotsodonvi[20210607102617783].mdb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WPS Presentation</Application>
  <PresentationFormat>Custom</PresentationFormat>
  <Paragraphs>158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SimSun</vt:lpstr>
      <vt:lpstr>Wingdings</vt:lpstr>
      <vt:lpstr>Arial</vt:lpstr>
      <vt:lpstr>Times New Roman</vt:lpstr>
      <vt:lpstr>Times New Roman</vt:lpstr>
      <vt:lpstr>HP001 4 hàng</vt:lpstr>
      <vt:lpstr>等线</vt:lpstr>
      <vt:lpstr>等线</vt:lpstr>
      <vt:lpstr>汉仪小麦体简</vt:lpstr>
      <vt:lpstr>Microsoft YaHei</vt:lpstr>
      <vt:lpstr>Calibri</vt:lpstr>
      <vt:lpstr>Arial Unicode MS</vt:lpstr>
      <vt:lpstr>.VnTime</vt:lpstr>
      <vt:lpstr>Verdana</vt:lpstr>
      <vt:lpstr>VNI-Brush</vt:lpstr>
      <vt:lpstr>Segoe Print</vt:lpstr>
      <vt:lpstr>Arial Unicode MS</vt:lpstr>
      <vt:lpstr>UTM Cookies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Hằng Nguyễn</cp:lastModifiedBy>
  <cp:revision>321</cp:revision>
  <dcterms:created xsi:type="dcterms:W3CDTF">2021-06-02T01:34:00Z</dcterms:created>
  <dcterms:modified xsi:type="dcterms:W3CDTF">2024-11-03T23:27:43Z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1CA89B688C3D4221B5FF918C7DEFD72D_13</vt:lpwstr>
  </property>
  <property fmtid="{D5CDD505-2E9C-101B-9397-08002B2CF9AE}" pid="3" name="KSOProductBuildVer">
    <vt:lpwstr>1033-12.2.0.18607</vt:lpwstr>
  </property>
</Properties>
</file>