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451" r:id="rId3"/>
    <p:sldId id="447" r:id="rId5"/>
    <p:sldId id="453" r:id="rId6"/>
    <p:sldId id="261" r:id="rId7"/>
    <p:sldId id="356" r:id="rId8"/>
    <p:sldId id="444" r:id="rId9"/>
    <p:sldId id="445" r:id="rId10"/>
    <p:sldId id="446" r:id="rId11"/>
    <p:sldId id="45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3" autoAdjust="0"/>
    <p:restoredTop sz="94660"/>
  </p:normalViewPr>
  <p:slideViewPr>
    <p:cSldViewPr snapToGrid="0" showGuides="1">
      <p:cViewPr varScale="1">
        <p:scale>
          <a:sx n="74" d="100"/>
          <a:sy n="74" d="100"/>
        </p:scale>
        <p:origin x="-420" y="-90"/>
      </p:cViewPr>
      <p:guideLst>
        <p:guide orient="horz" pos="213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DA836E-2A30-46DD-9FA7-4B9A0AD05D81}"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B7464-A419-4CEF-914D-6D8207E4C51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F0B64C-F99D-4875-B5C8-ED5FC3D30133}"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8CCC23D-CC49-4D1C-8102-8F27974667D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8CCC23D-CC49-4D1C-8102-8F27974667D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8CCC23D-CC49-4D1C-8102-8F27974667D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4"/>
            <a:ext cx="12192015" cy="2247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8CCC23D-CC49-4D1C-8102-8F27974667D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68CCC23D-CC49-4D1C-8102-8F27974667D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8CD67-DBA6-400A-93A5-922E9EDE5DED}"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8CCC23D-CC49-4D1C-8102-8F27974667D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8CCC23D-CC49-4D1C-8102-8F27974667D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8CD67-DBA6-400A-93A5-922E9EDE5DED}"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8CCC23D-CC49-4D1C-8102-8F27974667D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8CD67-DBA6-400A-93A5-922E9EDE5DED}"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CC23D-CC49-4D1C-8102-8F27974667D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8CD67-DBA6-400A-93A5-922E9EDE5DED}"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68CCC23D-CC49-4D1C-8102-8F27974667D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68CCC23D-CC49-4D1C-8102-8F27974667D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8CD67-DBA6-400A-93A5-922E9EDE5DED}"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CC23D-CC49-4D1C-8102-8F27974667DE}"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98CD67-DBA6-400A-93A5-922E9EDE5DED}"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8.wdp"/><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GI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GI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extLst>
              <a:ext uri="{28A0092B-C50C-407E-A947-70E740481C1C}">
                <a14:useLocalDpi xmlns:a14="http://schemas.microsoft.com/office/drawing/2010/main" val="0"/>
              </a:ext>
            </a:extLst>
          </a:blip>
          <a:srcRect b="9974"/>
          <a:stretch>
            <a:fillRect/>
          </a:stretch>
        </p:blipFill>
        <p:spPr>
          <a:xfrm>
            <a:off x="0" y="0"/>
            <a:ext cx="12192000" cy="6858000"/>
          </a:xfrm>
          <a:prstGeom prst="rect">
            <a:avLst/>
          </a:prstGeom>
        </p:spPr>
      </p:pic>
      <p:sp>
        <p:nvSpPr>
          <p:cNvPr id="7" name="TextBox 2"/>
          <p:cNvSpPr txBox="1">
            <a:spLocks noChangeArrowheads="1"/>
          </p:cNvSpPr>
          <p:nvPr/>
        </p:nvSpPr>
        <p:spPr bwMode="auto">
          <a:xfrm>
            <a:off x="3672840" y="2539348"/>
            <a:ext cx="4292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8000" b="1" dirty="0">
                <a:solidFill>
                  <a:srgbClr val="C00000"/>
                </a:solidFill>
                <a:latin typeface="Times New Roman" panose="02020603050405020304" pitchFamily="18" charset="0"/>
                <a:cs typeface="Times New Roman" panose="02020603050405020304" pitchFamily="18" charset="0"/>
              </a:rPr>
              <a:t>ĐỌC</a:t>
            </a:r>
            <a:endParaRPr lang="en-US" altLang="en-US" sz="8000" b="1" dirty="0">
              <a:solidFill>
                <a:srgbClr val="C00000"/>
              </a:solidFill>
              <a:latin typeface="Times New Roman" panose="02020603050405020304" pitchFamily="18" charset="0"/>
              <a:cs typeface="Times New Roman" panose="02020603050405020304" pitchFamily="18" charset="0"/>
            </a:endParaRPr>
          </a:p>
        </p:txBody>
      </p:sp>
      <p:pic>
        <p:nvPicPr>
          <p:cNvPr id="5" name="图片 73732" descr="PPT素材-12"/>
          <p:cNvPicPr>
            <a:picLocks noChangeAspect="1"/>
          </p:cNvPicPr>
          <p:nvPr/>
        </p:nvPicPr>
        <p:blipFill>
          <a:blip r:embed="rId2"/>
          <a:stretch>
            <a:fillRect/>
          </a:stretch>
        </p:blipFill>
        <p:spPr>
          <a:xfrm>
            <a:off x="-1" y="0"/>
            <a:ext cx="12031579" cy="7200900"/>
          </a:xfrm>
          <a:prstGeom prst="rect">
            <a:avLst/>
          </a:prstGeom>
          <a:noFill/>
          <a:ln w="9525">
            <a:noFill/>
          </a:ln>
        </p:spPr>
      </p:pic>
      <p:sp>
        <p:nvSpPr>
          <p:cNvPr id="2" name="Rectangle 1"/>
          <p:cNvSpPr/>
          <p:nvPr/>
        </p:nvSpPr>
        <p:spPr>
          <a:xfrm>
            <a:off x="2478723" y="3244334"/>
            <a:ext cx="7234555" cy="2799715"/>
          </a:xfrm>
          <a:prstGeom prst="rect">
            <a:avLst/>
          </a:prstGeom>
        </p:spPr>
        <p:txBody>
          <a:bodyPr wrap="none">
            <a:spAutoFit/>
          </a:bodyPr>
          <a:lstStyle/>
          <a:p>
            <a:pPr algn="ctr"/>
            <a:r>
              <a:rPr lang="en-US" altLang="en-US" sz="3200" b="1" smtClean="0">
                <a:solidFill>
                  <a:srgbClr val="FF0000"/>
                </a:solidFill>
                <a:latin typeface="HP001 4 hàng" panose="020B0603050302020204" pitchFamily="34" charset="0"/>
                <a:cs typeface="Times New Roman" panose="02020603050405020304" pitchFamily="18" charset="0"/>
              </a:rPr>
              <a:t>Thứ 4 </a:t>
            </a:r>
            <a:r>
              <a:rPr lang="en-US" altLang="en-US" sz="3200" b="1">
                <a:solidFill>
                  <a:srgbClr val="FF0000"/>
                </a:solidFill>
                <a:latin typeface="HP001 4 hàng" panose="020B0603050302020204" pitchFamily="34" charset="0"/>
                <a:cs typeface="Times New Roman" panose="02020603050405020304" pitchFamily="18" charset="0"/>
              </a:rPr>
              <a:t>ngày 9</a:t>
            </a:r>
            <a:r>
              <a:rPr lang="en-US" altLang="en-US" sz="3200" b="1" smtClean="0">
                <a:solidFill>
                  <a:srgbClr val="FF0000"/>
                </a:solidFill>
                <a:latin typeface="HP001 4 hàng" panose="020B0603050302020204" pitchFamily="34" charset="0"/>
                <a:cs typeface="Times New Roman" panose="02020603050405020304" pitchFamily="18" charset="0"/>
              </a:rPr>
              <a:t> </a:t>
            </a:r>
            <a:r>
              <a:rPr lang="en-US" altLang="en-US" sz="3200" b="1">
                <a:solidFill>
                  <a:srgbClr val="FF0000"/>
                </a:solidFill>
                <a:latin typeface="HP001 4 hàng" panose="020B0603050302020204" pitchFamily="34" charset="0"/>
                <a:cs typeface="Times New Roman" panose="02020603050405020304" pitchFamily="18" charset="0"/>
              </a:rPr>
              <a:t>tháng 10 năm 2024</a:t>
            </a:r>
            <a:endParaRPr lang="en-US" altLang="en-US" sz="3200" b="1">
              <a:solidFill>
                <a:srgbClr val="FF0000"/>
              </a:solidFill>
              <a:latin typeface="HP001 4 hàng" panose="020B0603050302020204" pitchFamily="34" charset="0"/>
              <a:cs typeface="Times New Roman" panose="02020603050405020304" pitchFamily="18" charset="0"/>
            </a:endParaRPr>
          </a:p>
          <a:p>
            <a:pPr marL="0" lvl="1" algn="ctr"/>
            <a:r>
              <a:rPr lang="en-US" altLang="zh-CN" sz="3200" spc="300" smtClean="0">
                <a:solidFill>
                  <a:srgbClr val="FFFFFF"/>
                </a:solidFill>
                <a:latin typeface="Times New Roman" panose="02020603050405020304" pitchFamily="18" charset="0"/>
                <a:ea typeface="Microsoft YaHei" panose="020B0503020204020204" charset="-122"/>
                <a:cs typeface="Times New Roman" panose="02020603050405020304" pitchFamily="18" charset="0"/>
              </a:rPr>
              <a:t>V</a:t>
            </a:r>
            <a:endParaRPr lang="zh-CN" altLang="en-US" sz="3200" spc="300">
              <a:solidFill>
                <a:srgbClr val="FFFFFF"/>
              </a:solidFill>
              <a:latin typeface="Times New Roman" panose="02020603050405020304" pitchFamily="18" charset="0"/>
              <a:ea typeface="Microsoft YaHei" panose="020B0503020204020204" charset="-122"/>
              <a:cs typeface="Times New Roman" panose="02020603050405020304" pitchFamily="18" charset="0"/>
            </a:endParaRPr>
          </a:p>
          <a:p>
            <a:pPr marL="0" lvl="1" algn="ctr"/>
            <a:r>
              <a:rPr lang="en-US" sz="3200" b="1" smtClean="0">
                <a:solidFill>
                  <a:schemeClr val="bg1"/>
                </a:solidFill>
                <a:latin typeface="HP001 4 hàng" panose="020B0603050302020204" pitchFamily="34" charset="0"/>
              </a:rPr>
              <a:t>ứ tưDocDĐ </a:t>
            </a:r>
            <a:r>
              <a:rPr lang="en-US" altLang="zh-CN" sz="8000" spc="300">
                <a:solidFill>
                  <a:srgbClr val="FFFFFF"/>
                </a:solidFill>
                <a:latin typeface="Times New Roman" panose="02020603050405020304" pitchFamily="18" charset="0"/>
                <a:ea typeface="Microsoft YaHei" panose="020B0503020204020204" charset="-122"/>
                <a:cs typeface="Times New Roman" panose="02020603050405020304" pitchFamily="18" charset="0"/>
              </a:rPr>
              <a:t>VIẾT</a:t>
            </a:r>
            <a:endParaRPr lang="zh-CN" altLang="en-US" sz="8000" spc="300">
              <a:solidFill>
                <a:srgbClr val="FFFFFF"/>
              </a:solidFill>
              <a:latin typeface="Times New Roman" panose="02020603050405020304" pitchFamily="18" charset="0"/>
              <a:ea typeface="Microsoft YaHei" panose="020B0503020204020204" charset="-122"/>
              <a:cs typeface="Times New Roman" panose="02020603050405020304" pitchFamily="18" charset="0"/>
            </a:endParaRPr>
          </a:p>
          <a:p>
            <a:pPr algn="ctr"/>
            <a:r>
              <a:rPr lang="en-US" sz="3200" b="1" smtClean="0">
                <a:solidFill>
                  <a:schemeClr val="bg1"/>
                </a:solidFill>
                <a:latin typeface="HP001 4 hàng" panose="020B0603050302020204" pitchFamily="34" charset="0"/>
              </a:rPr>
              <a:t>TTTTTTTy </a:t>
            </a:r>
            <a:r>
              <a:rPr lang="en-US" sz="3200" b="1">
                <a:solidFill>
                  <a:schemeClr val="bg1"/>
                </a:solidFill>
                <a:latin typeface="HP001 4 hàng" panose="020B0603050302020204" pitchFamily="34" charset="0"/>
              </a:rPr>
              <a:t>4 tháng 10 năm 2021.</a:t>
            </a:r>
            <a:endParaRPr lang="en-US" sz="3200" b="1" dirty="0">
              <a:solidFill>
                <a:schemeClr val="bg1"/>
              </a:solidFill>
              <a:latin typeface="HP001 4 hàng" panose="020B0603050302020204"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7"/>
          <p:cNvCxnSpPr/>
          <p:nvPr/>
        </p:nvCxnSpPr>
        <p:spPr>
          <a:xfrm>
            <a:off x="3717388" y="2328601"/>
            <a:ext cx="4357441" cy="0"/>
          </a:xfrm>
          <a:prstGeom prst="line">
            <a:avLst/>
          </a:prstGeom>
          <a:ln w="9525">
            <a:solidFill>
              <a:schemeClr val="bg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5" name="14"/>
          <p:cNvGrpSpPr/>
          <p:nvPr/>
        </p:nvGrpSpPr>
        <p:grpSpPr>
          <a:xfrm>
            <a:off x="2819400" y="1401445"/>
            <a:ext cx="6112510" cy="2016125"/>
            <a:chOff x="2118480" y="1316166"/>
            <a:chExt cx="1512168" cy="1512168"/>
          </a:xfrm>
        </p:grpSpPr>
        <p:sp>
          <p:nvSpPr>
            <p:cNvPr id="16" name="15"/>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defRPr/>
              </a:pPr>
              <a:endParaRPr lang="zh-CN" altLang="en-US" sz="2400">
                <a:solidFill>
                  <a:srgbClr val="3992B5"/>
                </a:solidFill>
                <a:latin typeface="Calibri" panose="020F0502020204030204"/>
                <a:ea typeface="SimSun" panose="02010600030101010101" pitchFamily="2" charset="-122"/>
              </a:endParaRPr>
            </a:p>
          </p:txBody>
        </p:sp>
        <p:sp>
          <p:nvSpPr>
            <p:cNvPr id="19" name="TextBox 67"/>
            <p:cNvSpPr txBox="1"/>
            <p:nvPr/>
          </p:nvSpPr>
          <p:spPr>
            <a:xfrm>
              <a:off x="2534460" y="1556684"/>
              <a:ext cx="1052202" cy="991601"/>
            </a:xfrm>
            <a:prstGeom prst="rect">
              <a:avLst/>
            </a:prstGeom>
            <a:noFill/>
          </p:spPr>
          <p:txBody>
            <a:bodyPr wrap="square" rtlCol="0">
              <a:spAutoFit/>
            </a:bodyPr>
            <a:lstStyle/>
            <a:p>
              <a:pPr marL="0" lvl="1" defTabSz="1219200">
                <a:defRPr/>
              </a:pPr>
              <a:r>
                <a:rPr lang="en-US" altLang="zh-CN" sz="8000" spc="300" dirty="0" smtClean="0">
                  <a:solidFill>
                    <a:srgbClr val="FFFFFF"/>
                  </a:solidFill>
                  <a:latin typeface="Times New Roman" panose="02020603050405020304" pitchFamily="18" charset="0"/>
                  <a:ea typeface="Microsoft YaHei" panose="020B0503020204020204" charset="-122"/>
                  <a:cs typeface="Times New Roman" panose="02020603050405020304" pitchFamily="18" charset="0"/>
                </a:rPr>
                <a:t>VIẾT</a:t>
              </a:r>
              <a:endParaRPr lang="zh-CN" altLang="en-US" sz="8000" spc="300" dirty="0">
                <a:solidFill>
                  <a:srgbClr val="FFFFFF"/>
                </a:solidFill>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2" name="1"/>
          <p:cNvGrpSpPr/>
          <p:nvPr/>
        </p:nvGrpSpPr>
        <p:grpSpPr>
          <a:xfrm>
            <a:off x="-71057" y="2921013"/>
            <a:ext cx="12282473" cy="3934752"/>
            <a:chOff x="-53293" y="2190760"/>
            <a:chExt cx="9211855" cy="2951064"/>
          </a:xfrm>
        </p:grpSpPr>
        <p:pic>
          <p:nvPicPr>
            <p:cNvPr id="11" name="10"/>
            <p:cNvPicPr>
              <a:picLocks noChangeAspect="1"/>
            </p:cNvPicPr>
            <p:nvPr/>
          </p:nvPicPr>
          <p:blipFill>
            <a:blip r:embed="rId1" cstate="screen"/>
            <a:stretch>
              <a:fillRect/>
            </a:stretch>
          </p:blipFill>
          <p:spPr>
            <a:xfrm>
              <a:off x="4248310" y="3185627"/>
              <a:ext cx="4910252" cy="1956197"/>
            </a:xfrm>
            <a:prstGeom prst="rect">
              <a:avLst/>
            </a:prstGeom>
          </p:spPr>
        </p:pic>
        <p:pic>
          <p:nvPicPr>
            <p:cNvPr id="14" name="13"/>
            <p:cNvPicPr>
              <a:picLocks noChangeAspect="1"/>
            </p:cNvPicPr>
            <p:nvPr/>
          </p:nvPicPr>
          <p:blipFill>
            <a:blip r:embed="rId2"/>
            <a:stretch>
              <a:fillRect/>
            </a:stretch>
          </p:blipFill>
          <p:spPr>
            <a:xfrm>
              <a:off x="5936016" y="2190760"/>
              <a:ext cx="3208926" cy="2720031"/>
            </a:xfrm>
            <a:prstGeom prst="rect">
              <a:avLst/>
            </a:prstGeom>
          </p:spPr>
        </p:pic>
        <p:pic>
          <p:nvPicPr>
            <p:cNvPr id="17" name="16"/>
            <p:cNvPicPr>
              <a:picLocks noChangeAspect="1"/>
            </p:cNvPicPr>
            <p:nvPr/>
          </p:nvPicPr>
          <p:blipFill>
            <a:blip r:embed="rId1" cstate="screen"/>
            <a:stretch>
              <a:fillRect/>
            </a:stretch>
          </p:blipFill>
          <p:spPr>
            <a:xfrm>
              <a:off x="-53293" y="3185627"/>
              <a:ext cx="4910252" cy="1956197"/>
            </a:xfrm>
            <a:prstGeom prst="rect">
              <a:avLst/>
            </a:prstGeom>
          </p:spPr>
        </p:pic>
      </p:grpSp>
    </p:spTree>
  </p:cSld>
  <p:clrMapOvr>
    <a:masterClrMapping/>
  </p:clrMapOvr>
  <mc:AlternateContent xmlns:mc="http://schemas.openxmlformats.org/markup-compatibility/2006">
    <mc:Choice xmlns:p14="http://schemas.microsoft.com/office/powerpoint/2010/main" Requires="p14">
      <p:transition spd="slow" p14:dur="1250" advClick="0" advTm="3713">
        <p14:switch dir="r"/>
      </p:transition>
    </mc:Choice>
    <mc:Fallback>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53" presetClass="entr" presetSubtype="16"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 calcmode="lin" valueType="num">
                                      <p:cBhvr>
                                        <p:cTn id="10" dur="500" fill="hold"/>
                                        <p:tgtEl>
                                          <p:spTgt spid="15"/>
                                        </p:tgtEl>
                                        <p:attrNameLst>
                                          <p:attrName>ppt_w</p:attrName>
                                        </p:attrNameLst>
                                      </p:cBhvr>
                                      <p:tavLst>
                                        <p:tav tm="0">
                                          <p:val>
                                            <p:fltVal val="0"/>
                                          </p:val>
                                        </p:tav>
                                        <p:tav tm="100000">
                                          <p:val>
                                            <p:strVal val="#ppt_w"/>
                                          </p:val>
                                        </p:tav>
                                      </p:tavLst>
                                    </p:anim>
                                    <p:anim calcmode="lin" valueType="num">
                                      <p:cBhvr>
                                        <p:cTn id="11" dur="500" fill="hold"/>
                                        <p:tgtEl>
                                          <p:spTgt spid="15"/>
                                        </p:tgtEl>
                                        <p:attrNameLst>
                                          <p:attrName>ppt_h</p:attrName>
                                        </p:attrNameLst>
                                      </p:cBhvr>
                                      <p:tavLst>
                                        <p:tav tm="0">
                                          <p:val>
                                            <p:fltVal val="0"/>
                                          </p:val>
                                        </p:tav>
                                        <p:tav tm="100000">
                                          <p:val>
                                            <p:strVal val="#ppt_h"/>
                                          </p:val>
                                        </p:tav>
                                      </p:tavLst>
                                    </p:anim>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18213" y="890649"/>
            <a:ext cx="4381995" cy="707886"/>
          </a:xfrm>
          <a:prstGeom prst="rect">
            <a:avLst/>
          </a:prstGeom>
          <a:noFill/>
        </p:spPr>
        <p:txBody>
          <a:bodyPr wrap="square" rtlCol="0">
            <a:spAutoFit/>
          </a:bodyPr>
          <a:lstStyle/>
          <a:p>
            <a:r>
              <a:rPr lang="en-US" sz="4000" b="1" dirty="0" smtClean="0">
                <a:solidFill>
                  <a:prstClr val="black"/>
                </a:solidFill>
              </a:rPr>
              <a:t> </a:t>
            </a:r>
            <a:endParaRPr lang="vi-VN" sz="6000" b="1" dirty="0">
              <a:solidFill>
                <a:prstClr val="black"/>
              </a:solidFill>
            </a:endParaRPr>
          </a:p>
        </p:txBody>
      </p:sp>
      <p:sp>
        <p:nvSpPr>
          <p:cNvPr id="4" name="Rectangle 3"/>
          <p:cNvSpPr/>
          <p:nvPr/>
        </p:nvSpPr>
        <p:spPr>
          <a:xfrm>
            <a:off x="1082843" y="505330"/>
            <a:ext cx="10383252" cy="5464316"/>
          </a:xfrm>
          <a:prstGeom prst="rect">
            <a:avLst/>
          </a:prstGeom>
        </p:spPr>
        <p:txBody>
          <a:bodyPr wrap="square">
            <a:spAutoFit/>
          </a:bodyPr>
          <a:lstStyle/>
          <a:p>
            <a:pPr algn="just">
              <a:lnSpc>
                <a:spcPct val="107000"/>
              </a:lnSpc>
            </a:pPr>
            <a:r>
              <a:rPr lang="en-US" sz="2200" b="1" dirty="0" smtClean="0">
                <a:solidFill>
                  <a:prstClr val="black"/>
                </a:solidFill>
                <a:latin typeface="Times New Roman" panose="02020603050405020304"/>
                <a:ea typeface="Times New Roman" panose="02020603050405020304"/>
                <a:cs typeface="Times New Roman" panose="02020603050405020304"/>
              </a:rPr>
              <a:t>I. </a:t>
            </a:r>
            <a:r>
              <a:rPr lang="en-US" sz="2000" b="1" dirty="0" err="1" smtClean="0">
                <a:solidFill>
                  <a:prstClr val="black"/>
                </a:solidFill>
                <a:latin typeface="Times New Roman" panose="02020603050405020304"/>
                <a:ea typeface="Times New Roman" panose="02020603050405020304"/>
                <a:cs typeface="Times New Roman" panose="02020603050405020304"/>
              </a:rPr>
              <a:t>Yêu</a:t>
            </a:r>
            <a:r>
              <a:rPr lang="en-US" sz="2000" b="1" dirty="0" smtClean="0">
                <a:solidFill>
                  <a:prstClr val="black"/>
                </a:solidFill>
                <a:latin typeface="Times New Roman" panose="02020603050405020304"/>
                <a:ea typeface="Times New Roman" panose="02020603050405020304"/>
                <a:cs typeface="Times New Roman" panose="02020603050405020304"/>
              </a:rPr>
              <a:t> </a:t>
            </a:r>
            <a:r>
              <a:rPr lang="en-US" sz="2000" b="1" dirty="0" err="1" smtClean="0">
                <a:solidFill>
                  <a:prstClr val="black"/>
                </a:solidFill>
                <a:latin typeface="Times New Roman" panose="02020603050405020304"/>
                <a:ea typeface="Times New Roman" panose="02020603050405020304"/>
                <a:cs typeface="Times New Roman" panose="02020603050405020304"/>
              </a:rPr>
              <a:t>cầu</a:t>
            </a:r>
            <a:r>
              <a:rPr lang="en-US" sz="2000" b="1" dirty="0" smtClean="0">
                <a:solidFill>
                  <a:prstClr val="black"/>
                </a:solidFill>
                <a:latin typeface="Times New Roman" panose="02020603050405020304"/>
                <a:ea typeface="Times New Roman" panose="02020603050405020304"/>
                <a:cs typeface="Times New Roman" panose="02020603050405020304"/>
              </a:rPr>
              <a:t> </a:t>
            </a:r>
            <a:r>
              <a:rPr lang="en-US" sz="2000" b="1" dirty="0" err="1" smtClean="0">
                <a:solidFill>
                  <a:prstClr val="black"/>
                </a:solidFill>
                <a:latin typeface="Times New Roman" panose="02020603050405020304"/>
                <a:ea typeface="Times New Roman" panose="02020603050405020304"/>
                <a:cs typeface="Times New Roman" panose="02020603050405020304"/>
              </a:rPr>
              <a:t>cần</a:t>
            </a:r>
            <a:r>
              <a:rPr lang="en-US" sz="2000" b="1" dirty="0" smtClean="0">
                <a:solidFill>
                  <a:prstClr val="black"/>
                </a:solidFill>
                <a:latin typeface="Times New Roman" panose="02020603050405020304"/>
                <a:ea typeface="Times New Roman" panose="02020603050405020304"/>
                <a:cs typeface="Times New Roman" panose="02020603050405020304"/>
              </a:rPr>
              <a:t> </a:t>
            </a:r>
            <a:r>
              <a:rPr lang="en-US" sz="2000" b="1" dirty="0" err="1" smtClean="0">
                <a:solidFill>
                  <a:prstClr val="black"/>
                </a:solidFill>
                <a:latin typeface="Times New Roman" panose="02020603050405020304"/>
                <a:ea typeface="Times New Roman" panose="02020603050405020304"/>
                <a:cs typeface="Times New Roman" panose="02020603050405020304"/>
              </a:rPr>
              <a:t>đạt</a:t>
            </a:r>
            <a:r>
              <a:rPr lang="en-US" sz="2000" b="1" dirty="0" smtClean="0">
                <a:solidFill>
                  <a:prstClr val="black"/>
                </a:solidFill>
                <a:latin typeface="Times New Roman" panose="02020603050405020304"/>
                <a:ea typeface="Times New Roman" panose="02020603050405020304"/>
                <a:cs typeface="Times New Roman" panose="02020603050405020304"/>
              </a:rPr>
              <a:t>:</a:t>
            </a:r>
            <a:endParaRPr lang="vi-VN" sz="2000" dirty="0">
              <a:solidFill>
                <a:prstClr val="black"/>
              </a:solidFill>
              <a:latin typeface="Calibri" panose="020F0502020204030204"/>
              <a:ea typeface="Calibri" panose="020F0502020204030204"/>
              <a:cs typeface="Times New Roman" panose="02020603050405020304"/>
            </a:endParaRPr>
          </a:p>
          <a:p>
            <a:r>
              <a:rPr lang="en-US" sz="2200" b="1" dirty="0" smtClean="0">
                <a:solidFill>
                  <a:prstClr val="black"/>
                </a:solidFill>
                <a:latin typeface="Times New Roman" panose="02020603050405020304"/>
                <a:ea typeface="Times New Roman" panose="02020603050405020304"/>
                <a:cs typeface="Times New Roman" panose="02020603050405020304"/>
              </a:rPr>
              <a:t>1. </a:t>
            </a:r>
            <a:r>
              <a:rPr lang="en-US" sz="2000" b="1" dirty="0" err="1" smtClean="0">
                <a:solidFill>
                  <a:prstClr val="black"/>
                </a:solidFill>
                <a:latin typeface="Times New Roman" panose="02020603050405020304"/>
                <a:ea typeface="Times New Roman" panose="02020603050405020304"/>
                <a:cs typeface="Times New Roman" panose="02020603050405020304"/>
              </a:rPr>
              <a:t>Kiến</a:t>
            </a:r>
            <a:r>
              <a:rPr lang="en-US" sz="2000" b="1" dirty="0" smtClean="0">
                <a:solidFill>
                  <a:prstClr val="black"/>
                </a:solidFill>
                <a:latin typeface="Times New Roman" panose="02020603050405020304"/>
                <a:ea typeface="Times New Roman" panose="02020603050405020304"/>
                <a:cs typeface="Times New Roman" panose="02020603050405020304"/>
              </a:rPr>
              <a:t> </a:t>
            </a:r>
            <a:r>
              <a:rPr lang="en-US" sz="2000" b="1" dirty="0" err="1">
                <a:solidFill>
                  <a:prstClr val="black"/>
                </a:solidFill>
                <a:latin typeface="Times New Roman" panose="02020603050405020304"/>
                <a:ea typeface="Times New Roman" panose="02020603050405020304"/>
                <a:cs typeface="Times New Roman" panose="02020603050405020304"/>
              </a:rPr>
              <a:t>thức</a:t>
            </a:r>
            <a:r>
              <a:rPr lang="en-US" sz="2000" b="1" dirty="0">
                <a:solidFill>
                  <a:prstClr val="black"/>
                </a:solidFill>
                <a:latin typeface="Times New Roman" panose="02020603050405020304"/>
                <a:ea typeface="Times New Roman" panose="02020603050405020304"/>
                <a:cs typeface="Times New Roman" panose="02020603050405020304"/>
              </a:rPr>
              <a:t>, </a:t>
            </a:r>
            <a:r>
              <a:rPr lang="en-US" sz="2000" b="1" err="1">
                <a:solidFill>
                  <a:prstClr val="black"/>
                </a:solidFill>
                <a:latin typeface="Times New Roman" panose="02020603050405020304"/>
                <a:ea typeface="Times New Roman" panose="02020603050405020304"/>
                <a:cs typeface="Times New Roman" panose="02020603050405020304"/>
              </a:rPr>
              <a:t>kĩ</a:t>
            </a:r>
            <a:r>
              <a:rPr lang="en-US" sz="2000" b="1">
                <a:solidFill>
                  <a:prstClr val="black"/>
                </a:solidFill>
                <a:latin typeface="Times New Roman" panose="02020603050405020304"/>
                <a:ea typeface="Times New Roman" panose="02020603050405020304"/>
                <a:cs typeface="Times New Roman" panose="02020603050405020304"/>
              </a:rPr>
              <a:t> </a:t>
            </a:r>
            <a:r>
              <a:rPr lang="en-US" sz="2000" b="1" smtClean="0">
                <a:solidFill>
                  <a:prstClr val="black"/>
                </a:solidFill>
                <a:latin typeface="Times New Roman" panose="02020603050405020304"/>
                <a:ea typeface="Times New Roman" panose="02020603050405020304"/>
                <a:cs typeface="Times New Roman" panose="02020603050405020304"/>
              </a:rPr>
              <a:t>năng</a:t>
            </a:r>
            <a:r>
              <a:rPr lang="en-US" sz="2200" b="1" smtClean="0">
                <a:solidFill>
                  <a:prstClr val="black"/>
                </a:solidFill>
                <a:latin typeface="Times New Roman" panose="02020603050405020304"/>
                <a:ea typeface="Times New Roman" panose="02020603050405020304"/>
                <a:cs typeface="Times New Roman" panose="02020603050405020304"/>
              </a:rPr>
              <a:t>:</a:t>
            </a:r>
            <a:endParaRPr lang="en-US" sz="2200" b="1" smtClean="0">
              <a:solidFill>
                <a:prstClr val="black"/>
              </a:solidFill>
              <a:latin typeface="Times New Roman" panose="02020603050405020304"/>
              <a:ea typeface="Times New Roman" panose="02020603050405020304"/>
              <a:cs typeface="Times New Roman" panose="02020603050405020304"/>
            </a:endParaRPr>
          </a:p>
          <a:p>
            <a:r>
              <a:rPr lang="en-US" sz="2000" smtClean="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Viết đúng đoạn chính tả theo yêu cầu.</a:t>
            </a:r>
            <a:endParaRPr lang="en-US" sz="2000">
              <a:latin typeface="Times New Roman" panose="02020603050405020304" pitchFamily="18" charset="0"/>
              <a:cs typeface="Times New Roman" panose="02020603050405020304" pitchFamily="18" charset="0"/>
            </a:endParaRPr>
          </a:p>
          <a:p>
            <a:r>
              <a:rPr lang="en-US" sz="2000">
                <a:latin typeface="Times New Roman" panose="02020603050405020304" pitchFamily="18" charset="0"/>
                <a:cs typeface="Times New Roman" panose="02020603050405020304" pitchFamily="18" charset="0"/>
              </a:rPr>
              <a:t>- Làm đúng các bài tập chính tả</a:t>
            </a:r>
            <a:r>
              <a:rPr lang="en-US" sz="2000" smtClean="0">
                <a:latin typeface="Times New Roman" panose="02020603050405020304" pitchFamily="18" charset="0"/>
                <a:cs typeface="Times New Roman" panose="02020603050405020304" pitchFamily="18" charset="0"/>
              </a:rPr>
              <a:t>.</a:t>
            </a:r>
            <a:endParaRPr lang="vi-VN" sz="2200" dirty="0">
              <a:solidFill>
                <a:prstClr val="black"/>
              </a:solidFill>
              <a:latin typeface="Calibri" panose="020F0502020204030204"/>
              <a:ea typeface="Calibri" panose="020F0502020204030204"/>
              <a:cs typeface="Times New Roman" panose="02020603050405020304"/>
            </a:endParaRPr>
          </a:p>
          <a:p>
            <a:pPr lvl="0"/>
            <a:r>
              <a:rPr lang="en-US" sz="2000" b="1" smtClean="0">
                <a:solidFill>
                  <a:prstClr val="black"/>
                </a:solidFill>
                <a:latin typeface="Times New Roman" panose="02020603050405020304"/>
                <a:ea typeface="Times New Roman" panose="02020603050405020304"/>
                <a:cs typeface="Times New Roman" panose="02020603050405020304"/>
              </a:rPr>
              <a:t>2</a:t>
            </a:r>
            <a:r>
              <a:rPr lang="en-US" sz="2000" b="1" dirty="0" smtClean="0">
                <a:solidFill>
                  <a:prstClr val="black"/>
                </a:solidFill>
                <a:latin typeface="Times New Roman" panose="02020603050405020304"/>
                <a:ea typeface="Times New Roman" panose="02020603050405020304"/>
                <a:cs typeface="Times New Roman" panose="02020603050405020304"/>
              </a:rPr>
              <a:t>. </a:t>
            </a:r>
            <a:r>
              <a:rPr lang="en-US" sz="2000" b="1" dirty="0" err="1" smtClean="0">
                <a:solidFill>
                  <a:prstClr val="black"/>
                </a:solidFill>
                <a:latin typeface="Times New Roman" panose="02020603050405020304"/>
                <a:ea typeface="Times New Roman" panose="02020603050405020304"/>
                <a:cs typeface="Times New Roman" panose="02020603050405020304"/>
              </a:rPr>
              <a:t>Năng</a:t>
            </a:r>
            <a:r>
              <a:rPr lang="en-US" sz="2000" b="1" dirty="0" smtClean="0">
                <a:solidFill>
                  <a:prstClr val="black"/>
                </a:solidFill>
                <a:latin typeface="Times New Roman" panose="02020603050405020304"/>
                <a:ea typeface="Times New Roman" panose="02020603050405020304"/>
                <a:cs typeface="Times New Roman" panose="02020603050405020304"/>
              </a:rPr>
              <a:t> </a:t>
            </a:r>
            <a:r>
              <a:rPr lang="en-US" sz="2000" b="1" dirty="0" err="1">
                <a:solidFill>
                  <a:prstClr val="black"/>
                </a:solidFill>
                <a:latin typeface="Times New Roman" panose="02020603050405020304"/>
                <a:ea typeface="Times New Roman" panose="02020603050405020304"/>
                <a:cs typeface="Times New Roman" panose="02020603050405020304"/>
              </a:rPr>
              <a:t>lực</a:t>
            </a:r>
            <a:r>
              <a:rPr lang="en-US" sz="2000" b="1" dirty="0">
                <a:solidFill>
                  <a:prstClr val="black"/>
                </a:solidFill>
                <a:latin typeface="Times New Roman" panose="02020603050405020304"/>
                <a:ea typeface="Times New Roman" panose="02020603050405020304"/>
                <a:cs typeface="Times New Roman" panose="02020603050405020304"/>
              </a:rPr>
              <a:t> :</a:t>
            </a:r>
            <a:endParaRPr lang="en-US" sz="2000" b="1" dirty="0">
              <a:solidFill>
                <a:prstClr val="black"/>
              </a:solidFill>
              <a:latin typeface="Times New Roman" panose="02020603050405020304"/>
              <a:ea typeface="Times New Roman" panose="02020603050405020304"/>
              <a:cs typeface="Times New Roman" panose="02020603050405020304"/>
            </a:endParaRPr>
          </a:p>
          <a:p>
            <a:pPr lvl="0"/>
            <a:r>
              <a:rPr lang="en-US" sz="2000" dirty="0">
                <a:solidFill>
                  <a:prstClr val="black"/>
                </a:solidFill>
                <a:latin typeface="Times New Roman" panose="02020603050405020304"/>
                <a:ea typeface="Times New Roman" panose="02020603050405020304"/>
                <a:cs typeface="Times New Roman" panose="02020603050405020304"/>
              </a:rPr>
              <a:t>a, NL </a:t>
            </a:r>
            <a:r>
              <a:rPr lang="en-US" sz="2000" dirty="0" err="1">
                <a:solidFill>
                  <a:prstClr val="black"/>
                </a:solidFill>
                <a:latin typeface="Times New Roman" panose="02020603050405020304"/>
                <a:ea typeface="Times New Roman" panose="02020603050405020304"/>
                <a:cs typeface="Times New Roman" panose="02020603050405020304"/>
              </a:rPr>
              <a:t>chung</a:t>
            </a:r>
            <a:r>
              <a:rPr lang="en-US" sz="2000" dirty="0">
                <a:solidFill>
                  <a:prstClr val="black"/>
                </a:solidFill>
                <a:latin typeface="Times New Roman" panose="02020603050405020304"/>
                <a:ea typeface="Times New Roman" panose="02020603050405020304"/>
                <a:cs typeface="Times New Roman" panose="02020603050405020304"/>
              </a:rPr>
              <a:t>: - </a:t>
            </a:r>
            <a:r>
              <a:rPr lang="en-US" sz="2000" dirty="0" err="1">
                <a:solidFill>
                  <a:prstClr val="black"/>
                </a:solidFill>
                <a:latin typeface="Times New Roman" panose="02020603050405020304"/>
                <a:ea typeface="Times New Roman" panose="02020603050405020304"/>
                <a:cs typeface="Times New Roman" panose="02020603050405020304"/>
              </a:rPr>
              <a:t>Tự</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chủ</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và</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tự</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học</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Tự</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học</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tự</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nghiên</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cứu</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tài</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liệu</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để</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hoàn</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thành</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các</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nhiệm</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vụ</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học</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tâp</a:t>
            </a:r>
            <a:r>
              <a:rPr lang="en-US" sz="2000" dirty="0">
                <a:solidFill>
                  <a:prstClr val="black"/>
                </a:solidFill>
                <a:latin typeface="Times New Roman" panose="02020603050405020304"/>
                <a:ea typeface="Times New Roman" panose="02020603050405020304"/>
                <a:cs typeface="Times New Roman" panose="02020603050405020304"/>
              </a:rPr>
              <a:t>.</a:t>
            </a:r>
            <a:endParaRPr lang="en-US" sz="2000" dirty="0">
              <a:solidFill>
                <a:prstClr val="black"/>
              </a:solidFill>
              <a:latin typeface="Times New Roman" panose="02020603050405020304"/>
              <a:ea typeface="Times New Roman" panose="02020603050405020304"/>
              <a:cs typeface="Times New Roman" panose="02020603050405020304"/>
            </a:endParaRPr>
          </a:p>
          <a:p>
            <a:pPr lvl="0"/>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Giao</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tiếp</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hợp</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tác</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Biết</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giao</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tiếp</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và</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hợp</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tác</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với</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bạn</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để</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hoàn</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thành</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các</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nhiệm</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vụ</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học</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tập</a:t>
            </a:r>
            <a:r>
              <a:rPr lang="en-US" sz="2000" dirty="0">
                <a:solidFill>
                  <a:prstClr val="black"/>
                </a:solidFill>
                <a:latin typeface="Times New Roman" panose="02020603050405020304"/>
                <a:ea typeface="Times New Roman" panose="02020603050405020304"/>
                <a:cs typeface="Times New Roman" panose="02020603050405020304"/>
              </a:rPr>
              <a:t>.</a:t>
            </a:r>
            <a:endParaRPr lang="en-US" sz="2000" dirty="0">
              <a:solidFill>
                <a:prstClr val="black"/>
              </a:solidFill>
              <a:latin typeface="Times New Roman" panose="02020603050405020304"/>
              <a:ea typeface="Times New Roman" panose="02020603050405020304"/>
              <a:cs typeface="Times New Roman" panose="02020603050405020304"/>
            </a:endParaRPr>
          </a:p>
          <a:p>
            <a:pPr lvl="0"/>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Giải</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quyết</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vấn</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đề</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và</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sáng</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tạo</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Biết</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vận</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dụng</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những</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kiến</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thức</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đã</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học</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vào</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trong</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cuộc</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sống</a:t>
            </a:r>
            <a:r>
              <a:rPr lang="en-US" sz="2000" dirty="0">
                <a:solidFill>
                  <a:prstClr val="black"/>
                </a:solidFill>
                <a:latin typeface="Times New Roman" panose="02020603050405020304"/>
                <a:ea typeface="Times New Roman" panose="02020603050405020304"/>
                <a:cs typeface="Times New Roman" panose="02020603050405020304"/>
              </a:rPr>
              <a:t>.</a:t>
            </a:r>
            <a:endParaRPr lang="en-US" sz="2000" dirty="0">
              <a:solidFill>
                <a:prstClr val="black"/>
              </a:solidFill>
              <a:latin typeface="Times New Roman" panose="02020603050405020304"/>
              <a:ea typeface="Times New Roman" panose="02020603050405020304"/>
              <a:cs typeface="Times New Roman" panose="02020603050405020304"/>
            </a:endParaRPr>
          </a:p>
          <a:p>
            <a:pPr lvl="0"/>
            <a:r>
              <a:rPr lang="en-US" sz="2000" dirty="0">
                <a:solidFill>
                  <a:prstClr val="black"/>
                </a:solidFill>
                <a:latin typeface="Times New Roman" panose="02020603050405020304"/>
                <a:ea typeface="Times New Roman" panose="02020603050405020304"/>
                <a:cs typeface="Times New Roman" panose="02020603050405020304"/>
              </a:rPr>
              <a:t>b,</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Năng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lực</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đặc</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thù</a:t>
            </a:r>
            <a:r>
              <a:rPr lang="en-US" sz="2000" dirty="0">
                <a:solidFill>
                  <a:prstClr val="black"/>
                </a:solidFill>
                <a:latin typeface="Times New Roman" panose="02020603050405020304" pitchFamily="18" charset="0"/>
                <a:cs typeface="Times New Roman" panose="02020603050405020304" pitchFamily="18" charset="0"/>
              </a:rPr>
              <a:t>: </a:t>
            </a:r>
            <a:endParaRPr lang="en-US" sz="2000" dirty="0">
              <a:solidFill>
                <a:prstClr val="black"/>
              </a:solidFill>
              <a:latin typeface="Times New Roman" panose="02020603050405020304" pitchFamily="18" charset="0"/>
              <a:cs typeface="Times New Roman" panose="02020603050405020304" pitchFamily="18" charset="0"/>
            </a:endParaRPr>
          </a:p>
          <a:p>
            <a:pPr lvl="0"/>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Năng</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lực</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ngôn</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err="1">
                <a:solidFill>
                  <a:prstClr val="black"/>
                </a:solidFill>
                <a:latin typeface="Times New Roman" panose="02020603050405020304" pitchFamily="18" charset="0"/>
                <a:cs typeface="Times New Roman" panose="02020603050405020304" pitchFamily="18" charset="0"/>
              </a:rPr>
              <a:t>ngữ</a:t>
            </a:r>
            <a:r>
              <a:rPr lang="en-US" sz="2000" dirty="0">
                <a:solidFill>
                  <a:prstClr val="black"/>
                </a:solidFill>
                <a:latin typeface="Times New Roman" panose="02020603050405020304" pitchFamily="18" charset="0"/>
                <a:cs typeface="Times New Roman" panose="02020603050405020304" pitchFamily="18" charset="0"/>
              </a:rPr>
              <a:t>: </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Biết</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quan</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sát</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và</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viết</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đúng</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các</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nét</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chữ</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trình</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bày</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đẹp</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bài</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chính</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tả</a:t>
            </a:r>
            <a:r>
              <a:rPr lang="en-US" sz="2000" dirty="0">
                <a:solidFill>
                  <a:prstClr val="black"/>
                </a:solidFill>
                <a:latin typeface="Times New Roman" panose="02020603050405020304"/>
                <a:ea typeface="Times New Roman" panose="02020603050405020304"/>
                <a:cs typeface="Times New Roman" panose="02020603050405020304"/>
              </a:rPr>
              <a:t>.</a:t>
            </a:r>
            <a:endParaRPr lang="en-US" sz="2000" dirty="0">
              <a:solidFill>
                <a:prstClr val="black"/>
              </a:solidFill>
              <a:latin typeface="Times New Roman" panose="02020603050405020304"/>
              <a:ea typeface="Times New Roman" panose="02020603050405020304"/>
              <a:cs typeface="Times New Roman" panose="02020603050405020304"/>
            </a:endParaRPr>
          </a:p>
          <a:p>
            <a:pPr lvl="0"/>
            <a:r>
              <a:rPr lang="en-US" sz="2000" dirty="0" smtClean="0">
                <a:solidFill>
                  <a:prstClr val="black"/>
                </a:solidFill>
                <a:latin typeface="Times New Roman" panose="02020603050405020304"/>
                <a:cs typeface="Times New Roman" panose="02020603050405020304"/>
              </a:rPr>
              <a:t>- </a:t>
            </a:r>
            <a:r>
              <a:rPr lang="en-US" sz="2000" dirty="0" err="1" smtClean="0">
                <a:solidFill>
                  <a:prstClr val="black"/>
                </a:solidFill>
                <a:latin typeface="Times New Roman" panose="02020603050405020304"/>
                <a:cs typeface="Times New Roman" panose="02020603050405020304"/>
              </a:rPr>
              <a:t>Nl</a:t>
            </a:r>
            <a:r>
              <a:rPr lang="en-US" sz="2000" dirty="0" smtClean="0">
                <a:solidFill>
                  <a:prstClr val="black"/>
                </a:solidFill>
                <a:latin typeface="Times New Roman" panose="02020603050405020304"/>
                <a:cs typeface="Times New Roman" panose="02020603050405020304"/>
              </a:rPr>
              <a:t> </a:t>
            </a:r>
            <a:r>
              <a:rPr lang="en-US" sz="2000" dirty="0" err="1">
                <a:solidFill>
                  <a:prstClr val="black"/>
                </a:solidFill>
                <a:latin typeface="Times New Roman" panose="02020603050405020304"/>
                <a:cs typeface="Times New Roman" panose="02020603050405020304"/>
              </a:rPr>
              <a:t>văn</a:t>
            </a:r>
            <a:r>
              <a:rPr lang="en-US" sz="2000" dirty="0">
                <a:solidFill>
                  <a:prstClr val="black"/>
                </a:solidFill>
                <a:latin typeface="Times New Roman" panose="02020603050405020304"/>
                <a:cs typeface="Times New Roman" panose="02020603050405020304"/>
              </a:rPr>
              <a:t> </a:t>
            </a:r>
            <a:r>
              <a:rPr lang="en-US" sz="2000" dirty="0" err="1">
                <a:solidFill>
                  <a:prstClr val="black"/>
                </a:solidFill>
                <a:latin typeface="Times New Roman" panose="02020603050405020304"/>
                <a:cs typeface="Times New Roman" panose="02020603050405020304"/>
              </a:rPr>
              <a:t>học</a:t>
            </a:r>
            <a:r>
              <a:rPr lang="en-US" sz="2000" dirty="0">
                <a:solidFill>
                  <a:prstClr val="black"/>
                </a:solidFill>
                <a:latin typeface="Times New Roman" panose="02020603050405020304"/>
                <a:cs typeface="Times New Roman" panose="02020603050405020304"/>
              </a:rPr>
              <a:t>: </a:t>
            </a:r>
            <a:r>
              <a:rPr lang="en-US" sz="2000" dirty="0" err="1">
                <a:solidFill>
                  <a:prstClr val="black"/>
                </a:solidFill>
                <a:latin typeface="Times New Roman" panose="02020603050405020304"/>
                <a:cs typeface="Times New Roman" panose="02020603050405020304"/>
              </a:rPr>
              <a:t>Hiểu</a:t>
            </a:r>
            <a:r>
              <a:rPr lang="en-US" sz="2000" dirty="0">
                <a:solidFill>
                  <a:prstClr val="black"/>
                </a:solidFill>
                <a:latin typeface="Times New Roman" panose="02020603050405020304"/>
                <a:cs typeface="Times New Roman" panose="02020603050405020304"/>
              </a:rPr>
              <a:t> </a:t>
            </a:r>
            <a:r>
              <a:rPr lang="en-US" sz="2000" dirty="0" err="1">
                <a:solidFill>
                  <a:prstClr val="black"/>
                </a:solidFill>
                <a:latin typeface="Times New Roman" panose="02020603050405020304"/>
                <a:cs typeface="Times New Roman" panose="02020603050405020304"/>
              </a:rPr>
              <a:t>nội</a:t>
            </a:r>
            <a:r>
              <a:rPr lang="en-US" sz="2000" dirty="0">
                <a:solidFill>
                  <a:prstClr val="black"/>
                </a:solidFill>
                <a:latin typeface="Times New Roman" panose="02020603050405020304"/>
                <a:cs typeface="Times New Roman" panose="02020603050405020304"/>
              </a:rPr>
              <a:t> dung </a:t>
            </a:r>
            <a:r>
              <a:rPr lang="en-US" sz="2000" dirty="0" err="1">
                <a:solidFill>
                  <a:prstClr val="black"/>
                </a:solidFill>
                <a:latin typeface="Times New Roman" panose="02020603050405020304"/>
                <a:cs typeface="Times New Roman" panose="02020603050405020304"/>
              </a:rPr>
              <a:t>đoạn</a:t>
            </a:r>
            <a:r>
              <a:rPr lang="en-US" sz="2000" dirty="0">
                <a:solidFill>
                  <a:prstClr val="black"/>
                </a:solidFill>
                <a:latin typeface="Times New Roman" panose="02020603050405020304"/>
                <a:cs typeface="Times New Roman" panose="02020603050405020304"/>
              </a:rPr>
              <a:t> </a:t>
            </a:r>
            <a:r>
              <a:rPr lang="en-US" sz="2000" dirty="0" err="1">
                <a:solidFill>
                  <a:prstClr val="black"/>
                </a:solidFill>
                <a:latin typeface="Times New Roman" panose="02020603050405020304"/>
                <a:cs typeface="Times New Roman" panose="02020603050405020304"/>
              </a:rPr>
              <a:t>viết</a:t>
            </a:r>
            <a:r>
              <a:rPr lang="en-US" sz="2000" dirty="0">
                <a:solidFill>
                  <a:prstClr val="black"/>
                </a:solidFill>
                <a:latin typeface="Times New Roman" panose="02020603050405020304"/>
                <a:cs typeface="Times New Roman" panose="02020603050405020304"/>
              </a:rPr>
              <a:t>.</a:t>
            </a:r>
            <a:endParaRPr lang="en-US" sz="2000" dirty="0">
              <a:solidFill>
                <a:prstClr val="black"/>
              </a:solidFill>
              <a:latin typeface="Times New Roman" panose="02020603050405020304"/>
              <a:cs typeface="Times New Roman" panose="02020603050405020304"/>
            </a:endParaRPr>
          </a:p>
          <a:p>
            <a:pPr lvl="0"/>
            <a:r>
              <a:rPr lang="en-US" sz="2000" b="1" dirty="0">
                <a:solidFill>
                  <a:prstClr val="black"/>
                </a:solidFill>
                <a:latin typeface="Times New Roman" panose="02020603050405020304"/>
                <a:cs typeface="Times New Roman" panose="02020603050405020304"/>
              </a:rPr>
              <a:t>3. </a:t>
            </a:r>
            <a:r>
              <a:rPr lang="en-US" sz="2000" b="1" dirty="0" err="1">
                <a:solidFill>
                  <a:prstClr val="black"/>
                </a:solidFill>
                <a:latin typeface="Times New Roman" panose="02020603050405020304"/>
                <a:cs typeface="Times New Roman" panose="02020603050405020304"/>
              </a:rPr>
              <a:t>Phẩm</a:t>
            </a:r>
            <a:r>
              <a:rPr lang="en-US" sz="2000" b="1" dirty="0">
                <a:solidFill>
                  <a:prstClr val="black"/>
                </a:solidFill>
                <a:latin typeface="Times New Roman" panose="02020603050405020304"/>
                <a:cs typeface="Times New Roman" panose="02020603050405020304"/>
              </a:rPr>
              <a:t> </a:t>
            </a:r>
            <a:r>
              <a:rPr lang="en-US" sz="2000" b="1" dirty="0" err="1" smtClean="0">
                <a:solidFill>
                  <a:prstClr val="black"/>
                </a:solidFill>
                <a:latin typeface="Times New Roman" panose="02020603050405020304"/>
                <a:cs typeface="Times New Roman" panose="02020603050405020304"/>
              </a:rPr>
              <a:t>chất</a:t>
            </a:r>
            <a:r>
              <a:rPr lang="en-US" sz="2000" b="1" dirty="0">
                <a:solidFill>
                  <a:prstClr val="black"/>
                </a:solidFill>
                <a:latin typeface="Times New Roman" panose="02020603050405020304"/>
                <a:cs typeface="Times New Roman" panose="02020603050405020304"/>
              </a:rPr>
              <a:t>:</a:t>
            </a:r>
            <a:r>
              <a:rPr lang="en-US" sz="2000" dirty="0" smtClean="0">
                <a:solidFill>
                  <a:prstClr val="black"/>
                </a:solidFill>
                <a:latin typeface="Times New Roman" panose="02020603050405020304"/>
                <a:cs typeface="Times New Roman" panose="02020603050405020304"/>
              </a:rPr>
              <a:t> </a:t>
            </a:r>
            <a:r>
              <a:rPr lang="en-US" sz="2000" dirty="0" err="1">
                <a:solidFill>
                  <a:prstClr val="black"/>
                </a:solidFill>
                <a:latin typeface="Times New Roman" panose="02020603050405020304"/>
                <a:cs typeface="Times New Roman" panose="02020603050405020304"/>
              </a:rPr>
              <a:t>chăm</a:t>
            </a:r>
            <a:r>
              <a:rPr lang="en-US" sz="2000" dirty="0">
                <a:solidFill>
                  <a:prstClr val="black"/>
                </a:solidFill>
                <a:latin typeface="Times New Roman" panose="02020603050405020304"/>
                <a:cs typeface="Times New Roman" panose="02020603050405020304"/>
              </a:rPr>
              <a:t> </a:t>
            </a:r>
            <a:r>
              <a:rPr lang="en-US" sz="2000" dirty="0" err="1">
                <a:solidFill>
                  <a:prstClr val="black"/>
                </a:solidFill>
                <a:latin typeface="Times New Roman" panose="02020603050405020304"/>
                <a:cs typeface="Times New Roman" panose="02020603050405020304"/>
              </a:rPr>
              <a:t>chỉ</a:t>
            </a:r>
            <a:r>
              <a:rPr lang="en-US" sz="2000" dirty="0">
                <a:solidFill>
                  <a:prstClr val="black"/>
                </a:solidFill>
                <a:latin typeface="Times New Roman" panose="02020603050405020304"/>
                <a:cs typeface="Times New Roman" panose="02020603050405020304"/>
              </a:rPr>
              <a:t>, </a:t>
            </a:r>
            <a:r>
              <a:rPr lang="en-US" sz="2000" dirty="0" err="1">
                <a:solidFill>
                  <a:prstClr val="black"/>
                </a:solidFill>
                <a:latin typeface="Times New Roman" panose="02020603050405020304"/>
                <a:cs typeface="Times New Roman" panose="02020603050405020304"/>
              </a:rPr>
              <a:t>trách</a:t>
            </a:r>
            <a:r>
              <a:rPr lang="en-US" sz="2000" dirty="0">
                <a:solidFill>
                  <a:prstClr val="black"/>
                </a:solidFill>
                <a:latin typeface="Times New Roman" panose="02020603050405020304"/>
                <a:cs typeface="Times New Roman" panose="02020603050405020304"/>
              </a:rPr>
              <a:t> </a:t>
            </a:r>
            <a:r>
              <a:rPr lang="en-US" sz="2000" dirty="0" err="1">
                <a:solidFill>
                  <a:prstClr val="black"/>
                </a:solidFill>
                <a:latin typeface="Times New Roman" panose="02020603050405020304"/>
                <a:cs typeface="Times New Roman" panose="02020603050405020304"/>
              </a:rPr>
              <a:t>nhiệm</a:t>
            </a:r>
            <a:r>
              <a:rPr lang="en-US" sz="2000" dirty="0">
                <a:solidFill>
                  <a:prstClr val="black"/>
                </a:solidFill>
                <a:latin typeface="Times New Roman" panose="02020603050405020304"/>
                <a:cs typeface="Times New Roman" panose="02020603050405020304"/>
              </a:rPr>
              <a:t>, </a:t>
            </a:r>
            <a:r>
              <a:rPr lang="en-US" sz="2000" dirty="0" err="1">
                <a:solidFill>
                  <a:prstClr val="black"/>
                </a:solidFill>
                <a:latin typeface="Times New Roman" panose="02020603050405020304"/>
                <a:cs typeface="Times New Roman" panose="02020603050405020304"/>
              </a:rPr>
              <a:t>yêu</a:t>
            </a:r>
            <a:r>
              <a:rPr lang="en-US" sz="2000" dirty="0">
                <a:solidFill>
                  <a:prstClr val="black"/>
                </a:solidFill>
                <a:latin typeface="Times New Roman" panose="02020603050405020304"/>
                <a:cs typeface="Times New Roman" panose="02020603050405020304"/>
              </a:rPr>
              <a:t> </a:t>
            </a:r>
            <a:r>
              <a:rPr lang="en-US" sz="2000" dirty="0" err="1">
                <a:solidFill>
                  <a:prstClr val="black"/>
                </a:solidFill>
                <a:latin typeface="Times New Roman" panose="02020603050405020304"/>
                <a:cs typeface="Times New Roman" panose="02020603050405020304"/>
              </a:rPr>
              <a:t>thích</a:t>
            </a:r>
            <a:r>
              <a:rPr lang="en-US" sz="2000" dirty="0">
                <a:solidFill>
                  <a:prstClr val="black"/>
                </a:solidFill>
                <a:latin typeface="Times New Roman" panose="02020603050405020304"/>
                <a:cs typeface="Times New Roman" panose="02020603050405020304"/>
              </a:rPr>
              <a:t> </a:t>
            </a:r>
            <a:r>
              <a:rPr lang="en-US" sz="2000" dirty="0" err="1">
                <a:solidFill>
                  <a:prstClr val="black"/>
                </a:solidFill>
                <a:latin typeface="Times New Roman" panose="02020603050405020304"/>
                <a:cs typeface="Times New Roman" panose="02020603050405020304"/>
              </a:rPr>
              <a:t>chữ</a:t>
            </a:r>
            <a:r>
              <a:rPr lang="en-US" sz="2000" dirty="0">
                <a:solidFill>
                  <a:prstClr val="black"/>
                </a:solidFill>
                <a:latin typeface="Times New Roman" panose="02020603050405020304"/>
                <a:cs typeface="Times New Roman" panose="02020603050405020304"/>
              </a:rPr>
              <a:t> </a:t>
            </a:r>
            <a:r>
              <a:rPr lang="en-US" sz="2000" dirty="0" err="1" smtClean="0">
                <a:solidFill>
                  <a:prstClr val="black"/>
                </a:solidFill>
                <a:latin typeface="Times New Roman" panose="02020603050405020304"/>
                <a:cs typeface="Times New Roman" panose="02020603050405020304"/>
              </a:rPr>
              <a:t>Việt</a:t>
            </a:r>
            <a:endParaRPr lang="vi-VN" sz="2000" dirty="0">
              <a:solidFill>
                <a:prstClr val="black"/>
              </a:solidFill>
              <a:latin typeface="Times New Roman" panose="02020603050405020304"/>
              <a:cs typeface="Times New Roman" panose="02020603050405020304"/>
            </a:endParaRPr>
          </a:p>
          <a:p>
            <a:pPr lvl="0"/>
            <a:r>
              <a:rPr lang="vi-VN" sz="2000" dirty="0">
                <a:solidFill>
                  <a:prstClr val="black"/>
                </a:solidFill>
                <a:latin typeface="Calibri" panose="020F0502020204030204"/>
                <a:ea typeface="Calibri" panose="020F0502020204030204"/>
                <a:cs typeface="Times New Roman" panose="02020603050405020304"/>
              </a:rPr>
              <a:t> </a:t>
            </a:r>
            <a:r>
              <a:rPr lang="en-US" sz="2000" b="1" dirty="0">
                <a:solidFill>
                  <a:prstClr val="black"/>
                </a:solidFill>
                <a:latin typeface="Times New Roman" panose="02020603050405020304"/>
                <a:ea typeface="Times New Roman" panose="02020603050405020304"/>
                <a:cs typeface="Times New Roman" panose="02020603050405020304"/>
              </a:rPr>
              <a:t>II. </a:t>
            </a:r>
            <a:r>
              <a:rPr lang="en-US" sz="2000" b="1" dirty="0" err="1">
                <a:solidFill>
                  <a:prstClr val="black"/>
                </a:solidFill>
                <a:latin typeface="Times New Roman" panose="02020603050405020304"/>
                <a:ea typeface="Times New Roman" panose="02020603050405020304"/>
                <a:cs typeface="Times New Roman" panose="02020603050405020304"/>
              </a:rPr>
              <a:t>Đồ</a:t>
            </a:r>
            <a:r>
              <a:rPr lang="en-US" sz="2000" b="1" dirty="0">
                <a:solidFill>
                  <a:prstClr val="black"/>
                </a:solidFill>
                <a:latin typeface="Times New Roman" panose="02020603050405020304"/>
                <a:ea typeface="Times New Roman" panose="02020603050405020304"/>
                <a:cs typeface="Times New Roman" panose="02020603050405020304"/>
              </a:rPr>
              <a:t> </a:t>
            </a:r>
            <a:r>
              <a:rPr lang="en-US" sz="2000" b="1" dirty="0" err="1">
                <a:solidFill>
                  <a:prstClr val="black"/>
                </a:solidFill>
                <a:latin typeface="Times New Roman" panose="02020603050405020304"/>
                <a:ea typeface="Times New Roman" panose="02020603050405020304"/>
                <a:cs typeface="Times New Roman" panose="02020603050405020304"/>
              </a:rPr>
              <a:t>dùng</a:t>
            </a:r>
            <a:r>
              <a:rPr lang="en-US" sz="2000" b="1" dirty="0">
                <a:solidFill>
                  <a:prstClr val="black"/>
                </a:solidFill>
                <a:latin typeface="Times New Roman" panose="02020603050405020304"/>
                <a:ea typeface="Times New Roman" panose="02020603050405020304"/>
                <a:cs typeface="Times New Roman" panose="02020603050405020304"/>
              </a:rPr>
              <a:t> </a:t>
            </a:r>
            <a:r>
              <a:rPr lang="en-US" sz="2000" b="1" dirty="0" err="1">
                <a:solidFill>
                  <a:prstClr val="black"/>
                </a:solidFill>
                <a:latin typeface="Times New Roman" panose="02020603050405020304"/>
                <a:ea typeface="Times New Roman" panose="02020603050405020304"/>
                <a:cs typeface="Times New Roman" panose="02020603050405020304"/>
              </a:rPr>
              <a:t>dạy</a:t>
            </a:r>
            <a:r>
              <a:rPr lang="en-US" sz="2000" b="1" dirty="0">
                <a:solidFill>
                  <a:prstClr val="black"/>
                </a:solidFill>
                <a:latin typeface="Times New Roman" panose="02020603050405020304"/>
                <a:ea typeface="Times New Roman" panose="02020603050405020304"/>
                <a:cs typeface="Times New Roman" panose="02020603050405020304"/>
              </a:rPr>
              <a:t> </a:t>
            </a:r>
            <a:r>
              <a:rPr lang="en-US" sz="2000" b="1" dirty="0" err="1">
                <a:solidFill>
                  <a:prstClr val="black"/>
                </a:solidFill>
                <a:latin typeface="Times New Roman" panose="02020603050405020304"/>
                <a:ea typeface="Times New Roman" panose="02020603050405020304"/>
                <a:cs typeface="Times New Roman" panose="02020603050405020304"/>
              </a:rPr>
              <a:t>học</a:t>
            </a:r>
            <a:r>
              <a:rPr lang="en-US" sz="2000" b="1" dirty="0">
                <a:solidFill>
                  <a:prstClr val="black"/>
                </a:solidFill>
                <a:latin typeface="Times New Roman" panose="02020603050405020304"/>
                <a:ea typeface="Times New Roman" panose="02020603050405020304"/>
                <a:cs typeface="Times New Roman" panose="02020603050405020304"/>
              </a:rPr>
              <a:t>:</a:t>
            </a:r>
            <a:endParaRPr lang="vi-VN" sz="2000" dirty="0">
              <a:solidFill>
                <a:prstClr val="black"/>
              </a:solidFill>
              <a:latin typeface="Calibri" panose="020F0502020204030204"/>
              <a:ea typeface="Calibri" panose="020F0502020204030204"/>
              <a:cs typeface="Times New Roman" panose="02020603050405020304"/>
            </a:endParaRPr>
          </a:p>
          <a:p>
            <a:pPr lvl="0"/>
            <a:r>
              <a:rPr lang="en-US" sz="2000" dirty="0">
                <a:solidFill>
                  <a:prstClr val="black"/>
                </a:solidFill>
                <a:latin typeface="Times New Roman" panose="02020603050405020304"/>
                <a:ea typeface="Times New Roman" panose="02020603050405020304"/>
                <a:cs typeface="Times New Roman" panose="02020603050405020304"/>
              </a:rPr>
              <a:t>- GV: </a:t>
            </a:r>
            <a:r>
              <a:rPr lang="en-US" sz="2000" dirty="0" err="1">
                <a:solidFill>
                  <a:prstClr val="black"/>
                </a:solidFill>
                <a:latin typeface="Times New Roman" panose="02020603050405020304"/>
                <a:ea typeface="Times New Roman" panose="02020603050405020304"/>
                <a:cs typeface="Times New Roman" panose="02020603050405020304"/>
              </a:rPr>
              <a:t>Máy</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smtClean="0">
                <a:solidFill>
                  <a:prstClr val="black"/>
                </a:solidFill>
                <a:latin typeface="Times New Roman" panose="02020603050405020304"/>
                <a:ea typeface="Times New Roman" panose="02020603050405020304"/>
                <a:cs typeface="Times New Roman" panose="02020603050405020304"/>
              </a:rPr>
              <a:t>tính</a:t>
            </a:r>
            <a:r>
              <a:rPr lang="en-US" sz="2000" dirty="0" smtClean="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để</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chiếu</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smtClean="0">
                <a:solidFill>
                  <a:prstClr val="black"/>
                </a:solidFill>
                <a:latin typeface="Times New Roman" panose="02020603050405020304"/>
                <a:ea typeface="Times New Roman" panose="02020603050405020304"/>
                <a:cs typeface="Times New Roman" panose="02020603050405020304"/>
              </a:rPr>
              <a:t>các</a:t>
            </a:r>
            <a:r>
              <a:rPr lang="en-US" sz="2000" dirty="0" smtClean="0">
                <a:solidFill>
                  <a:prstClr val="black"/>
                </a:solidFill>
                <a:latin typeface="Times New Roman" panose="02020603050405020304"/>
                <a:ea typeface="Times New Roman" panose="02020603050405020304"/>
                <a:cs typeface="Times New Roman" panose="02020603050405020304"/>
              </a:rPr>
              <a:t> slide </a:t>
            </a:r>
            <a:r>
              <a:rPr lang="en-US" sz="2000" dirty="0" err="1" smtClean="0">
                <a:solidFill>
                  <a:prstClr val="black"/>
                </a:solidFill>
                <a:latin typeface="Times New Roman" panose="02020603050405020304"/>
                <a:ea typeface="Times New Roman" panose="02020603050405020304"/>
                <a:cs typeface="Times New Roman" panose="02020603050405020304"/>
              </a:rPr>
              <a:t>hình</a:t>
            </a:r>
            <a:r>
              <a:rPr lang="en-US" sz="2000" dirty="0" smtClean="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ảnh</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của</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bài</a:t>
            </a:r>
            <a:r>
              <a:rPr lang="en-US" sz="2000" dirty="0">
                <a:solidFill>
                  <a:prstClr val="black"/>
                </a:solidFill>
                <a:latin typeface="Times New Roman" panose="02020603050405020304"/>
                <a:ea typeface="Times New Roman" panose="02020603050405020304"/>
                <a:cs typeface="Times New Roman" panose="02020603050405020304"/>
              </a:rPr>
              <a:t> </a:t>
            </a:r>
            <a:r>
              <a:rPr lang="en-US" sz="2000" dirty="0" err="1">
                <a:solidFill>
                  <a:prstClr val="black"/>
                </a:solidFill>
                <a:latin typeface="Times New Roman" panose="02020603050405020304"/>
                <a:ea typeface="Times New Roman" panose="02020603050405020304"/>
                <a:cs typeface="Times New Roman" panose="02020603050405020304"/>
              </a:rPr>
              <a:t>học</a:t>
            </a:r>
            <a:r>
              <a:rPr lang="en-US" sz="2000" dirty="0">
                <a:solidFill>
                  <a:prstClr val="black"/>
                </a:solidFill>
                <a:latin typeface="Times New Roman" panose="02020603050405020304"/>
                <a:ea typeface="Times New Roman" panose="02020603050405020304"/>
                <a:cs typeface="Times New Roman" panose="02020603050405020304"/>
              </a:rPr>
              <a:t>.</a:t>
            </a:r>
            <a:endParaRPr lang="vi-VN" sz="2000" dirty="0">
              <a:solidFill>
                <a:prstClr val="black"/>
              </a:solidFill>
              <a:latin typeface="Calibri" panose="020F0502020204030204"/>
              <a:ea typeface="Calibri" panose="020F0502020204030204"/>
              <a:cs typeface="Times New Roman" panose="02020603050405020304"/>
            </a:endParaRPr>
          </a:p>
          <a:p>
            <a:pPr lvl="0"/>
            <a:r>
              <a:rPr lang="en-US" sz="2000" dirty="0">
                <a:solidFill>
                  <a:prstClr val="black"/>
                </a:solidFill>
                <a:latin typeface="Times New Roman" panose="02020603050405020304"/>
                <a:ea typeface="Times New Roman" panose="02020603050405020304"/>
                <a:cs typeface="Times New Roman" panose="02020603050405020304"/>
              </a:rPr>
              <a:t>- HS: </a:t>
            </a:r>
            <a:r>
              <a:rPr lang="en-US" sz="2000" dirty="0" err="1">
                <a:solidFill>
                  <a:prstClr val="black"/>
                </a:solidFill>
                <a:latin typeface="Times New Roman" panose="02020603050405020304"/>
                <a:ea typeface="Times New Roman" panose="02020603050405020304"/>
                <a:cs typeface="Times New Roman" panose="02020603050405020304"/>
              </a:rPr>
              <a:t>Vở</a:t>
            </a:r>
            <a:r>
              <a:rPr lang="en-US" sz="2000" dirty="0">
                <a:solidFill>
                  <a:prstClr val="black"/>
                </a:solidFill>
                <a:latin typeface="Times New Roman" panose="02020603050405020304"/>
                <a:ea typeface="Times New Roman" panose="02020603050405020304"/>
                <a:cs typeface="Times New Roman" panose="02020603050405020304"/>
              </a:rPr>
              <a:t> ô li; </a:t>
            </a:r>
            <a:r>
              <a:rPr lang="en-US" sz="2000" dirty="0" err="1">
                <a:solidFill>
                  <a:prstClr val="black"/>
                </a:solidFill>
                <a:latin typeface="Times New Roman" panose="02020603050405020304"/>
                <a:ea typeface="Times New Roman" panose="02020603050405020304"/>
                <a:cs typeface="Times New Roman" panose="02020603050405020304"/>
              </a:rPr>
              <a:t>bảng</a:t>
            </a:r>
            <a:r>
              <a:rPr lang="en-US" sz="2000" dirty="0">
                <a:solidFill>
                  <a:prstClr val="black"/>
                </a:solidFill>
                <a:latin typeface="Times New Roman" panose="02020603050405020304"/>
                <a:ea typeface="Times New Roman" panose="02020603050405020304"/>
                <a:cs typeface="Times New Roman" panose="02020603050405020304"/>
              </a:rPr>
              <a:t> con.</a:t>
            </a:r>
            <a:endParaRPr lang="vi-VN" sz="2000" dirty="0">
              <a:solidFill>
                <a:prstClr val="black"/>
              </a:solidFill>
              <a:latin typeface="Calibri" panose="020F0502020204030204"/>
              <a:ea typeface="Calibri" panose="020F0502020204030204"/>
              <a:cs typeface="Times New Roman" panose="02020603050405020304"/>
            </a:endParaRPr>
          </a:p>
          <a:p>
            <a:pPr lvl="0"/>
            <a:r>
              <a:rPr lang="en-US" sz="2000" b="1" dirty="0">
                <a:solidFill>
                  <a:prstClr val="black"/>
                </a:solidFill>
                <a:latin typeface="Times New Roman" panose="02020603050405020304"/>
                <a:ea typeface="Times New Roman" panose="02020603050405020304"/>
                <a:cs typeface="Times New Roman" panose="02020603050405020304"/>
              </a:rPr>
              <a:t>III. </a:t>
            </a:r>
            <a:r>
              <a:rPr lang="en-US" sz="2000" b="1" dirty="0" err="1">
                <a:solidFill>
                  <a:prstClr val="black"/>
                </a:solidFill>
                <a:latin typeface="Times New Roman" panose="02020603050405020304"/>
                <a:ea typeface="Times New Roman" panose="02020603050405020304"/>
                <a:cs typeface="Times New Roman" panose="02020603050405020304"/>
              </a:rPr>
              <a:t>Các</a:t>
            </a:r>
            <a:r>
              <a:rPr lang="en-US" sz="2000" b="1" dirty="0">
                <a:solidFill>
                  <a:prstClr val="black"/>
                </a:solidFill>
                <a:latin typeface="Times New Roman" panose="02020603050405020304"/>
                <a:ea typeface="Times New Roman" panose="02020603050405020304"/>
                <a:cs typeface="Times New Roman" panose="02020603050405020304"/>
              </a:rPr>
              <a:t> </a:t>
            </a:r>
            <a:r>
              <a:rPr lang="en-US" sz="2000" b="1" dirty="0" err="1">
                <a:solidFill>
                  <a:prstClr val="black"/>
                </a:solidFill>
                <a:latin typeface="Times New Roman" panose="02020603050405020304"/>
                <a:ea typeface="Times New Roman" panose="02020603050405020304"/>
                <a:cs typeface="Times New Roman" panose="02020603050405020304"/>
              </a:rPr>
              <a:t>hoạt</a:t>
            </a:r>
            <a:r>
              <a:rPr lang="en-US" sz="2000" b="1" dirty="0">
                <a:solidFill>
                  <a:prstClr val="black"/>
                </a:solidFill>
                <a:latin typeface="Times New Roman" panose="02020603050405020304"/>
                <a:ea typeface="Times New Roman" panose="02020603050405020304"/>
                <a:cs typeface="Times New Roman" panose="02020603050405020304"/>
              </a:rPr>
              <a:t> </a:t>
            </a:r>
            <a:r>
              <a:rPr lang="en-US" sz="2000" b="1" dirty="0" err="1">
                <a:solidFill>
                  <a:prstClr val="black"/>
                </a:solidFill>
                <a:latin typeface="Times New Roman" panose="02020603050405020304"/>
                <a:ea typeface="Times New Roman" panose="02020603050405020304"/>
                <a:cs typeface="Times New Roman" panose="02020603050405020304"/>
              </a:rPr>
              <a:t>động</a:t>
            </a:r>
            <a:r>
              <a:rPr lang="en-US" sz="2000" b="1" dirty="0">
                <a:solidFill>
                  <a:prstClr val="black"/>
                </a:solidFill>
                <a:latin typeface="Times New Roman" panose="02020603050405020304"/>
                <a:ea typeface="Times New Roman" panose="02020603050405020304"/>
                <a:cs typeface="Times New Roman" panose="02020603050405020304"/>
              </a:rPr>
              <a:t> </a:t>
            </a:r>
            <a:r>
              <a:rPr lang="en-US" sz="2000" b="1" dirty="0" err="1">
                <a:solidFill>
                  <a:prstClr val="black"/>
                </a:solidFill>
                <a:latin typeface="Times New Roman" panose="02020603050405020304"/>
                <a:ea typeface="Times New Roman" panose="02020603050405020304"/>
                <a:cs typeface="Times New Roman" panose="02020603050405020304"/>
              </a:rPr>
              <a:t>dạy</a:t>
            </a:r>
            <a:r>
              <a:rPr lang="en-US" sz="2000" b="1" dirty="0">
                <a:solidFill>
                  <a:prstClr val="black"/>
                </a:solidFill>
                <a:latin typeface="Times New Roman" panose="02020603050405020304"/>
                <a:ea typeface="Times New Roman" panose="02020603050405020304"/>
                <a:cs typeface="Times New Roman" panose="02020603050405020304"/>
              </a:rPr>
              <a:t> </a:t>
            </a:r>
            <a:r>
              <a:rPr lang="en-US" sz="2000" b="1" dirty="0" err="1">
                <a:solidFill>
                  <a:prstClr val="black"/>
                </a:solidFill>
                <a:latin typeface="Times New Roman" panose="02020603050405020304"/>
                <a:ea typeface="Times New Roman" panose="02020603050405020304"/>
                <a:cs typeface="Times New Roman" panose="02020603050405020304"/>
              </a:rPr>
              <a:t>học</a:t>
            </a:r>
            <a:r>
              <a:rPr lang="en-US" sz="2000" b="1" dirty="0">
                <a:solidFill>
                  <a:prstClr val="black"/>
                </a:solidFill>
                <a:latin typeface="Times New Roman" panose="02020603050405020304"/>
                <a:ea typeface="Times New Roman" panose="02020603050405020304"/>
                <a:cs typeface="Times New Roman" panose="02020603050405020304"/>
              </a:rPr>
              <a:t>:</a:t>
            </a:r>
            <a:endParaRPr lang="vi-VN" sz="2000" dirty="0">
              <a:solidFill>
                <a:prstClr val="black"/>
              </a:solidFill>
              <a:latin typeface="Calibri" panose="020F0502020204030204"/>
              <a:ea typeface="Calibri" panose="020F0502020204030204"/>
              <a:cs typeface="Times New Roman" panose="02020603050405020304"/>
            </a:endParaRPr>
          </a:p>
          <a:p>
            <a:pPr algn="just">
              <a:lnSpc>
                <a:spcPct val="107000"/>
              </a:lnSpc>
            </a:pPr>
            <a:endParaRPr lang="en-US" sz="2200" b="1" dirty="0" smtClean="0">
              <a:solidFill>
                <a:prstClr val="black"/>
              </a:solidFill>
              <a:latin typeface="Times New Roman" panose="02020603050405020304"/>
              <a:ea typeface="Times New Roman" panose="02020603050405020304"/>
              <a:cs typeface="Times New Roman" panose="02020603050405020304"/>
            </a:endParaRPr>
          </a:p>
        </p:txBody>
      </p:sp>
    </p:spTree>
  </p:cSld>
  <p:clrMapOvr>
    <a:masterClrMapping/>
  </p:clrMapOvr>
  <mc:AlternateContent xmlns:mc="http://schemas.openxmlformats.org/markup-compatibility/2006">
    <mc:Choice xmlns:p14="http://schemas.microsoft.com/office/powerpoint/2010/main" Requires="p14">
      <p:transition spd="slow" p14:dur="1600" advTm="1000">
        <p:blinds dir="vert"/>
      </p:transition>
    </mc:Choice>
    <mc:Fallback>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0"/>
          <p:cNvSpPr txBox="1">
            <a:spLocks noChangeArrowheads="1"/>
          </p:cNvSpPr>
          <p:nvPr/>
        </p:nvSpPr>
        <p:spPr bwMode="auto">
          <a:xfrm>
            <a:off x="2414164" y="1637018"/>
            <a:ext cx="551638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u="sng" dirty="0">
                <a:latin typeface="Times New Roman" panose="02020603050405020304" pitchFamily="18" charset="0"/>
                <a:cs typeface="Times New Roman" panose="02020603050405020304" pitchFamily="18" charset="0"/>
              </a:rPr>
              <a:t>LUYỆN VIẾT TỪ NGỮ KHÓ</a:t>
            </a:r>
            <a:endParaRPr lang="en-US" altLang="en-US" b="1" u="sng" dirty="0">
              <a:latin typeface="Times New Roman" panose="02020603050405020304" pitchFamily="18" charset="0"/>
              <a:cs typeface="Times New Roman" panose="02020603050405020304" pitchFamily="18" charset="0"/>
            </a:endParaRPr>
          </a:p>
        </p:txBody>
      </p:sp>
      <p:sp>
        <p:nvSpPr>
          <p:cNvPr id="5" name="Text Box 57"/>
          <p:cNvSpPr txBox="1">
            <a:spLocks noChangeArrowheads="1"/>
          </p:cNvSpPr>
          <p:nvPr/>
        </p:nvSpPr>
        <p:spPr bwMode="auto">
          <a:xfrm>
            <a:off x="1822812" y="2559189"/>
            <a:ext cx="918848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6000" b="1" dirty="0" err="1">
                <a:latin typeface="HP001 4 hàng" panose="020B0603050302020204" pitchFamily="34" charset="0"/>
                <a:cs typeface="Times New Roman" panose="02020603050405020304" pitchFamily="18" charset="0"/>
              </a:rPr>
              <a:t>t</a:t>
            </a:r>
            <a:r>
              <a:rPr lang="en-US" altLang="en-US" sz="6000" b="1" dirty="0" err="1" smtClean="0">
                <a:latin typeface="HP001 4 hàng" panose="020B0603050302020204" pitchFamily="34" charset="0"/>
                <a:cs typeface="Times New Roman" panose="02020603050405020304" pitchFamily="18" charset="0"/>
              </a:rPr>
              <a:t>hời</a:t>
            </a:r>
            <a:r>
              <a:rPr lang="en-US" altLang="en-US" sz="6000" b="1" dirty="0" smtClean="0">
                <a:latin typeface="HP001 4 hàng" panose="020B0603050302020204" pitchFamily="34" charset="0"/>
                <a:cs typeface="Times New Roman" panose="02020603050405020304" pitchFamily="18" charset="0"/>
              </a:rPr>
              <a:t> </a:t>
            </a:r>
            <a:r>
              <a:rPr lang="en-US" altLang="en-US" sz="6000" b="1" dirty="0" err="1" smtClean="0">
                <a:latin typeface="HP001 4 hàng" panose="020B0603050302020204" pitchFamily="34" charset="0"/>
                <a:cs typeface="Times New Roman" panose="02020603050405020304" pitchFamily="18" charset="0"/>
              </a:rPr>
              <a:t>gian</a:t>
            </a:r>
            <a:r>
              <a:rPr lang="en-US" altLang="en-US" sz="6000" b="1" dirty="0" smtClean="0">
                <a:latin typeface="HP001 4 hàng" panose="020B0603050302020204" pitchFamily="34" charset="0"/>
                <a:cs typeface="Times New Roman" panose="02020603050405020304" pitchFamily="18" charset="0"/>
              </a:rPr>
              <a:t>, </a:t>
            </a:r>
            <a:r>
              <a:rPr lang="en-US" altLang="en-US" sz="6000" b="1" dirty="0" err="1" smtClean="0">
                <a:latin typeface="HP001 4 hàng" panose="020B0603050302020204" pitchFamily="34" charset="0"/>
                <a:cs typeface="Times New Roman" panose="02020603050405020304" pitchFamily="18" charset="0"/>
              </a:rPr>
              <a:t>trình</a:t>
            </a:r>
            <a:r>
              <a:rPr lang="en-US" altLang="en-US" sz="6000" b="1" dirty="0" smtClean="0">
                <a:latin typeface="HP001 4 hàng" panose="020B0603050302020204" pitchFamily="34" charset="0"/>
                <a:cs typeface="Times New Roman" panose="02020603050405020304" pitchFamily="18" charset="0"/>
              </a:rPr>
              <a:t> </a:t>
            </a:r>
            <a:r>
              <a:rPr lang="en-US" altLang="en-US" sz="6000" b="1" dirty="0" err="1" smtClean="0">
                <a:latin typeface="HP001 4 hàng" panose="020B0603050302020204" pitchFamily="34" charset="0"/>
                <a:cs typeface="Times New Roman" panose="02020603050405020304" pitchFamily="18" charset="0"/>
              </a:rPr>
              <a:t>tự</a:t>
            </a:r>
            <a:r>
              <a:rPr lang="en-US" altLang="en-US" sz="6000" b="1" dirty="0" smtClean="0">
                <a:latin typeface="HP001 4 hàng" panose="020B0603050302020204" pitchFamily="34" charset="0"/>
                <a:cs typeface="Times New Roman" panose="02020603050405020304" pitchFamily="18" charset="0"/>
              </a:rPr>
              <a:t>, </a:t>
            </a:r>
            <a:r>
              <a:rPr lang="en-US" altLang="en-US" sz="6000" b="1" dirty="0" err="1" smtClean="0">
                <a:latin typeface="HP001 4 hàng" panose="020B0603050302020204" pitchFamily="34" charset="0"/>
                <a:cs typeface="Times New Roman" panose="02020603050405020304" pitchFamily="18" charset="0"/>
              </a:rPr>
              <a:t>tiết</a:t>
            </a:r>
            <a:r>
              <a:rPr lang="en-US" altLang="en-US" sz="6000" b="1" dirty="0" smtClean="0">
                <a:latin typeface="HP001 4 hàng" panose="020B0603050302020204" pitchFamily="34" charset="0"/>
                <a:cs typeface="Times New Roman" panose="02020603050405020304" pitchFamily="18" charset="0"/>
              </a:rPr>
              <a:t> </a:t>
            </a:r>
            <a:endParaRPr lang="en-US" sz="4400" b="1" dirty="0">
              <a:latin typeface="HP001 4 hàng" panose="020B0603050302020204" pitchFamily="34" charset="0"/>
              <a:cs typeface="Times New Roman" panose="02020603050405020304" pitchFamily="18" charset="0"/>
            </a:endParaRPr>
          </a:p>
        </p:txBody>
      </p:sp>
      <p:pic>
        <p:nvPicPr>
          <p:cNvPr id="1026" name="Picture 2" descr="Hình ảnh đọc Sách Cùng Cậu Bé Hoạt Hình Minh Họa đọc Sách Hoạt Hình Minh  Họa đọc Phim Hoạt Hình Minh Họa, Sách Clipart, Tôi Thích đọc, Sách miễn phí  tải"/>
          <p:cNvPicPr>
            <a:picLocks noChangeAspect="1" noChangeArrowheads="1"/>
          </p:cNvPicPr>
          <p:nvPr/>
        </p:nvPicPr>
        <p:blipFill>
          <a:blip r:embed="rId1" cstate="print">
            <a:extLst>
              <a:ext uri="{BEBA8EAE-BF5A-486C-A8C5-ECC9F3942E4B}">
                <a14:imgProps xmlns:a14="http://schemas.microsoft.com/office/drawing/2010/main">
                  <a14:imgLayer r:embed="rId2">
                    <a14:imgEffect>
                      <a14:backgroundRemoval t="10000" b="96333" l="3417" r="99500">
                        <a14:foregroundMark x1="49833" y1="29583" x2="57500" y2="53083"/>
                        <a14:foregroundMark x1="14583" y1="48917" x2="48583" y2="53417"/>
                      </a14:backgroundRemoval>
                    </a14:imgEffect>
                  </a14:imgLayer>
                </a14:imgProps>
              </a:ext>
              <a:ext uri="{28A0092B-C50C-407E-A947-70E740481C1C}">
                <a14:useLocalDpi xmlns:a14="http://schemas.microsoft.com/office/drawing/2010/main" val="0"/>
              </a:ext>
            </a:extLst>
          </a:blip>
          <a:srcRect/>
          <a:stretch>
            <a:fillRect/>
          </a:stretch>
        </p:blipFill>
        <p:spPr bwMode="auto">
          <a:xfrm>
            <a:off x="9529010" y="4204635"/>
            <a:ext cx="2749617" cy="27496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8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1">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1">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p:cNvSpPr txBox="1"/>
          <p:nvPr/>
        </p:nvSpPr>
        <p:spPr>
          <a:xfrm>
            <a:off x="977199" y="2532981"/>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solidFill>
                  <a:srgbClr val="C00000"/>
                </a:solidFill>
                <a:latin typeface="Times New Roman" panose="02020603050405020304" pitchFamily="18" charset="0"/>
                <a:cs typeface="Times New Roman" panose="02020603050405020304" pitchFamily="18" charset="0"/>
                <a:sym typeface="+mn-ea"/>
              </a:rPr>
              <a:t>BÀI TẬP</a:t>
            </a:r>
            <a:endParaRPr lang="en-US" sz="6000" b="1" kern="0" dirty="0">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2000" advTm="1000"/>
    </mc:Choice>
    <mc:Fallback>
      <p:transition spd="slow" advTm="1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1"/>
          <a:srcRect t="8427"/>
          <a:stretch>
            <a:fillRect/>
          </a:stretch>
        </p:blipFill>
        <p:spPr>
          <a:xfrm>
            <a:off x="1873885" y="1799924"/>
            <a:ext cx="8667750" cy="3998896"/>
          </a:xfrm>
          <a:prstGeom prst="rect">
            <a:avLst/>
          </a:prstGeom>
        </p:spPr>
      </p:pic>
      <p:sp>
        <p:nvSpPr>
          <p:cNvPr id="5" name="Oval 4"/>
          <p:cNvSpPr/>
          <p:nvPr/>
        </p:nvSpPr>
        <p:spPr>
          <a:xfrm>
            <a:off x="3444306" y="5580726"/>
            <a:ext cx="2382253" cy="1054735"/>
          </a:xfrm>
          <a:prstGeom prst="ellipse">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Cái kéo</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4948688" y="1490650"/>
            <a:ext cx="2382253" cy="1054735"/>
          </a:xfrm>
          <a:prstGeom prst="ellipse">
            <a:avLst/>
          </a:prstGeom>
          <a:solidFill>
            <a:schemeClr val="accent1">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Swis721 Cn BT" pitchFamily="34" charset="0"/>
                <a:cs typeface="Times New Roman" panose="02020603050405020304" pitchFamily="18" charset="0"/>
              </a:rPr>
              <a:t>Cái</a:t>
            </a:r>
            <a:r>
              <a:rPr lang="en-US" sz="2800" dirty="0">
                <a:solidFill>
                  <a:schemeClr val="tx1"/>
                </a:solidFill>
                <a:latin typeface="Swis721 Cn BT" pitchFamily="34" charset="0"/>
                <a:cs typeface="Times New Roman" panose="02020603050405020304" pitchFamily="18" charset="0"/>
              </a:rPr>
              <a:t> </a:t>
            </a:r>
            <a:r>
              <a:rPr lang="en-US" sz="2800" dirty="0" err="1">
                <a:solidFill>
                  <a:schemeClr val="tx1"/>
                </a:solidFill>
                <a:latin typeface="Swis721 Cn BT" pitchFamily="34" charset="0"/>
                <a:cs typeface="Times New Roman" panose="02020603050405020304" pitchFamily="18" charset="0"/>
              </a:rPr>
              <a:t>thước</a:t>
            </a:r>
            <a:endParaRPr lang="en-US" sz="2800" dirty="0">
              <a:solidFill>
                <a:schemeClr val="tx1"/>
              </a:solidFill>
              <a:latin typeface="Swis721 Cn BT" pitchFamily="34" charset="0"/>
              <a:cs typeface="Times New Roman" panose="02020603050405020304" pitchFamily="18" charset="0"/>
            </a:endParaRPr>
          </a:p>
        </p:txBody>
      </p:sp>
      <p:sp>
        <p:nvSpPr>
          <p:cNvPr id="7" name="Oval 6"/>
          <p:cNvSpPr/>
          <p:nvPr/>
        </p:nvSpPr>
        <p:spPr>
          <a:xfrm>
            <a:off x="8048324" y="5595979"/>
            <a:ext cx="2382253" cy="1054735"/>
          </a:xfrm>
          <a:prstGeom prst="ellipse">
            <a:avLst/>
          </a:prstGeom>
          <a:solidFill>
            <a:schemeClr val="accent6">
              <a:lumMod val="40000"/>
              <a:lumOff val="6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cặp sách</a:t>
            </a:r>
            <a:endParaRPr lang="en-US" sz="2800">
              <a:solidFill>
                <a:schemeClr val="tx1"/>
              </a:solidFill>
              <a:latin typeface="Times New Roman" panose="02020603050405020304" pitchFamily="18" charset="0"/>
              <a:cs typeface="Times New Roman" panose="02020603050405020304" pitchFamily="18" charset="0"/>
            </a:endParaRPr>
          </a:p>
        </p:txBody>
      </p:sp>
      <p:sp>
        <p:nvSpPr>
          <p:cNvPr id="8" name="Rectangle 7"/>
          <p:cNvSpPr/>
          <p:nvPr/>
        </p:nvSpPr>
        <p:spPr>
          <a:xfrm>
            <a:off x="236221" y="363255"/>
            <a:ext cx="11807189" cy="584775"/>
          </a:xfrm>
          <a:prstGeom prst="rect">
            <a:avLst/>
          </a:prstGeom>
        </p:spPr>
        <p:txBody>
          <a:bodyPr wrap="square">
            <a:spAutoFit/>
          </a:bodyPr>
          <a:lstStyle/>
          <a:p>
            <a:pPr algn="just"/>
            <a:r>
              <a:rPr lang="en-US" sz="3200" b="1" u="sng" dirty="0" err="1">
                <a:latin typeface="Times New Roman" panose="02020603050405020304" pitchFamily="18" charset="0"/>
                <a:cs typeface="Times New Roman" panose="02020603050405020304" pitchFamily="18" charset="0"/>
              </a:rPr>
              <a:t>Câu</a:t>
            </a:r>
            <a:r>
              <a:rPr lang="en-US" sz="3200" b="1" u="sng" dirty="0">
                <a:latin typeface="Times New Roman" panose="02020603050405020304" pitchFamily="18" charset="0"/>
                <a:cs typeface="Times New Roman" panose="02020603050405020304" pitchFamily="18" charset="0"/>
              </a:rPr>
              <a:t> </a:t>
            </a:r>
            <a:r>
              <a:rPr lang="en-US" sz="3200" b="1" u="sng" dirty="0" smtClean="0">
                <a:latin typeface="Times New Roman" panose="02020603050405020304" pitchFamily="18" charset="0"/>
                <a:cs typeface="Times New Roman" panose="02020603050405020304" pitchFamily="18" charset="0"/>
              </a:rPr>
              <a:t>2</a:t>
            </a:r>
            <a:r>
              <a:rPr lang="en-US" sz="3200" b="1"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Dựa</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tranh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viết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bắt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đầu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bằng</a:t>
            </a:r>
            <a:r>
              <a:rPr lang="en-US" sz="3200" dirty="0" smtClean="0">
                <a:latin typeface="Times New Roman" panose="02020603050405020304" pitchFamily="18" charset="0"/>
                <a:cs typeface="Times New Roman" panose="02020603050405020304" pitchFamily="18" charset="0"/>
              </a:rPr>
              <a:t> </a:t>
            </a:r>
            <a:r>
              <a:rPr lang="en-US" sz="3200" i="1" dirty="0" smtClean="0">
                <a:latin typeface="Times New Roman" panose="02020603050405020304" pitchFamily="18" charset="0"/>
                <a:cs typeface="Times New Roman" panose="02020603050405020304" pitchFamily="18" charset="0"/>
              </a:rPr>
              <a:t>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hoặc</a:t>
            </a:r>
            <a:r>
              <a:rPr lang="en-US" sz="3200" dirty="0" smtClean="0">
                <a:latin typeface="Times New Roman" panose="02020603050405020304" pitchFamily="18" charset="0"/>
                <a:cs typeface="Times New Roman" panose="02020603050405020304" pitchFamily="18" charset="0"/>
              </a:rPr>
              <a:t> </a:t>
            </a:r>
            <a:r>
              <a:rPr lang="en-US" sz="3200" i="1" dirty="0" smtClean="0">
                <a:latin typeface="Times New Roman" panose="02020603050405020304" pitchFamily="18" charset="0"/>
                <a:cs typeface="Times New Roman" panose="02020603050405020304" pitchFamily="18" charset="0"/>
              </a:rPr>
              <a:t>k</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bldLvl="0" animBg="1"/>
      <p:bldP spid="6" grpId="1" animBg="1"/>
      <p:bldP spid="7" grpId="0" bldLvl="0" animBg="1"/>
      <p:bldP spid="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062" y="342394"/>
            <a:ext cx="10515600" cy="1325563"/>
          </a:xfrm>
        </p:spPr>
        <p:txBody>
          <a:bodyPr>
            <a:normAutofit/>
          </a:bodyPr>
          <a:lstStyle/>
          <a:p>
            <a:r>
              <a:rPr lang="en-US" sz="3600" u="sng" dirty="0" err="1" smtClean="0">
                <a:solidFill>
                  <a:srgbClr val="0000FF"/>
                </a:solidFill>
                <a:latin typeface="Times New Roman" panose="02020603050405020304" pitchFamily="18" charset="0"/>
                <a:cs typeface="Times New Roman" panose="02020603050405020304" pitchFamily="18" charset="0"/>
              </a:rPr>
              <a:t>Câu</a:t>
            </a:r>
            <a:r>
              <a:rPr lang="en-US" sz="3600" u="sng" dirty="0" smtClean="0">
                <a:solidFill>
                  <a:srgbClr val="0000FF"/>
                </a:solidFill>
                <a:latin typeface="Times New Roman" panose="02020603050405020304" pitchFamily="18" charset="0"/>
                <a:cs typeface="Times New Roman" panose="02020603050405020304" pitchFamily="18" charset="0"/>
              </a:rPr>
              <a:t> 3</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Chọn</a:t>
            </a:r>
            <a:r>
              <a:rPr lang="en-US" sz="3600" dirty="0">
                <a:solidFill>
                  <a:srgbClr val="0000FF"/>
                </a:solidFill>
                <a:latin typeface="Times New Roman" panose="02020603050405020304" pitchFamily="18" charset="0"/>
                <a:cs typeface="Times New Roman" panose="02020603050405020304" pitchFamily="18" charset="0"/>
              </a:rPr>
              <a:t> a </a:t>
            </a:r>
            <a:r>
              <a:rPr lang="en-US" sz="3600" dirty="0" err="1">
                <a:solidFill>
                  <a:srgbClr val="0000FF"/>
                </a:solidFill>
                <a:latin typeface="Times New Roman" panose="02020603050405020304" pitchFamily="18" charset="0"/>
                <a:cs typeface="Times New Roman" panose="02020603050405020304" pitchFamily="18" charset="0"/>
              </a:rPr>
              <a:t>hoặc</a:t>
            </a:r>
            <a:r>
              <a:rPr lang="en-US" sz="3600" dirty="0">
                <a:solidFill>
                  <a:srgbClr val="0000FF"/>
                </a:solidFill>
                <a:latin typeface="Times New Roman" panose="02020603050405020304" pitchFamily="18" charset="0"/>
                <a:cs typeface="Times New Roman" panose="02020603050405020304" pitchFamily="18" charset="0"/>
              </a:rPr>
              <a:t> b</a:t>
            </a: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p:txBody>
      </p:sp>
      <p:sp>
        <p:nvSpPr>
          <p:cNvPr id="4" name="Title 1"/>
          <p:cNvSpPr>
            <a:spLocks noGrp="1"/>
          </p:cNvSpPr>
          <p:nvPr/>
        </p:nvSpPr>
        <p:spPr>
          <a:xfrm>
            <a:off x="675640" y="7505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sz="3600" b="1" dirty="0">
                <a:latin typeface="Times New Roman" panose="02020603050405020304" pitchFamily="18" charset="0"/>
                <a:cs typeface="Times New Roman" panose="02020603050405020304" pitchFamily="18" charset="0"/>
              </a:rPr>
              <a:t>a. </a:t>
            </a:r>
            <a:r>
              <a:rPr lang="en-US" sz="3600" b="1" dirty="0" err="1">
                <a:latin typeface="Times New Roman" panose="02020603050405020304" pitchFamily="18" charset="0"/>
                <a:cs typeface="Times New Roman" panose="02020603050405020304" pitchFamily="18" charset="0"/>
              </a:rPr>
              <a:t>Chọn</a:t>
            </a:r>
            <a:r>
              <a:rPr lang="en-US" sz="3600" b="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ch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hoặc</a:t>
            </a:r>
            <a:r>
              <a:rPr lang="en-US" sz="3600" b="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thay</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cho</a:t>
            </a:r>
            <a:r>
              <a:rPr lang="en-US" sz="3600" b="1" dirty="0">
                <a:latin typeface="Times New Roman" panose="02020603050405020304" pitchFamily="18" charset="0"/>
                <a:cs typeface="Times New Roman" panose="02020603050405020304" pitchFamily="18" charset="0"/>
              </a:rPr>
              <a:t> ô </a:t>
            </a:r>
            <a:r>
              <a:rPr lang="en-US" sz="3600" b="1" dirty="0" err="1">
                <a:latin typeface="Times New Roman" panose="02020603050405020304" pitchFamily="18" charset="0"/>
                <a:cs typeface="Times New Roman" panose="02020603050405020304" pitchFamily="18" charset="0"/>
              </a:rPr>
              <a:t>vuông</a:t>
            </a:r>
            <a:endParaRPr lang="en-US" sz="3600" b="1" dirty="0">
              <a:latin typeface="Times New Roman" panose="02020603050405020304" pitchFamily="18" charset="0"/>
              <a:cs typeface="Times New Roman" panose="02020603050405020304" pitchFamily="18" charset="0"/>
            </a:endParaRPr>
          </a:p>
        </p:txBody>
      </p:sp>
      <p:sp>
        <p:nvSpPr>
          <p:cNvPr id="5" name="Text Box 4"/>
          <p:cNvSpPr txBox="1"/>
          <p:nvPr/>
        </p:nvSpPr>
        <p:spPr>
          <a:xfrm>
            <a:off x="3013657" y="1925819"/>
            <a:ext cx="7585656" cy="4154984"/>
          </a:xfrm>
          <a:prstGeom prst="rect">
            <a:avLst/>
          </a:prstGeom>
          <a:noFill/>
        </p:spPr>
        <p:txBody>
          <a:bodyPr wrap="square" rtlCol="0">
            <a:spAutoFit/>
          </a:bodyPr>
          <a:lstStyle/>
          <a:p>
            <a:pPr>
              <a:lnSpc>
                <a:spcPct val="150000"/>
              </a:lnSpc>
            </a:pP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a:t>
            </a:r>
            <a:r>
              <a:rPr lang="en-US" sz="3600" dirty="0" err="1">
                <a:latin typeface="Times New Roman" panose="02020603050405020304" pitchFamily="18" charset="0"/>
                <a:cs typeface="Times New Roman" panose="02020603050405020304" pitchFamily="18" charset="0"/>
              </a:rPr>
              <a:t>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mọc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lặn</a:t>
            </a:r>
            <a:endParaRPr lang="en-US" sz="3600" dirty="0">
              <a:latin typeface="Times New Roman" panose="02020603050405020304" pitchFamily="18" charset="0"/>
              <a:cs typeface="Times New Roman" panose="02020603050405020304" pitchFamily="18" charset="0"/>
            </a:endParaRPr>
          </a:p>
          <a:p>
            <a:pPr>
              <a:lnSpc>
                <a:spcPct val="150000"/>
              </a:lnSpc>
            </a:pPr>
            <a:r>
              <a:rPr lang="en-US" sz="3600" dirty="0" err="1">
                <a:solidFill>
                  <a:srgbClr val="FF0000"/>
                </a:solidFill>
                <a:latin typeface="Times New Roman" panose="02020603050405020304" pitchFamily="18" charset="0"/>
                <a:cs typeface="Times New Roman" panose="02020603050405020304" pitchFamily="18" charset="0"/>
              </a:rPr>
              <a:t>Tr</a:t>
            </a:r>
            <a:r>
              <a:rPr lang="en-US" sz="3600" dirty="0" err="1">
                <a:latin typeface="Times New Roman" panose="02020603050405020304" pitchFamily="18" charset="0"/>
                <a:cs typeface="Times New Roman" panose="02020603050405020304" pitchFamily="18" charset="0"/>
              </a:rPr>
              <a:t>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đôi</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ch</a:t>
            </a:r>
            <a:r>
              <a:rPr lang="en-US" sz="3600" dirty="0" err="1">
                <a:latin typeface="Times New Roman" panose="02020603050405020304" pitchFamily="18" charset="0"/>
                <a:cs typeface="Times New Roman" panose="02020603050405020304" pitchFamily="18" charset="0"/>
              </a:rPr>
              <a:t>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lon</a:t>
            </a:r>
            <a:r>
              <a:rPr lang="en-US" sz="3600" dirty="0">
                <a:latin typeface="Times New Roman" panose="02020603050405020304" pitchFamily="18" charset="0"/>
                <a:cs typeface="Times New Roman" panose="02020603050405020304" pitchFamily="18" charset="0"/>
              </a:rPr>
              <a:t> ton</a:t>
            </a:r>
            <a:endParaRPr lang="en-US" sz="3600" dirty="0">
              <a:latin typeface="Times New Roman" panose="02020603050405020304" pitchFamily="18" charset="0"/>
              <a:cs typeface="Times New Roman" panose="02020603050405020304" pitchFamily="18" charset="0"/>
            </a:endParaRPr>
          </a:p>
          <a:p>
            <a:pPr>
              <a:lnSpc>
                <a:spcPct val="150000"/>
              </a:lnSpc>
            </a:pPr>
            <a:r>
              <a:rPr lang="en-US" sz="3600" dirty="0">
                <a:latin typeface="Times New Roman" panose="02020603050405020304" pitchFamily="18" charset="0"/>
                <a:cs typeface="Times New Roman" panose="02020603050405020304" pitchFamily="18" charset="0"/>
              </a:rPr>
              <a:t>Hai </a:t>
            </a:r>
            <a:r>
              <a:rPr lang="en-US" sz="3600" dirty="0" err="1">
                <a:solidFill>
                  <a:srgbClr val="FF0000"/>
                </a:solidFill>
                <a:latin typeface="Times New Roman" panose="02020603050405020304" pitchFamily="18" charset="0"/>
                <a:cs typeface="Times New Roman" panose="02020603050405020304" pitchFamily="18" charset="0"/>
              </a:rPr>
              <a:t>ch</a:t>
            </a:r>
            <a:r>
              <a:rPr lang="en-US" sz="3600" dirty="0" err="1">
                <a:latin typeface="Times New Roman" panose="02020603050405020304" pitchFamily="18" charset="0"/>
                <a:cs typeface="Times New Roman" panose="02020603050405020304" pitchFamily="18" charset="0"/>
              </a:rPr>
              <a:t>ân</a:t>
            </a:r>
            <a:r>
              <a:rPr lang="en-US" sz="3600" dirty="0">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a:t>
            </a:r>
            <a:r>
              <a:rPr lang="en-US" sz="3600" dirty="0" err="1">
                <a:latin typeface="Times New Roman" panose="02020603050405020304" pitchFamily="18" charset="0"/>
                <a:cs typeface="Times New Roman" panose="02020603050405020304" pitchFamily="18" charset="0"/>
              </a:rPr>
              <a:t>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con</a:t>
            </a:r>
            <a:endParaRPr lang="en-US" sz="3600" dirty="0">
              <a:latin typeface="Times New Roman" panose="02020603050405020304" pitchFamily="18" charset="0"/>
              <a:cs typeface="Times New Roman" panose="02020603050405020304" pitchFamily="18" charset="0"/>
            </a:endParaRPr>
          </a:p>
          <a:p>
            <a:pPr>
              <a:lnSpc>
                <a:spcPct val="150000"/>
              </a:lnSpc>
            </a:pPr>
            <a:r>
              <a:rPr lang="en-US" sz="3600" dirty="0" err="1">
                <a:latin typeface="Times New Roman" panose="02020603050405020304" pitchFamily="18" charset="0"/>
                <a:cs typeface="Times New Roman" panose="02020603050405020304" pitchFamily="18" charset="0"/>
              </a:rPr>
              <a:t>Là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mẹ</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cô</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giáo</a:t>
            </a:r>
            <a:endParaRPr lang="en-US" sz="3600" dirty="0">
              <a:latin typeface="Times New Roman" panose="02020603050405020304" pitchFamily="18" charset="0"/>
              <a:cs typeface="Times New Roman" panose="02020603050405020304" pitchFamily="18" charset="0"/>
            </a:endParaRPr>
          </a:p>
          <a:p>
            <a:pPr algn="ctr">
              <a:lnSpc>
                <a:spcPct val="150000"/>
              </a:lnSpc>
            </a:pPr>
            <a:r>
              <a:rPr lang="en-US" sz="3200" b="1" i="1" dirty="0">
                <a:latin typeface="Times New Roman" panose="02020603050405020304" pitchFamily="18" charset="0"/>
                <a:cs typeface="Times New Roman" panose="02020603050405020304" pitchFamily="18" charset="0"/>
              </a:rPr>
              <a:t>(Theo </a:t>
            </a:r>
            <a:r>
              <a:rPr lang="en-US" sz="3200" b="1" i="1" dirty="0" err="1">
                <a:latin typeface="Times New Roman" panose="02020603050405020304" pitchFamily="18" charset="0"/>
                <a:cs typeface="Times New Roman" panose="02020603050405020304" pitchFamily="18" charset="0"/>
              </a:rPr>
              <a:t>Trần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Quốc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Hoàn</a:t>
            </a:r>
            <a:r>
              <a:rPr lang="en-US" sz="3200" b="1" i="1" dirty="0">
                <a:latin typeface="Times New Roman" panose="02020603050405020304" pitchFamily="18" charset="0"/>
                <a:cs typeface="Times New Roman" panose="02020603050405020304" pitchFamily="18" charset="0"/>
              </a:rPr>
              <a:t>)</a:t>
            </a:r>
            <a:endParaRPr lang="en-US" sz="3200" b="1" i="1" dirty="0">
              <a:latin typeface="Times New Roman" panose="02020603050405020304" pitchFamily="18" charset="0"/>
              <a:cs typeface="Times New Roman" panose="02020603050405020304" pitchFamily="18" charset="0"/>
            </a:endParaRPr>
          </a:p>
        </p:txBody>
      </p:sp>
      <p:pic>
        <p:nvPicPr>
          <p:cNvPr id="9" name="Content Placeholder 8" descr="0083"/>
          <p:cNvPicPr>
            <a:picLocks noGrp="1" noChangeAspect="1"/>
          </p:cNvPicPr>
          <p:nvPr>
            <p:ph idx="1"/>
          </p:nvPr>
        </p:nvPicPr>
        <p:blipFill>
          <a:blip r:embed="rId1"/>
          <a:stretch>
            <a:fillRect/>
          </a:stretch>
        </p:blipFill>
        <p:spPr>
          <a:xfrm>
            <a:off x="3854683" y="2076133"/>
            <a:ext cx="429516" cy="642614"/>
          </a:xfrm>
          <a:prstGeom prst="rect">
            <a:avLst/>
          </a:prstGeom>
        </p:spPr>
      </p:pic>
      <p:pic>
        <p:nvPicPr>
          <p:cNvPr id="10" name="Content Placeholder 8" descr="0083"/>
          <p:cNvPicPr>
            <a:picLocks noChangeAspect="1"/>
          </p:cNvPicPr>
          <p:nvPr/>
        </p:nvPicPr>
        <p:blipFill>
          <a:blip r:embed="rId1"/>
          <a:stretch>
            <a:fillRect/>
          </a:stretch>
        </p:blipFill>
        <p:spPr>
          <a:xfrm>
            <a:off x="3158074" y="2995871"/>
            <a:ext cx="422745" cy="538070"/>
          </a:xfrm>
          <a:prstGeom prst="rect">
            <a:avLst/>
          </a:prstGeom>
        </p:spPr>
      </p:pic>
      <p:pic>
        <p:nvPicPr>
          <p:cNvPr id="11" name="Content Placeholder 8" descr="0083"/>
          <p:cNvPicPr>
            <a:picLocks noChangeAspect="1"/>
          </p:cNvPicPr>
          <p:nvPr/>
        </p:nvPicPr>
        <p:blipFill>
          <a:blip r:embed="rId1"/>
          <a:stretch>
            <a:fillRect/>
          </a:stretch>
        </p:blipFill>
        <p:spPr>
          <a:xfrm>
            <a:off x="4760022" y="2919260"/>
            <a:ext cx="410845" cy="614681"/>
          </a:xfrm>
          <a:prstGeom prst="rect">
            <a:avLst/>
          </a:prstGeom>
        </p:spPr>
      </p:pic>
      <p:pic>
        <p:nvPicPr>
          <p:cNvPr id="12" name="Content Placeholder 8" descr="0083"/>
          <p:cNvPicPr>
            <a:picLocks noChangeAspect="1"/>
          </p:cNvPicPr>
          <p:nvPr/>
        </p:nvPicPr>
        <p:blipFill>
          <a:blip r:embed="rId1"/>
          <a:stretch>
            <a:fillRect/>
          </a:stretch>
        </p:blipFill>
        <p:spPr>
          <a:xfrm>
            <a:off x="3866527" y="3823192"/>
            <a:ext cx="405827" cy="607172"/>
          </a:xfrm>
          <a:prstGeom prst="rect">
            <a:avLst/>
          </a:prstGeom>
        </p:spPr>
      </p:pic>
      <p:pic>
        <p:nvPicPr>
          <p:cNvPr id="13" name="Content Placeholder 8" descr="0083"/>
          <p:cNvPicPr>
            <a:picLocks noChangeAspect="1"/>
          </p:cNvPicPr>
          <p:nvPr/>
        </p:nvPicPr>
        <p:blipFill>
          <a:blip r:embed="rId1"/>
          <a:stretch>
            <a:fillRect/>
          </a:stretch>
        </p:blipFill>
        <p:spPr>
          <a:xfrm>
            <a:off x="4760022" y="3834238"/>
            <a:ext cx="410846" cy="61468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nodeType="clickEffect">
                                  <p:stCondLst>
                                    <p:cond delay="0"/>
                                  </p:stCondLst>
                                  <p:childTnLst>
                                    <p:animEffect transition="out" filter="strips(downLeft)">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Times New Roman" panose="02020603050405020304" pitchFamily="18" charset="0"/>
                <a:cs typeface="Times New Roman" panose="02020603050405020304" pitchFamily="18" charset="0"/>
              </a:rPr>
              <a:t>b. </a:t>
            </a:r>
            <a:r>
              <a:rPr lang="en-US" b="1" dirty="0" err="1">
                <a:latin typeface="Times New Roman" panose="02020603050405020304" pitchFamily="18" charset="0"/>
                <a:cs typeface="Times New Roman" panose="02020603050405020304" pitchFamily="18" charset="0"/>
              </a:rPr>
              <a:t>Chọn</a:t>
            </a:r>
            <a:r>
              <a:rPr lang="en-US" b="1" dirty="0">
                <a:latin typeface="Times New Roman" panose="02020603050405020304" pitchFamily="18" charset="0"/>
                <a:cs typeface="Times New Roman" panose="02020603050405020304" pitchFamily="18" charset="0"/>
              </a:rPr>
              <a:t> </a:t>
            </a:r>
            <a:r>
              <a:rPr lang="en-US" b="1" i="1" dirty="0">
                <a:latin typeface="Times New Roman" panose="02020603050405020304" pitchFamily="18" charset="0"/>
                <a:cs typeface="Times New Roman" panose="02020603050405020304" pitchFamily="18" charset="0"/>
              </a:rPr>
              <a:t>v</a:t>
            </a:r>
            <a:r>
              <a:rPr lang="en-US" b="1" dirty="0">
                <a:latin typeface="Times New Roman" panose="02020603050405020304" pitchFamily="18" charset="0"/>
                <a:cs typeface="Times New Roman" panose="02020603050405020304" pitchFamily="18" charset="0"/>
              </a:rPr>
              <a:t> hay </a:t>
            </a:r>
            <a:r>
              <a:rPr lang="en-US" b="1" i="1" dirty="0">
                <a:latin typeface="Times New Roman" panose="02020603050405020304" pitchFamily="18" charset="0"/>
                <a:cs typeface="Times New Roman" panose="02020603050405020304" pitchFamily="18" charset="0"/>
              </a:rPr>
              <a:t>d</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thay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cho</a:t>
            </a:r>
            <a:r>
              <a:rPr lang="en-US" b="1" dirty="0">
                <a:latin typeface="Times New Roman" panose="02020603050405020304" pitchFamily="18" charset="0"/>
                <a:cs typeface="Times New Roman" panose="02020603050405020304" pitchFamily="18" charset="0"/>
              </a:rPr>
              <a:t> ô </a:t>
            </a:r>
            <a:r>
              <a:rPr lang="en-US" b="1" dirty="0" err="1" smtClean="0">
                <a:latin typeface="Times New Roman" panose="02020603050405020304" pitchFamily="18" charset="0"/>
                <a:cs typeface="Times New Roman" panose="02020603050405020304" pitchFamily="18" charset="0"/>
              </a:rPr>
              <a:t>vuông</a:t>
            </a:r>
            <a:endParaRPr lang="en-US" b="1" dirty="0">
              <a:latin typeface="Times New Roman" panose="02020603050405020304" pitchFamily="18" charset="0"/>
              <a:cs typeface="Times New Roman" panose="02020603050405020304" pitchFamily="18" charset="0"/>
            </a:endParaRPr>
          </a:p>
        </p:txBody>
      </p:sp>
      <p:sp>
        <p:nvSpPr>
          <p:cNvPr id="5" name="Text Box 4"/>
          <p:cNvSpPr txBox="1"/>
          <p:nvPr/>
        </p:nvSpPr>
        <p:spPr>
          <a:xfrm>
            <a:off x="1125220" y="1968500"/>
            <a:ext cx="10518140" cy="2862322"/>
          </a:xfrm>
          <a:prstGeom prst="rect">
            <a:avLst/>
          </a:prstGeom>
          <a:noFill/>
        </p:spPr>
        <p:txBody>
          <a:bodyPr wrap="square" rtlCol="0">
            <a:spAutoFit/>
          </a:bodyPr>
          <a:lstStyle/>
          <a:p>
            <a:pPr>
              <a:lnSpc>
                <a:spcPct val="150000"/>
              </a:lnSpc>
            </a:pPr>
            <a:r>
              <a:rPr lang="en-US" sz="4000" dirty="0" err="1">
                <a:latin typeface="Times New Roman" panose="02020603050405020304" pitchFamily="18" charset="0"/>
                <a:cs typeface="Times New Roman" panose="02020603050405020304" pitchFamily="18" charset="0"/>
              </a:rPr>
              <a:t>Có</a:t>
            </a:r>
            <a:r>
              <a:rPr lang="en-US" sz="4000" dirty="0">
                <a:latin typeface="Times New Roman" panose="02020603050405020304" pitchFamily="18" charset="0"/>
                <a:cs typeface="Times New Roman" panose="02020603050405020304" pitchFamily="18" charset="0"/>
              </a:rPr>
              <a:t> con </a:t>
            </a:r>
            <a:r>
              <a:rPr lang="en-US" sz="4000" dirty="0" err="1">
                <a:latin typeface="Times New Roman" panose="02020603050405020304" pitchFamily="18" charset="0"/>
                <a:cs typeface="Times New Roman" panose="02020603050405020304" pitchFamily="18" charset="0"/>
              </a:rPr>
              <a:t>chim</a:t>
            </a:r>
            <a:r>
              <a:rPr lang="en-US" sz="4000" dirty="0">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a:t>
            </a:r>
            <a:r>
              <a:rPr lang="en-US" sz="4000" dirty="0" err="1">
                <a:latin typeface="Times New Roman" panose="02020603050405020304" pitchFamily="18" charset="0"/>
                <a:cs typeface="Times New Roman" panose="02020603050405020304" pitchFamily="18" charset="0"/>
              </a:rPr>
              <a:t>ành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khuyên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nhỏ</a:t>
            </a:r>
            <a:endParaRPr lang="en-US" sz="4000" dirty="0">
              <a:latin typeface="Times New Roman" panose="02020603050405020304" pitchFamily="18" charset="0"/>
              <a:cs typeface="Times New Roman" panose="02020603050405020304" pitchFamily="18" charset="0"/>
            </a:endParaRPr>
          </a:p>
          <a:p>
            <a:pPr>
              <a:lnSpc>
                <a:spcPct val="150000"/>
              </a:lnSpc>
            </a:pPr>
            <a:r>
              <a:rPr lang="en-US" sz="4000" dirty="0" err="1">
                <a:solidFill>
                  <a:srgbClr val="FF0000"/>
                </a:solidFill>
                <a:latin typeface="Times New Roman" panose="02020603050405020304" pitchFamily="18" charset="0"/>
                <a:cs typeface="Times New Roman" panose="02020603050405020304" pitchFamily="18" charset="0"/>
              </a:rPr>
              <a:t>D</a:t>
            </a:r>
            <a:r>
              <a:rPr lang="en-US" sz="4000" dirty="0" err="1">
                <a:latin typeface="Times New Roman" panose="02020603050405020304" pitchFamily="18" charset="0"/>
                <a:cs typeface="Times New Roman" panose="02020603050405020304" pitchFamily="18" charset="0"/>
              </a:rPr>
              <a:t>áng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thật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ngoan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ngoãn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quá</a:t>
            </a:r>
            <a:endParaRPr lang="en-US" sz="4000" dirty="0">
              <a:latin typeface="Times New Roman" panose="02020603050405020304" pitchFamily="18" charset="0"/>
              <a:cs typeface="Times New Roman" panose="02020603050405020304" pitchFamily="18" charset="0"/>
            </a:endParaRPr>
          </a:p>
          <a:p>
            <a:pPr>
              <a:lnSpc>
                <a:spcPct val="150000"/>
              </a:lnSpc>
            </a:pPr>
            <a:r>
              <a:rPr lang="en-US" sz="4000" dirty="0" err="1">
                <a:latin typeface="Times New Roman" panose="02020603050405020304" pitchFamily="18" charset="0"/>
                <a:cs typeface="Times New Roman" panose="02020603050405020304" pitchFamily="18" charset="0"/>
              </a:rPr>
              <a:t>Gọi</a:t>
            </a:r>
            <a:r>
              <a:rPr lang="en-US" sz="4000" dirty="0">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d</a:t>
            </a:r>
            <a:r>
              <a:rPr lang="en-US" sz="4000" dirty="0" err="1">
                <a:latin typeface="Times New Roman" panose="02020603050405020304" pitchFamily="18" charset="0"/>
                <a:cs typeface="Times New Roman" panose="02020603050405020304" pitchFamily="18" charset="0"/>
              </a:rPr>
              <a:t>ạ</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bảo</a:t>
            </a:r>
            <a:r>
              <a:rPr lang="en-US" sz="4000" dirty="0">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a:t>
            </a:r>
            <a:r>
              <a:rPr lang="en-US" sz="4000" dirty="0" err="1">
                <a:latin typeface="Times New Roman" panose="02020603050405020304" pitchFamily="18" charset="0"/>
                <a:cs typeface="Times New Roman" panose="02020603050405020304" pitchFamily="18" charset="0"/>
              </a:rPr>
              <a:t>âng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lễ</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phép</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ngoan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nhất</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nhà</a:t>
            </a:r>
            <a:endParaRPr lang="en-US" sz="4000" dirty="0">
              <a:latin typeface="Times New Roman" panose="02020603050405020304" pitchFamily="18" charset="0"/>
              <a:cs typeface="Times New Roman" panose="02020603050405020304" pitchFamily="18" charset="0"/>
            </a:endParaRPr>
          </a:p>
        </p:txBody>
      </p:sp>
      <p:pic>
        <p:nvPicPr>
          <p:cNvPr id="9" name="Content Placeholder 8" descr="0083"/>
          <p:cNvPicPr>
            <a:picLocks noGrp="1" noChangeAspect="1"/>
          </p:cNvPicPr>
          <p:nvPr>
            <p:ph idx="1"/>
          </p:nvPr>
        </p:nvPicPr>
        <p:blipFill>
          <a:blip r:embed="rId1"/>
          <a:stretch>
            <a:fillRect/>
          </a:stretch>
        </p:blipFill>
        <p:spPr>
          <a:xfrm>
            <a:off x="3802380" y="2227572"/>
            <a:ext cx="349250" cy="523240"/>
          </a:xfrm>
          <a:prstGeom prst="rect">
            <a:avLst/>
          </a:prstGeom>
        </p:spPr>
      </p:pic>
      <p:pic>
        <p:nvPicPr>
          <p:cNvPr id="10" name="Content Placeholder 8" descr="0083"/>
          <p:cNvPicPr>
            <a:picLocks noChangeAspect="1"/>
          </p:cNvPicPr>
          <p:nvPr/>
        </p:nvPicPr>
        <p:blipFill>
          <a:blip r:embed="rId1"/>
          <a:stretch>
            <a:fillRect/>
          </a:stretch>
        </p:blipFill>
        <p:spPr>
          <a:xfrm>
            <a:off x="1159977" y="3174992"/>
            <a:ext cx="410845" cy="614680"/>
          </a:xfrm>
          <a:prstGeom prst="rect">
            <a:avLst/>
          </a:prstGeom>
        </p:spPr>
      </p:pic>
      <p:pic>
        <p:nvPicPr>
          <p:cNvPr id="12" name="Content Placeholder 8" descr="0083"/>
          <p:cNvPicPr>
            <a:picLocks noChangeAspect="1"/>
          </p:cNvPicPr>
          <p:nvPr/>
        </p:nvPicPr>
        <p:blipFill>
          <a:blip r:embed="rId1"/>
          <a:stretch>
            <a:fillRect/>
          </a:stretch>
        </p:blipFill>
        <p:spPr>
          <a:xfrm>
            <a:off x="2033505" y="4025900"/>
            <a:ext cx="319405" cy="614680"/>
          </a:xfrm>
          <a:prstGeom prst="rect">
            <a:avLst/>
          </a:prstGeom>
        </p:spPr>
      </p:pic>
      <p:pic>
        <p:nvPicPr>
          <p:cNvPr id="13" name="Content Placeholder 8" descr="0083"/>
          <p:cNvPicPr>
            <a:picLocks noChangeAspect="1"/>
          </p:cNvPicPr>
          <p:nvPr/>
        </p:nvPicPr>
        <p:blipFill>
          <a:blip r:embed="rId1"/>
          <a:stretch>
            <a:fillRect/>
          </a:stretch>
        </p:blipFill>
        <p:spPr>
          <a:xfrm>
            <a:off x="3642042" y="4000233"/>
            <a:ext cx="320675" cy="61468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nodeType="clickEffect">
                                  <p:stCondLst>
                                    <p:cond delay="0"/>
                                  </p:stCondLst>
                                  <p:childTnLst>
                                    <p:animEffect transition="out" filter="strips(downLeft)">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nodeType="clickEffect">
                                  <p:stCondLst>
                                    <p:cond delay="0"/>
                                  </p:stCondLst>
                                  <p:childTnLst>
                                    <p:animEffect transition="out" filter="strips(downLeft)">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523769" y="2310912"/>
            <a:ext cx="9140631" cy="2384969"/>
          </a:xfrm>
          <a:prstGeom prst="rect">
            <a:avLst/>
          </a:prstGeom>
          <a:solidFill>
            <a:schemeClr val="accent6">
              <a:lumMod val="20000"/>
              <a:lumOff val="80000"/>
            </a:schemeClr>
          </a:solidFill>
          <a:ln w="57150">
            <a:solidFill>
              <a:srgbClr val="FFC000"/>
            </a:solidFill>
          </a:ln>
        </p:spPr>
        <p:txBody>
          <a:bodyPr wrap="square" lIns="91146" tIns="45572" rIns="91146" bIns="45572" rtlCol="0">
            <a:spAutoFit/>
          </a:bodyPr>
          <a:lstStyle/>
          <a:p>
            <a:pPr algn="ctr">
              <a:spcBef>
                <a:spcPts val="600"/>
              </a:spcBef>
            </a:pPr>
            <a:r>
              <a:rPr lang="en-US" sz="7200">
                <a:solidFill>
                  <a:srgbClr val="FF0066"/>
                </a:solidFill>
                <a:latin typeface="Times New Roman" panose="02020603050405020304" pitchFamily="18" charset="0"/>
                <a:ea typeface="Kids" pitchFamily="2" charset="0"/>
                <a:cs typeface="Times New Roman" panose="02020603050405020304" pitchFamily="18" charset="0"/>
              </a:rPr>
              <a:t>Củng </a:t>
            </a:r>
            <a:r>
              <a:rPr lang="en-US" sz="7200" smtClean="0">
                <a:solidFill>
                  <a:srgbClr val="FF0066"/>
                </a:solidFill>
                <a:latin typeface="Times New Roman" panose="02020603050405020304" pitchFamily="18" charset="0"/>
                <a:ea typeface="Kids" pitchFamily="2" charset="0"/>
                <a:cs typeface="Times New Roman" panose="02020603050405020304" pitchFamily="18" charset="0"/>
              </a:rPr>
              <a:t>cố- Dặn dò</a:t>
            </a:r>
            <a:endParaRPr lang="en-US" sz="7200" smtClean="0">
              <a:solidFill>
                <a:srgbClr val="FF0066"/>
              </a:solidFill>
              <a:latin typeface="Times New Roman" panose="02020603050405020304" pitchFamily="18" charset="0"/>
              <a:ea typeface="Kids" pitchFamily="2" charset="0"/>
              <a:cs typeface="Times New Roman" panose="02020603050405020304" pitchFamily="18" charset="0"/>
            </a:endParaRPr>
          </a:p>
          <a:p>
            <a:pPr algn="ctr">
              <a:spcBef>
                <a:spcPts val="600"/>
              </a:spcBef>
            </a:pPr>
            <a:r>
              <a:rPr lang="en-US" sz="7200" smtClean="0">
                <a:solidFill>
                  <a:srgbClr val="FF0066"/>
                </a:solidFill>
                <a:latin typeface="Times New Roman" panose="02020603050405020304" pitchFamily="18" charset="0"/>
                <a:ea typeface="Kids" pitchFamily="2" charset="0"/>
                <a:cs typeface="Times New Roman" panose="02020603050405020304" pitchFamily="18" charset="0"/>
              </a:rPr>
              <a:t>Nhận xét tiết học</a:t>
            </a:r>
            <a:endParaRPr lang="en-US" sz="7200">
              <a:solidFill>
                <a:srgbClr val="FF0066"/>
              </a:solidFill>
              <a:latin typeface="Times New Roman" panose="02020603050405020304" pitchFamily="18" charset="0"/>
              <a:ea typeface="Kids" pitchFamily="2"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7"/>
                                        </p:tgtEl>
                                        <p:attrNameLst>
                                          <p:attrName>style.visibility</p:attrName>
                                        </p:attrNameLst>
                                      </p:cBhvr>
                                      <p:to>
                                        <p:strVal val="visible"/>
                                      </p:to>
                                    </p:set>
                                    <p:set>
                                      <p:cBhvr>
                                        <p:cTn id="7" dur="114" fill="hold">
                                          <p:stCondLst>
                                            <p:cond delay="0"/>
                                          </p:stCondLst>
                                        </p:cTn>
                                        <p:tgtEl>
                                          <p:spTgt spid="37"/>
                                        </p:tgtEl>
                                        <p:attrNameLst>
                                          <p:attrName>style.rotation</p:attrName>
                                        </p:attrNameLst>
                                      </p:cBhvr>
                                      <p:to>
                                        <p:strVal val="-45.0"/>
                                      </p:to>
                                    </p:set>
                                    <p:anim calcmode="lin" valueType="num">
                                      <p:cBhvr>
                                        <p:cTn id="8" dur="114" fill="hold">
                                          <p:stCondLst>
                                            <p:cond delay="114"/>
                                          </p:stCondLst>
                                        </p:cTn>
                                        <p:tgtEl>
                                          <p:spTgt spid="37"/>
                                        </p:tgtEl>
                                        <p:attrNameLst>
                                          <p:attrName>style.rotation</p:attrName>
                                        </p:attrNameLst>
                                      </p:cBhvr>
                                      <p:tavLst>
                                        <p:tav tm="0">
                                          <p:val>
                                            <p:fltVal val="-45"/>
                                          </p:val>
                                        </p:tav>
                                        <p:tav tm="69900">
                                          <p:val>
                                            <p:fltVal val="45"/>
                                          </p:val>
                                        </p:tav>
                                        <p:tav tm="100000">
                                          <p:val>
                                            <p:fltVal val="0"/>
                                          </p:val>
                                        </p:tav>
                                      </p:tavLst>
                                    </p:anim>
                                    <p:anim calcmode="lin" valueType="num">
                                      <p:cBhvr>
                                        <p:cTn id="9" dur="114" fill="hold">
                                          <p:stCondLst>
                                            <p:cond delay="0"/>
                                          </p:stCondLst>
                                        </p:cTn>
                                        <p:tgtEl>
                                          <p:spTgt spid="37"/>
                                        </p:tgtEl>
                                        <p:attrNameLst>
                                          <p:attrName>ppt_y</p:attrName>
                                        </p:attrNameLst>
                                      </p:cBhvr>
                                      <p:tavLst>
                                        <p:tav tm="0">
                                          <p:val>
                                            <p:strVal val="#ppt_y-1"/>
                                          </p:val>
                                        </p:tav>
                                        <p:tav tm="100000">
                                          <p:val>
                                            <p:strVal val="#ppt_y-(0.354*#ppt_w-0.172*#ppt_h)"/>
                                          </p:val>
                                        </p:tav>
                                      </p:tavLst>
                                    </p:anim>
                                    <p:anim calcmode="lin" valueType="num">
                                      <p:cBhvr>
                                        <p:cTn id="10" dur="39" decel="50000" autoRev="1" fill="hold">
                                          <p:stCondLst>
                                            <p:cond delay="114"/>
                                          </p:stCondLst>
                                        </p:cTn>
                                        <p:tgtEl>
                                          <p:spTgt spid="37"/>
                                        </p:tgtEl>
                                        <p:attrNameLst>
                                          <p:attrName>ppt_y</p:attrName>
                                        </p:attrNameLst>
                                      </p:cBhvr>
                                      <p:tavLst>
                                        <p:tav tm="0">
                                          <p:val>
                                            <p:strVal val="#ppt_y-(0.354*#ppt_w-0.172*#ppt_h)"/>
                                          </p:val>
                                        </p:tav>
                                        <p:tav tm="100000">
                                          <p:val>
                                            <p:strVal val="#ppt_y-(0.354*#ppt_w-0.172*#ppt_h)-#ppt_h/2"/>
                                          </p:val>
                                        </p:tav>
                                      </p:tavLst>
                                    </p:anim>
                                    <p:anim calcmode="lin" valueType="num">
                                      <p:cBhvr>
                                        <p:cTn id="11" dur="34" fill="hold">
                                          <p:stCondLst>
                                            <p:cond delay="216"/>
                                          </p:stCondLst>
                                        </p:cTn>
                                        <p:tgtEl>
                                          <p:spTgt spid="37"/>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1280</Words>
  <Application>WPS Presentation</Application>
  <PresentationFormat>Custom</PresentationFormat>
  <Paragraphs>62</Paragraphs>
  <Slides>9</Slides>
  <Notes>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9</vt:i4>
      </vt:variant>
    </vt:vector>
  </HeadingPairs>
  <TitlesOfParts>
    <vt:vector size="26" baseType="lpstr">
      <vt:lpstr>Arial</vt:lpstr>
      <vt:lpstr>SimSun</vt:lpstr>
      <vt:lpstr>Wingdings</vt:lpstr>
      <vt:lpstr>Times New Roman</vt:lpstr>
      <vt:lpstr>HP001 4 hàng</vt:lpstr>
      <vt:lpstr>Microsoft YaHei</vt:lpstr>
      <vt:lpstr>Calibri</vt:lpstr>
      <vt:lpstr>Times New Roman</vt:lpstr>
      <vt:lpstr>Chivo Light</vt:lpstr>
      <vt:lpstr>Segoe Print</vt:lpstr>
      <vt:lpstr>Arial-Rounded</vt:lpstr>
      <vt:lpstr>Swis721 Cn BT</vt:lpstr>
      <vt:lpstr>Kids</vt:lpstr>
      <vt:lpstr>Arial Unicode MS</vt:lpstr>
      <vt:lpstr>Calibri Light</vt:lpstr>
      <vt:lpstr>Segoe UI Symbol</vt:lpstr>
      <vt:lpstr>Office Theme</vt:lpstr>
      <vt:lpstr>PowerPoint 演示文稿</vt:lpstr>
      <vt:lpstr>PowerPoint 演示文稿</vt:lpstr>
      <vt:lpstr>PowerPoint 演示文稿</vt:lpstr>
      <vt:lpstr>PowerPoint 演示文稿</vt:lpstr>
      <vt:lpstr>PowerPoint 演示文稿</vt:lpstr>
      <vt:lpstr>PowerPoint 演示文稿</vt:lpstr>
      <vt:lpstr>Câu 3. Chọn a hoặc b </vt:lpstr>
      <vt:lpstr>b. Chọn v hay d thay cho ô vuông</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NHÍM NÂU KẾT BẠN Trong khu rừng nọ, có chú nhím nâu hiền lành, nhút nhát. Một buổi sáng, chú đang kiếm quả cây thì thấy nhím trắng chạy tới. Nhím trắng vồn vã: “Chào bạn! Rất vui được gặp bạn!”. Nhím nâu lúng túng, nói lí nhí: “ Chào bạn!”, rồi nấp vào bụi cây. Chú cuộn tròn người lại mà vẫn sợ hãi. Mùa đông đến, nhím nâu đi tìm nơi để trú ngụ. Bất chợt, mưa kéo đến. Nhím nâu vội bước vào cái hang nhỏ. Thì ra là nhà nhím trắng. Nhím nâu run run: “ Xin lỗi, tôi không biết đây là nhà của bạn.”. Nhím trắng tươi cười: “ Đừng ngại! Gặp lại bạn, tôi rất vui.</dc:title>
  <dc:creator>Admin</dc:creator>
  <cp:lastModifiedBy>Hằng Nguyễn</cp:lastModifiedBy>
  <cp:revision>88</cp:revision>
  <dcterms:created xsi:type="dcterms:W3CDTF">2021-05-10T11:43:00Z</dcterms:created>
  <dcterms:modified xsi:type="dcterms:W3CDTF">2024-10-20T07:59:47Z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8EB422533F2E4E699CC323113ED08518_13</vt:lpwstr>
  </property>
  <property fmtid="{D5CDD505-2E9C-101B-9397-08002B2CF9AE}" pid="3" name="KSOProductBuildVer">
    <vt:lpwstr>1033-12.2.0.18283</vt:lpwstr>
  </property>
</Properties>
</file>