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75" r:id="rId4"/>
    <p:sldId id="276" r:id="rId5"/>
    <p:sldId id="257" r:id="rId6"/>
    <p:sldId id="260" r:id="rId7"/>
    <p:sldId id="258" r:id="rId8"/>
    <p:sldId id="259" r:id="rId9"/>
    <p:sldId id="270" r:id="rId10"/>
    <p:sldId id="263" r:id="rId11"/>
    <p:sldId id="264" r:id="rId12"/>
    <p:sldId id="265" r:id="rId13"/>
    <p:sldId id="279" r:id="rId14"/>
  </p:sldIdLst>
  <p:sldSz cx="1216152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4" y="-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78FF3-8437-43E6-95DF-CDD13B3EE24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1D153-FC77-4783-9D43-68053E0519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9A16C-73CE-4D7E-B6BA-D90410A32A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9F2F-082C-49CB-B9EA-02955A7973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865B-9268-4B41-B96F-1E89D16D17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3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3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3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2"/>
            <a:ext cx="10602913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4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9</a:t>
            </a:r>
            <a:r>
              <a:rPr lang="en-US" altLang="zh-C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10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năm</a:t>
            </a:r>
            <a:r>
              <a:rPr lang="en-US" altLang="zh-CN" sz="4000" b="1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000" b="1" smtClean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2024</a:t>
            </a:r>
            <a:endParaRPr lang="en-US" altLang="zh-CN" sz="4000" b="1" dirty="0">
              <a:solidFill>
                <a:srgbClr val="00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TOÁN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:</a:t>
            </a:r>
            <a:endParaRPr lang="zh-CN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6" name="Rounded Rectangle 5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7" name="Rounded Rectangle 6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0" name="Rounded Rectangle 9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37578" y="-1983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4319" y="1193631"/>
            <a:ext cx="721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Củng cố- dặn dò</a:t>
            </a:r>
            <a:r>
              <a:rPr kumimoji="0" lang="en-US" sz="6000" b="1" i="0" u="none" strike="noStrike" kern="1200" cap="none" spc="0" normalizeH="0" baseline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</a:t>
            </a:r>
            <a:r>
              <a:rPr kumimoji="0" lang="en-US" sz="6000" b="1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thêm,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 một số đơn vị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488506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023520" y="2197892"/>
            <a:ext cx="6096000" cy="10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</a:t>
            </a:r>
            <a:r>
              <a:rPr lang="en-US" sz="3600" b="1" kern="1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1</a:t>
            </a:r>
            <a:endParaRPr lang="en-US" sz="3600" b="1" kern="1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  <a:p>
            <a:pPr algn="ctr"/>
            <a:r>
              <a:rPr lang="en-US" sz="3200" b="1" kern="1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Giải bài toán thêm một số đơn vị </a:t>
            </a:r>
            <a:endParaRPr lang="en-US" sz="32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6" name="Hexagon 5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7" name="Hexagon 6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Hexagon 7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2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2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19" y="2469723"/>
            <a:ext cx="8543290" cy="397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WPS Presentation</Application>
  <PresentationFormat>Custom</PresentationFormat>
  <Paragraphs>79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字魂17号-萌趣果冻体</vt:lpstr>
      <vt:lpstr>Segoe Print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Hằng Nguyễn</cp:lastModifiedBy>
  <cp:revision>37</cp:revision>
  <dcterms:created xsi:type="dcterms:W3CDTF">2021-07-08T17:33:00Z</dcterms:created>
  <dcterms:modified xsi:type="dcterms:W3CDTF">2024-10-20T08:04:29Z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238D51E7D63B4945B5131BF03871B2ED_13</vt:lpwstr>
  </property>
  <property fmtid="{D5CDD505-2E9C-101B-9397-08002B2CF9AE}" pid="3" name="KSOProductBuildVer">
    <vt:lpwstr>1033-12.2.0.18283</vt:lpwstr>
  </property>
</Properties>
</file>