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1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xmlns="" id="{84616B04-8568-24F5-4A51-0A74079ED6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73A1D234-1CE3-9C67-D438-72490BC61BE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BD4AF04F-E5FD-30F7-4AA6-9312474F1F8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9/13/2024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5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55.gif"/></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59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5.gif"/><Relationship Id="rId14" Type="http://schemas.openxmlformats.org/officeDocument/2006/relationships/image" Target="../media/image60.gi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9.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5.gif"/><Relationship Id="rId14" Type="http://schemas.openxmlformats.org/officeDocument/2006/relationships/image" Target="../media/image60.gif"/></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11" Type="http://schemas.openxmlformats.org/officeDocument/2006/relationships/image" Target="../media/image59.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5.gif"/><Relationship Id="rId14" Type="http://schemas.openxmlformats.org/officeDocument/2006/relationships/image" Target="../media/image60.gif"/></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9.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5.gif"/><Relationship Id="rId5" Type="http://schemas.microsoft.com/office/2007/relationships/media" Target="../media/media2.mp3"/><Relationship Id="rId15" Type="http://schemas.openxmlformats.org/officeDocument/2006/relationships/image" Target="../media/image29.png"/><Relationship Id="rId10" Type="http://schemas.openxmlformats.org/officeDocument/2006/relationships/image" Target="../media/image76.png"/><Relationship Id="rId19" Type="http://schemas.openxmlformats.org/officeDocument/2006/relationships/image" Target="../media/image60.gif"/><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9.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0.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18" Type="http://schemas.openxmlformats.org/officeDocument/2006/relationships/image" Target="../media/image32.png"/><Relationship Id="rId26" Type="http://schemas.openxmlformats.org/officeDocument/2006/relationships/slide" Target="slide7.xml"/><Relationship Id="rId3" Type="http://schemas.openxmlformats.org/officeDocument/2006/relationships/image" Target="../media/image33.jpg"/><Relationship Id="rId21" Type="http://schemas.openxmlformats.org/officeDocument/2006/relationships/image" Target="../media/image37.png"/><Relationship Id="rId7" Type="http://schemas.openxmlformats.org/officeDocument/2006/relationships/image" Target="../media/image7.png"/><Relationship Id="rId12" Type="http://schemas.openxmlformats.org/officeDocument/2006/relationships/image" Target="../media/image35.png"/><Relationship Id="rId17" Type="http://schemas.openxmlformats.org/officeDocument/2006/relationships/image" Target="../media/image28.gif"/><Relationship Id="rId25"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9.png"/><Relationship Id="rId24" Type="http://schemas.openxmlformats.org/officeDocument/2006/relationships/slide" Target="slide6.xml"/><Relationship Id="rId5" Type="http://schemas.openxmlformats.org/officeDocument/2006/relationships/image" Target="../media/image10.png"/><Relationship Id="rId15" Type="http://schemas.openxmlformats.org/officeDocument/2006/relationships/image" Target="../media/image24.png"/><Relationship Id="rId23"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36.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22.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400.png"/><Relationship Id="rId4" Type="http://schemas.openxmlformats.org/officeDocument/2006/relationships/image" Target="../media/image33.jpg"/><Relationship Id="rId9" Type="http://schemas.microsoft.com/office/2007/relationships/hdphoto" Target="../media/hdphoto7.wdp"/><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420.png"/><Relationship Id="rId12" Type="http://schemas.microsoft.com/office/2007/relationships/hdphoto" Target="../media/hdphoto11.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9.wdp"/><Relationship Id="rId11"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430.png"/><Relationship Id="rId4" Type="http://schemas.openxmlformats.org/officeDocument/2006/relationships/image" Target="../media/image33.jpg"/><Relationship Id="rId9" Type="http://schemas.microsoft.com/office/2007/relationships/hdphoto" Target="../media/hdphoto10.wdp"/><Relationship Id="rId14" Type="http://schemas.openxmlformats.org/officeDocument/2006/relationships/image" Target="../media/image28.gif"/></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450.png"/><Relationship Id="rId12" Type="http://schemas.microsoft.com/office/2007/relationships/hdphoto" Target="../media/hdphoto14.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2.wdp"/><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460.png"/><Relationship Id="rId4" Type="http://schemas.openxmlformats.org/officeDocument/2006/relationships/image" Target="../media/image33.jpg"/><Relationship Id="rId9" Type="http://schemas.microsoft.com/office/2007/relationships/hdphoto" Target="../media/hdphoto13.wdp"/><Relationship Id="rId14" Type="http://schemas.openxmlformats.org/officeDocument/2006/relationships/image" Target="../media/image28.gif"/></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xmlns=""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xmlns=""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xmlns=""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xmlns=""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xmlns=""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x-none"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xmlns=""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xmlns=""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xmlns=""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xmlns=""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xmlns=""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xmlns=""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xmlns=""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xmlns=""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xmlns=""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xmlns=""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xmlns=""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xmlns=""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x-none"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xmlns=""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xmlns=""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xmlns=""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xmlns=""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xmlns=""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xmlns=""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xmlns=""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xmlns=""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xmlns=""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xmlns=""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xmlns=""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xmlns=""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xmlns=""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xmlns=""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xmlns=""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xmlns=""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xmlns=""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xmlns=""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xmlns=""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xmlns=""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xmlns=""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xmlns=""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xmlns=""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xmlns=""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xmlns=""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xmlns=""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xmlns=""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xmlns=""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xmlns=""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xmlns=""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xmlns=""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xmlns=""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xmlns=""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xmlns=""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xmlns=""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xmlns=""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xmlns=""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xmlns=""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xmlns=""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xmlns=""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xmlns=""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xmlns=""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xmlns=""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xmlns=""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xmlns=""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xmlns=""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xmlns=""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xmlns=""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xmlns=""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xmlns=""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xmlns=""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xmlns=""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xmlns=""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xmlns=""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xmlns=""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xmlns=""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xmlns=""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xmlns=""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xmlns=""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xmlns=""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xmlns=""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xmlns=""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xmlns=""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xmlns=""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xmlns=""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xmlns=""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xmlns=""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xmlns=""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xmlns=""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xmlns=""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xmlns=""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xmlns=""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xmlns=""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xmlns=""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xmlns=""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xmlns=""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xmlns=""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xmlns=""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xmlns=""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xmlns=""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xmlns=""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xmlns=""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xmlns=""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xmlns=""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xmlns=""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xmlns=""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xmlns=""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xmlns=""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xmlns=""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xmlns=""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xmlns=""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xmlns=""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xmlns=""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xmlns=""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xmlns=""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xmlns=""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xmlns=""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xmlns=""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xmlns=""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xmlns=""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xmlns=""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xmlns=""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xmlns=""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xmlns=""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xmlns=""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xmlns=""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xmlns=""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xmlns=""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xmlns=""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xmlns=""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xmlns=""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xmlns=""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xmlns=""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xmlns=""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xmlns=""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xmlns=""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xmlns=""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xmlns=""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xmlns=""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xmlns=""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xmlns=""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xmlns=""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xmlns=""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xmlns=""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xmlns=""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xmlns=""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xmlns=""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xmlns=""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xmlns=""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xmlns=""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xmlns=""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xmlns=""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xmlns=""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xmlns=""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xmlns=""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xmlns=""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xmlns=""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xmlns=""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xmlns=""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xmlns=""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xmlns=""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xmlns=""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xmlns=""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xmlns=""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xmlns=""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xmlns=""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xmlns=""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xmlns=""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xmlns=""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xmlns=""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xmlns=""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xmlns=""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xmlns=""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xmlns=""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xmlns=""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xmlns=""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xmlns=""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xmlns=""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xmlns=""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xmlns=""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xmlns=""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xmlns=""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xmlns=""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xmlns=""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xmlns=""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xmlns=""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xmlns=""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xmlns=""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xmlns=""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xmlns=""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xmlns=""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xmlns=""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xmlns=""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xmlns=""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xmlns=""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xmlns=""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xmlns=""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xmlns=""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xmlns=""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xmlns=""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xmlns=""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xmlns=""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xmlns=""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xmlns=""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xmlns=""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xmlns=""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xmlns=""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xmlns=""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xmlns=""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xmlns=""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xmlns=""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xmlns=""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xmlns=""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xmlns=""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xmlns=""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xmlns=""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xmlns=""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xmlns=""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xmlns=""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xmlns=""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xmlns=""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xmlns=""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xmlns=""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xmlns=""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xmlns=""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xmlns=""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xmlns=""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xmlns=""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xmlns=""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xmlns=""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xmlns=""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xmlns=""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xmlns=""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xmlns=""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xmlns=""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xmlns=""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xmlns=""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xmlns=""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xmlns=""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xmlns=""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xmlns=""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xmlns=""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xmlns=""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xmlns=""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xmlns=""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xmlns=""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xmlns=""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xmlns=""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xmlns=""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xmlns=""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xmlns=""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xmlns=""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xmlns=""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xmlns=""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xmlns="" id="{C6D5F890-7169-4E14-B1CC-A742816B125A}"/>
              </a:ext>
            </a:extLst>
          </p:cNvPr>
          <p:cNvPicPr>
            <a:picLocks noChangeAspect="1"/>
          </p:cNvPicPr>
          <p:nvPr/>
        </p:nvPicPr>
        <p:blipFill>
          <a:blip r:embed="rId21"/>
          <a:stretch>
            <a:fillRect/>
          </a:stretch>
        </p:blipFill>
        <p:spPr>
          <a:xfrm>
            <a:off x="712389" y="415015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xmlns="" id="{B924FED3-D051-472E-A285-EE633696B9BA}"/>
              </a:ext>
            </a:extLst>
          </p:cNvPr>
          <p:cNvPicPr>
            <a:picLocks noChangeAspect="1"/>
          </p:cNvPicPr>
          <p:nvPr/>
        </p:nvPicPr>
        <p:blipFill>
          <a:blip r:embed="rId23"/>
          <a:stretch>
            <a:fillRect/>
          </a:stretch>
        </p:blipFill>
        <p:spPr>
          <a:xfrm>
            <a:off x="4023261" y="3948806"/>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xmlns="" id="{5A2F2462-FDAA-4EBC-95FB-38CE494A103B}"/>
              </a:ext>
            </a:extLst>
          </p:cNvPr>
          <p:cNvPicPr>
            <a:picLocks noChangeAspect="1"/>
          </p:cNvPicPr>
          <p:nvPr/>
        </p:nvPicPr>
        <p:blipFill>
          <a:blip r:embed="rId25"/>
          <a:stretch>
            <a:fillRect/>
          </a:stretch>
        </p:blipFill>
        <p:spPr>
          <a:xfrm>
            <a:off x="5822329" y="5018458"/>
            <a:ext cx="2170364" cy="1999661"/>
          </a:xfrm>
          <a:prstGeom prst="rect">
            <a:avLst/>
          </a:prstGeom>
        </p:spPr>
      </p:pic>
      <p:sp>
        <p:nvSpPr>
          <p:cNvPr id="37" name="Arrow: Striped Right 1">
            <a:hlinkClick r:id="rId26" action="ppaction://hlinksldjump"/>
            <a:extLst>
              <a:ext uri="{FF2B5EF4-FFF2-40B4-BE49-F238E27FC236}">
                <a16:creationId xmlns:a16="http://schemas.microsoft.com/office/drawing/2014/main" xmlns=""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6" action="ppaction://hlinksldjump"/>
            <a:extLst>
              <a:ext uri="{FF2B5EF4-FFF2-40B4-BE49-F238E27FC236}">
                <a16:creationId xmlns:a16="http://schemas.microsoft.com/office/drawing/2014/main" xmlns=""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0">
                                      <p:cBhvr>
                                        <p:cTn id="6" dur="2500" fill="hold"/>
                                        <p:tgtEl>
                                          <p:spTgt spid="22"/>
                                        </p:tgtEl>
                                        <p:attrNameLst>
                                          <p:attrName>r</p:attrName>
                                        </p:attrNameLst>
                                      </p:cBhvr>
                                    </p:animRot>
                                  </p:childTnLst>
                                </p:cTn>
                              </p:par>
                              <p:par>
                                <p:cTn id="7" presetID="8" presetClass="emph" presetSubtype="0" repeatCount="indefinite" autoRev="1" fill="hold" nodeType="withEffect">
                                  <p:stCondLst>
                                    <p:cond delay="0"/>
                                  </p:stCondLst>
                                  <p:childTnLst>
                                    <p:animRot by="600000">
                                      <p:cBhvr>
                                        <p:cTn id="8" dur="2000" fill="hold"/>
                                        <p:tgtEl>
                                          <p:spTgt spid="21"/>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2000" fill="hold"/>
                                        <p:tgtEl>
                                          <p:spTgt spid="24"/>
                                        </p:tgtEl>
                                      </p:cBhvr>
                                      <p:by x="70000" y="70000"/>
                                    </p:animScale>
                                  </p:childTnLst>
                                </p:cTn>
                              </p:par>
                              <p:par>
                                <p:cTn id="11" presetID="6" presetClass="emph" presetSubtype="0" repeatCount="indefinite" autoRev="1" fill="hold" nodeType="withEffect">
                                  <p:stCondLst>
                                    <p:cond delay="0"/>
                                  </p:stCondLst>
                                  <p:childTnLst>
                                    <p:animScale>
                                      <p:cBhvr>
                                        <p:cTn id="12" dur="5000" fill="hold"/>
                                        <p:tgtEl>
                                          <p:spTgt spid="25"/>
                                        </p:tgtEl>
                                      </p:cBhvr>
                                      <p:by x="80000" y="80000"/>
                                    </p:animScale>
                                  </p:childTnLst>
                                </p:cTn>
                              </p:par>
                              <p:par>
                                <p:cTn id="13"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4" dur="20000" fill="hold"/>
                                        <p:tgtEl>
                                          <p:spTgt spid="26"/>
                                        </p:tgtEl>
                                        <p:attrNameLst>
                                          <p:attrName>ppt_x</p:attrName>
                                          <p:attrName>ppt_y</p:attrName>
                                        </p:attrNameLst>
                                      </p:cBhvr>
                                      <p:rCtr x="25156" y="-6204"/>
                                    </p:animMotion>
                                  </p:childTnLst>
                                </p:cTn>
                              </p:par>
                              <p:par>
                                <p:cTn id="15" presetID="6" presetClass="emph" presetSubtype="0" repeatCount="indefinite" autoRev="1" fill="hold" nodeType="withEffect">
                                  <p:stCondLst>
                                    <p:cond delay="0"/>
                                  </p:stCondLst>
                                  <p:childTnLst>
                                    <p:animScale>
                                      <p:cBhvr>
                                        <p:cTn id="16" dur="5000" fill="hold"/>
                                        <p:tgtEl>
                                          <p:spTgt spid="26"/>
                                        </p:tgtEl>
                                      </p:cBhvr>
                                      <p:by x="110000" y="110000"/>
                                    </p:animScale>
                                  </p:childTnLst>
                                </p:cTn>
                              </p:par>
                              <p:par>
                                <p:cTn id="17" presetID="8" presetClass="emph" presetSubtype="0" repeatCount="indefinite" autoRev="1" fill="hold" nodeType="withEffect">
                                  <p:stCondLst>
                                    <p:cond delay="0"/>
                                  </p:stCondLst>
                                  <p:childTnLst>
                                    <p:animRot by="600000">
                                      <p:cBhvr>
                                        <p:cTn id="18" dur="2000" fill="hold"/>
                                        <p:tgtEl>
                                          <p:spTgt spid="32"/>
                                        </p:tgtEl>
                                        <p:attrNameLst>
                                          <p:attrName>r</p:attrName>
                                        </p:attrNameLst>
                                      </p:cBhvr>
                                    </p:animRot>
                                  </p:childTnLst>
                                </p:cTn>
                              </p:par>
                              <p:par>
                                <p:cTn id="19" presetID="8" presetClass="emph" presetSubtype="0" repeatCount="indefinite" autoRev="1" fill="hold" nodeType="withEffect">
                                  <p:stCondLst>
                                    <p:cond delay="0"/>
                                  </p:stCondLst>
                                  <p:childTnLst>
                                    <p:animRot by="-600000">
                                      <p:cBhvr>
                                        <p:cTn id="20" dur="2000" fill="hold"/>
                                        <p:tgtEl>
                                          <p:spTgt spid="30"/>
                                        </p:tgtEl>
                                        <p:attrNameLst>
                                          <p:attrName>r</p:attrName>
                                        </p:attrNameLst>
                                      </p:cBhvr>
                                    </p:animRot>
                                  </p:childTnLst>
                                </p:cTn>
                              </p:par>
                              <p:par>
                                <p:cTn id="21" presetID="64" presetClass="path" presetSubtype="0" repeatCount="indefinite" fill="hold" nodeType="withEffect">
                                  <p:stCondLst>
                                    <p:cond delay="0"/>
                                  </p:stCondLst>
                                  <p:childTnLst>
                                    <p:animMotion origin="layout" path="M 3.33333E-6 -2.59259E-6 L 0.19023 -1.08356 " pathEditMode="relative" rAng="0" ptsTypes="AA">
                                      <p:cBhvr>
                                        <p:cTn id="22" dur="20000" fill="hold"/>
                                        <p:tgtEl>
                                          <p:spTgt spid="28"/>
                                        </p:tgtEl>
                                        <p:attrNameLst>
                                          <p:attrName>ppt_x</p:attrName>
                                          <p:attrName>ppt_y</p:attrName>
                                        </p:attrNameLst>
                                      </p:cBhvr>
                                      <p:rCtr x="9505" y="-54190"/>
                                    </p:animMotion>
                                  </p:childTnLst>
                                </p:cTn>
                              </p:par>
                              <p:par>
                                <p:cTn id="23" presetID="42" presetClass="path" presetSubtype="0" repeatCount="indefinite" fill="hold" nodeType="withEffect">
                                  <p:stCondLst>
                                    <p:cond delay="0"/>
                                  </p:stCondLst>
                                  <p:childTnLst>
                                    <p:animMotion origin="layout" path="M -3.75E-6 -3.7037E-7 L -0.95651 0.02199 " pathEditMode="relative" rAng="0" ptsTypes="AA">
                                      <p:cBhvr>
                                        <p:cTn id="24" dur="28200" fill="hold"/>
                                        <p:tgtEl>
                                          <p:spTgt spid="34"/>
                                        </p:tgtEl>
                                        <p:attrNameLst>
                                          <p:attrName>ppt_x</p:attrName>
                                          <p:attrName>ppt_y</p:attrName>
                                        </p:attrNameLst>
                                      </p:cBhvr>
                                      <p:rCtr x="-47826" y="1088"/>
                                    </p:animMotion>
                                  </p:childTnLst>
                                </p:cTn>
                              </p:par>
                              <p:par>
                                <p:cTn id="25" presetID="64" presetClass="path" presetSubtype="0" repeatCount="indefinite" fill="hold" nodeType="withEffect">
                                  <p:stCondLst>
                                    <p:cond delay="0"/>
                                  </p:stCondLst>
                                  <p:childTnLst>
                                    <p:animMotion origin="layout" path="M -2.91667E-6 2.59259E-6 L 0.34349 -1.19422 " pathEditMode="relative" rAng="0" ptsTypes="AA">
                                      <p:cBhvr>
                                        <p:cTn id="26" dur="30000" fill="hold"/>
                                        <p:tgtEl>
                                          <p:spTgt spid="29"/>
                                        </p:tgtEl>
                                        <p:attrNameLst>
                                          <p:attrName>ppt_x</p:attrName>
                                          <p:attrName>ppt_y</p:attrName>
                                        </p:attrNameLst>
                                      </p:cBhvr>
                                      <p:rCtr x="17174" y="-59699"/>
                                    </p:animMotion>
                                  </p:childTnLst>
                                </p:cTn>
                              </p:par>
                              <p:par>
                                <p:cTn id="27" presetID="64" presetClass="path" presetSubtype="0" repeatCount="indefinite" fill="hold" nodeType="withEffect">
                                  <p:stCondLst>
                                    <p:cond delay="0"/>
                                  </p:stCondLst>
                                  <p:childTnLst>
                                    <p:animMotion origin="layout" path="M -3.54167E-6 2.96296E-6 L -0.53463 -1.23287 " pathEditMode="relative" rAng="0" ptsTypes="AA">
                                      <p:cBhvr>
                                        <p:cTn id="28" dur="20000" fill="hold"/>
                                        <p:tgtEl>
                                          <p:spTgt spid="27"/>
                                        </p:tgtEl>
                                        <p:attrNameLst>
                                          <p:attrName>ppt_x</p:attrName>
                                          <p:attrName>ppt_y</p:attrName>
                                        </p:attrNameLst>
                                      </p:cBhvr>
                                      <p:rCtr x="-26732" y="-61644"/>
                                    </p:animMotion>
                                  </p:childTnLst>
                                </p:cTn>
                              </p:par>
                              <p:par>
                                <p:cTn id="29" presetID="6" presetClass="emph" presetSubtype="0" repeatCount="indefinite" autoRev="1" fill="hold" nodeType="withEffect">
                                  <p:stCondLst>
                                    <p:cond delay="0"/>
                                  </p:stCondLst>
                                  <p:childTnLst>
                                    <p:animScale>
                                      <p:cBhvr>
                                        <p:cTn id="30" dur="2000" fill="hold"/>
                                        <p:tgtEl>
                                          <p:spTgt spid="29"/>
                                        </p:tgtEl>
                                      </p:cBhvr>
                                      <p:by x="60000" y="60000"/>
                                    </p:animScale>
                                  </p:childTnLst>
                                </p:cTn>
                              </p:par>
                              <p:par>
                                <p:cTn id="31" presetID="8" presetClass="emph" presetSubtype="0" repeatCount="indefinite" autoRev="1" fill="hold" nodeType="withEffect">
                                  <p:stCondLst>
                                    <p:cond delay="0"/>
                                  </p:stCondLst>
                                  <p:childTnLst>
                                    <p:animRot by="1200000">
                                      <p:cBhvr>
                                        <p:cTn id="32" dur="2000" fill="hold"/>
                                        <p:tgtEl>
                                          <p:spTgt spid="27"/>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27"/>
                                        </p:tgtEl>
                                      </p:cBhvr>
                                      <p:by x="120000" y="120000"/>
                                    </p:animScale>
                                  </p:childTnLst>
                                </p:cTn>
                              </p:par>
                              <p:par>
                                <p:cTn id="35" presetID="2" presetClass="entr" presetSubtype="2" repeatCount="indefinite"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9000" fill="hold"/>
                                        <p:tgtEl>
                                          <p:spTgt spid="46"/>
                                        </p:tgtEl>
                                        <p:attrNameLst>
                                          <p:attrName>ppt_x</p:attrName>
                                        </p:attrNameLst>
                                      </p:cBhvr>
                                      <p:tavLst>
                                        <p:tav tm="0">
                                          <p:val>
                                            <p:strVal val="1+#ppt_w/2"/>
                                          </p:val>
                                        </p:tav>
                                        <p:tav tm="100000">
                                          <p:val>
                                            <p:strVal val="#ppt_x"/>
                                          </p:val>
                                        </p:tav>
                                      </p:tavLst>
                                    </p:anim>
                                    <p:anim calcmode="lin" valueType="num">
                                      <p:cBhvr additive="base">
                                        <p:cTn id="38" dur="9000" fill="hold"/>
                                        <p:tgtEl>
                                          <p:spTgt spid="46"/>
                                        </p:tgtEl>
                                        <p:attrNameLst>
                                          <p:attrName>ppt_y</p:attrName>
                                        </p:attrNameLst>
                                      </p:cBhvr>
                                      <p:tavLst>
                                        <p:tav tm="0">
                                          <p:val>
                                            <p:strVal val="#ppt_y"/>
                                          </p:val>
                                        </p:tav>
                                        <p:tav tm="100000">
                                          <p:val>
                                            <p:strVal val="#ppt_y"/>
                                          </p:val>
                                        </p:tav>
                                      </p:tavLst>
                                    </p:anim>
                                  </p:childTnLst>
                                </p:cTn>
                              </p:par>
                              <p:par>
                                <p:cTn id="39" presetID="2" presetClass="entr" presetSubtype="2" repeatCount="indefinite"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9000" fill="hold"/>
                                        <p:tgtEl>
                                          <p:spTgt spid="48"/>
                                        </p:tgtEl>
                                        <p:attrNameLst>
                                          <p:attrName>ppt_x</p:attrName>
                                        </p:attrNameLst>
                                      </p:cBhvr>
                                      <p:tavLst>
                                        <p:tav tm="0">
                                          <p:val>
                                            <p:strVal val="1+#ppt_w/2"/>
                                          </p:val>
                                        </p:tav>
                                        <p:tav tm="100000">
                                          <p:val>
                                            <p:strVal val="#ppt_x"/>
                                          </p:val>
                                        </p:tav>
                                      </p:tavLst>
                                    </p:anim>
                                    <p:anim calcmode="lin" valueType="num">
                                      <p:cBhvr additive="base">
                                        <p:cTn id="42"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7"/>
                                        </p:tgtEl>
                                      </p:cBhvr>
                                    </p:animEffect>
                                    <p:set>
                                      <p:cBhvr>
                                        <p:cTn id="4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2"/>
                                        </p:tgtEl>
                                      </p:cBhvr>
                                    </p:animEffect>
                                    <p:set>
                                      <p:cBhvr>
                                        <p:cTn id="6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xmlns=""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xmlns=""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xmlns=""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xmlns=""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xmlns=""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10"/>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3" action="ppaction://hlinksldjump"/>
            <a:extLst>
              <a:ext uri="{FF2B5EF4-FFF2-40B4-BE49-F238E27FC236}">
                <a16:creationId xmlns:a16="http://schemas.microsoft.com/office/drawing/2014/main" xmlns=""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xmlns="" id="{1B5575B8-9370-4F0C-BE8A-716632A390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xmlns="" id="{85B56CBB-ECF0-4DB8-ABE0-D916489B6A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xmlns="" id="{61156AAB-CF7C-4333-8011-8539BCDB73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C4BCC129-C917-4946-867C-864F3D16DF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xmlns="" id="{80FB3CA3-976E-4EA9-9ABC-4715C61871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6D33F5CC-C197-47BB-BF3E-A1594E6B44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10"/>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3" action="ppaction://hlinksldjump"/>
            <a:extLst>
              <a:ext uri="{FF2B5EF4-FFF2-40B4-BE49-F238E27FC236}">
                <a16:creationId xmlns:a16="http://schemas.microsoft.com/office/drawing/2014/main" xmlns=""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xmlns="" id="{10FB8671-13CD-4945-8C24-ECF8515B4C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xmlns="" id="{69AF6E0E-E26E-4733-B4FA-AA0F484973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xmlns="" id="{C342D807-44CF-4DB8-8CD6-2888ACE0A1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3962201D-1E88-4F3F-823C-9DF2727C68E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xmlns="" id="{6C2474E5-64E4-4A0C-9B2D-68A67A4607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D2AFCEC7-B8CA-41B0-BCEC-2BC9DF3226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xmlns=""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xmlns=""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xmlns=""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xmlns=""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xmlns=""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xmlns=""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xmlns=""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xmlns=""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xmlns=""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xmlns=""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xmlns=""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xmlns=""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xmlns=""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xmlns=""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xmlns=""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xmlns=""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xmlns=""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xmlns=""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xmlns=""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xmlns=""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xmlns=""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xmlns=""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xmlns=""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xmlns=""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xmlns=""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xmlns=""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xmlns=""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xmlns=""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xmlns=""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xmlns=""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xmlns=""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xmlns=""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xmlns=""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xmlns=""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xmlns=""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xmlns=""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xmlns=""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xmlns=""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xmlns=""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xmlns=""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xmlns=""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xmlns=""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xmlns=""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xmlns=""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xmlns=""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xmlns=""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xmlns=""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xmlns=""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xmlns=""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xmlns=""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xmlns=""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xmlns=""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xmlns=""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xmlns=""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xmlns=""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xmlns=""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xmlns=""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xmlns=""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xmlns=""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xmlns=""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xmlns=""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xmlns=""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xmlns=""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xmlns=""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xmlns=""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xmlns=""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xmlns=""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xmlns=""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xmlns=""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xmlns=""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xmlns=""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xmlns=""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xmlns=""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xmlns=""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xmlns=""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xmlns=""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xmlns=""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xmlns=""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xmlns=""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xmlns=""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xmlns=""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xmlns=""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xmlns=""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xmlns=""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xmlns=""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xmlns=""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xmlns=""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xmlns=""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xmlns=""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xmlns=""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xmlns=""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xmlns=""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xmlns=""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xmlns=""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xmlns=""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xmlns=""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xmlns=""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xmlns=""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xmlns=""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xmlns=""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xmlns=""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xmlns=""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xmlns=""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xmlns=""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xmlns=""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xmlns=""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xmlns=""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xmlns=""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xmlns=""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xmlns=""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xmlns=""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xmlns=""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xmlns=""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xmlns=""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xmlns=""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xmlns=""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xmlns=""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xmlns=""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xmlns=""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xmlns=""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xmlns=""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xmlns=""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xmlns=""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xmlns=""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xmlns=""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xmlns=""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xmlns=""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xmlns=""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xmlns=""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xmlns=""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xmlns=""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xmlns=""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xmlns=""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xmlns=""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xmlns=""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xmlns=""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xmlns=""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xmlns=""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xmlns=""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xmlns=""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xmlns=""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xmlns=""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xmlns=""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xmlns=""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xmlns=""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xmlns=""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xmlns=""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xmlns=""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xmlns=""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xmlns=""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xmlns=""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xmlns=""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xmlns=""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xmlns=""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xmlns=""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xmlns=""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xmlns=""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xmlns=""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xmlns=""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xmlns=""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xmlns=""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xmlns=""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xmlns=""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xmlns=""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xmlns=""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xmlns=""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xmlns=""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xmlns=""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xmlns=""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xmlns=""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xmlns=""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xmlns=""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xmlns=""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x-none"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xmlns=""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839</Words>
  <Application>Microsoft Office PowerPoint</Application>
  <PresentationFormat>Custom</PresentationFormat>
  <Paragraphs>77</Paragraphs>
  <Slides>19</Slides>
  <Notes>13</Notes>
  <HiddenSlides>0</HiddenSlides>
  <MMClips>12</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KNC - CO NHAN</cp:lastModifiedBy>
  <cp:revision>19</cp:revision>
  <dcterms:created xsi:type="dcterms:W3CDTF">2024-06-06T08:48:18Z</dcterms:created>
  <dcterms:modified xsi:type="dcterms:W3CDTF">2024-09-13T08:34:33Z</dcterms:modified>
</cp:coreProperties>
</file>