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1" r:id="rId2"/>
  </p:sldMasterIdLst>
  <p:notesMasterIdLst>
    <p:notesMasterId r:id="rId17"/>
  </p:notesMasterIdLst>
  <p:sldIdLst>
    <p:sldId id="257" r:id="rId3"/>
    <p:sldId id="312" r:id="rId4"/>
    <p:sldId id="277" r:id="rId5"/>
    <p:sldId id="278" r:id="rId6"/>
    <p:sldId id="279" r:id="rId7"/>
    <p:sldId id="281" r:id="rId8"/>
    <p:sldId id="313" r:id="rId9"/>
    <p:sldId id="265" r:id="rId10"/>
    <p:sldId id="282" r:id="rId11"/>
    <p:sldId id="283" r:id="rId12"/>
    <p:sldId id="269" r:id="rId13"/>
    <p:sldId id="284" r:id="rId14"/>
    <p:sldId id="285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543" y="1930718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39490" y="93841"/>
            <a:ext cx="4804410" cy="8318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2. </a:t>
            </a:r>
            <a:r>
              <a:rPr lang="en-US" sz="4000" b="1" dirty="0" err="1"/>
              <a:t>Đặt</a:t>
            </a:r>
            <a:r>
              <a:rPr lang="en-US" sz="4000" b="1" dirty="0"/>
              <a:t> </a:t>
            </a:r>
            <a:r>
              <a:rPr lang="en-US" sz="4000" b="1" dirty="0" err="1"/>
              <a:t>tính</a:t>
            </a:r>
            <a:r>
              <a:rPr lang="en-US" sz="4000" b="1" dirty="0"/>
              <a:t> </a:t>
            </a:r>
            <a:r>
              <a:rPr lang="en-US" sz="4000" b="1" dirty="0" err="1"/>
              <a:t>rồi</a:t>
            </a:r>
            <a:r>
              <a:rPr lang="en-US" sz="4000" b="1" dirty="0"/>
              <a:t> </a:t>
            </a:r>
            <a:r>
              <a:rPr lang="en-US" sz="4000" b="1" dirty="0" err="1"/>
              <a:t>tính</a:t>
            </a:r>
            <a:endParaRPr lang="en-US" sz="4000" b="1" dirty="0"/>
          </a:p>
        </p:txBody>
      </p:sp>
      <p:sp>
        <p:nvSpPr>
          <p:cNvPr id="5" name="Text Box 4"/>
          <p:cNvSpPr txBox="1"/>
          <p:nvPr/>
        </p:nvSpPr>
        <p:spPr>
          <a:xfrm>
            <a:off x="762000" y="2338704"/>
            <a:ext cx="22720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9568" y="2858929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58210" y="2292350"/>
            <a:ext cx="22720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078797" y="2708275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800725" y="2292349"/>
            <a:ext cx="22720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433059" y="2708275"/>
            <a:ext cx="33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-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8072755" y="2338703"/>
            <a:ext cx="22720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738110" y="2688798"/>
            <a:ext cx="33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7D682-3D45-423D-97E5-41936573C51E}"/>
              </a:ext>
            </a:extLst>
          </p:cNvPr>
          <p:cNvSpPr txBox="1"/>
          <p:nvPr/>
        </p:nvSpPr>
        <p:spPr>
          <a:xfrm>
            <a:off x="394970" y="925691"/>
            <a:ext cx="11558588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  35 +4            52 + 37            68 – 6           79 - 55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9564" y="144145"/>
            <a:ext cx="11115675" cy="83185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3. Hai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phép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tính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nào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dưới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đây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có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kết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</a:rPr>
              <a:t>quả</a:t>
            </a:r>
            <a:endParaRPr lang="en-U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845" y="1551305"/>
            <a:ext cx="9429115" cy="433895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01645" y="1764665"/>
            <a:ext cx="2129790" cy="1247775"/>
          </a:xfrm>
          <a:prstGeom prst="ellipse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80360" y="4642485"/>
            <a:ext cx="2129790" cy="1247775"/>
          </a:xfrm>
          <a:prstGeom prst="ellipse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7140" y="3134360"/>
            <a:ext cx="2078990" cy="128778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24420" y="1764665"/>
            <a:ext cx="2078990" cy="128778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8980" y="4533900"/>
            <a:ext cx="1967865" cy="1409700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88680" y="3073400"/>
            <a:ext cx="1967865" cy="1409700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animBg="1"/>
      <p:bldP spid="9" grpId="1" animBg="1"/>
      <p:bldP spid="10" grpId="0" bldLvl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animBg="1"/>
      <p:bldP spid="13" grpId="1" animBg="1"/>
      <p:bldP spid="14" grpId="0" bldLvl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" y="135890"/>
            <a:ext cx="17653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1785302"/>
            <a:ext cx="10982326" cy="25952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39832" y="2059304"/>
            <a:ext cx="1246506" cy="13696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80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69736" y="2849245"/>
            <a:ext cx="1246506" cy="142271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40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9501188" y="2019459"/>
            <a:ext cx="1528761" cy="154114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</a:rPr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93" y="55881"/>
            <a:ext cx="11620819" cy="47618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7250" y="4986017"/>
            <a:ext cx="10725151" cy="181610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Trên</a:t>
            </a:r>
            <a:r>
              <a:rPr lang="en-US" sz="4400" b="1" dirty="0"/>
              <a:t> </a:t>
            </a:r>
            <a:r>
              <a:rPr lang="en-US" sz="4400" b="1" dirty="0" err="1"/>
              <a:t>thuyền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tất</a:t>
            </a:r>
            <a:r>
              <a:rPr lang="en-US" sz="4400" b="1" dirty="0"/>
              <a:t> </a:t>
            </a:r>
            <a:r>
              <a:rPr lang="en-US" sz="4400" b="1" dirty="0" err="1"/>
              <a:t>cả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hành</a:t>
            </a:r>
            <a:r>
              <a:rPr lang="en-US" sz="4400" b="1" dirty="0"/>
              <a:t> </a:t>
            </a:r>
            <a:r>
              <a:rPr lang="en-US" sz="4400" b="1" dirty="0" err="1"/>
              <a:t>khách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:</a:t>
            </a:r>
          </a:p>
          <a:p>
            <a:pPr algn="ctr"/>
            <a:r>
              <a:rPr lang="en-US" sz="4400" b="1" dirty="0"/>
              <a:t>12 + 3 = 15 (</a:t>
            </a:r>
            <a:r>
              <a:rPr lang="en-US" sz="4400" b="1" dirty="0" err="1"/>
              <a:t>hành</a:t>
            </a:r>
            <a:r>
              <a:rPr lang="en-US" sz="4400" b="1" dirty="0"/>
              <a:t> </a:t>
            </a:r>
            <a:r>
              <a:rPr lang="en-US" sz="4400" b="1" dirty="0" err="1"/>
              <a:t>khách</a:t>
            </a:r>
            <a:r>
              <a:rPr lang="en-US" sz="4400" b="1" dirty="0"/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E5DD5-289C-45B2-B7EC-4C576CC5F25A}"/>
              </a:ext>
            </a:extLst>
          </p:cNvPr>
          <p:cNvCxnSpPr/>
          <p:nvPr/>
        </p:nvCxnSpPr>
        <p:spPr>
          <a:xfrm>
            <a:off x="2800350" y="1585913"/>
            <a:ext cx="2600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5ED5E5-6C7D-48A7-A55D-E2547066E8AC}"/>
              </a:ext>
            </a:extLst>
          </p:cNvPr>
          <p:cNvCxnSpPr/>
          <p:nvPr/>
        </p:nvCxnSpPr>
        <p:spPr>
          <a:xfrm>
            <a:off x="1771650" y="2040255"/>
            <a:ext cx="3100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8025C-78DA-4862-9367-90A953A6F9DA}"/>
              </a:ext>
            </a:extLst>
          </p:cNvPr>
          <p:cNvCxnSpPr/>
          <p:nvPr/>
        </p:nvCxnSpPr>
        <p:spPr>
          <a:xfrm>
            <a:off x="5214938" y="2514600"/>
            <a:ext cx="8810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AFC36-6FD4-4296-951B-1A5D9C5A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18275-7960-4944-B9B5-71EDA927119B}"/>
              </a:ext>
            </a:extLst>
          </p:cNvPr>
          <p:cNvSpPr txBox="1"/>
          <p:nvPr/>
        </p:nvSpPr>
        <p:spPr>
          <a:xfrm>
            <a:off x="2428876" y="1827293"/>
            <a:ext cx="8586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</a:rPr>
              <a:t>Củng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cố</a:t>
            </a:r>
            <a:r>
              <a:rPr lang="en-US" sz="8800" b="1" dirty="0">
                <a:solidFill>
                  <a:srgbClr val="FF0000"/>
                </a:solidFill>
              </a:rPr>
              <a:t>, </a:t>
            </a:r>
            <a:r>
              <a:rPr lang="en-US" sz="8800" b="1" dirty="0" err="1">
                <a:solidFill>
                  <a:srgbClr val="FF0000"/>
                </a:solidFill>
              </a:rPr>
              <a:t>dặn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dò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20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B7120A-D5BC-46A7-93C8-1C90F1F053F2}"/>
              </a:ext>
            </a:extLst>
          </p:cNvPr>
          <p:cNvSpPr txBox="1"/>
          <p:nvPr/>
        </p:nvSpPr>
        <p:spPr>
          <a:xfrm>
            <a:off x="4243388" y="2505670"/>
            <a:ext cx="4972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974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BE80F-DCF2-4AC4-BBC5-86BCEEE61854}"/>
              </a:ext>
            </a:extLst>
          </p:cNvPr>
          <p:cNvSpPr txBox="1"/>
          <p:nvPr/>
        </p:nvSpPr>
        <p:spPr>
          <a:xfrm>
            <a:off x="7072313" y="385763"/>
            <a:ext cx="4200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25 - 10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25 - 20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10 - 5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8A1DC3-8248-42FE-B36F-99A18D6E13F0}"/>
              </a:ext>
            </a:extLst>
          </p:cNvPr>
          <p:cNvSpPr txBox="1"/>
          <p:nvPr/>
        </p:nvSpPr>
        <p:spPr>
          <a:xfrm>
            <a:off x="-147638" y="1064776"/>
            <a:ext cx="108870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Bài</a:t>
            </a:r>
            <a:r>
              <a:rPr lang="en-US" sz="6600" b="1" dirty="0">
                <a:solidFill>
                  <a:srgbClr val="FF0000"/>
                </a:solidFill>
              </a:rPr>
              <a:t> 5:</a:t>
            </a:r>
          </a:p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Ôn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tập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phép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cộng</a:t>
            </a:r>
            <a:r>
              <a:rPr lang="en-US" sz="5400" b="1" dirty="0">
                <a:solidFill>
                  <a:srgbClr val="002060"/>
                </a:solidFill>
              </a:rPr>
              <a:t>, </a:t>
            </a:r>
            <a:r>
              <a:rPr lang="en-US" sz="5400" b="1" dirty="0" err="1">
                <a:solidFill>
                  <a:srgbClr val="002060"/>
                </a:solidFill>
              </a:rPr>
              <a:t>phép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trừ</a:t>
            </a:r>
            <a:r>
              <a:rPr lang="en-US" sz="5400" b="1" dirty="0">
                <a:solidFill>
                  <a:srgbClr val="002060"/>
                </a:solidFill>
              </a:rPr>
              <a:t> ( </a:t>
            </a:r>
            <a:r>
              <a:rPr lang="en-US" sz="5400" b="1" dirty="0" err="1">
                <a:solidFill>
                  <a:srgbClr val="002060"/>
                </a:solidFill>
              </a:rPr>
              <a:t>không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nhớ</a:t>
            </a:r>
            <a:r>
              <a:rPr lang="en-US" sz="5400" b="1" dirty="0">
                <a:solidFill>
                  <a:srgbClr val="002060"/>
                </a:solidFill>
              </a:rPr>
              <a:t> ) </a:t>
            </a:r>
            <a:r>
              <a:rPr lang="en-US" sz="5400" b="1" dirty="0" err="1">
                <a:solidFill>
                  <a:srgbClr val="002060"/>
                </a:solidFill>
              </a:rPr>
              <a:t>trong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phạm</a:t>
            </a:r>
            <a:r>
              <a:rPr lang="en-US" sz="5400" b="1" dirty="0">
                <a:solidFill>
                  <a:srgbClr val="002060"/>
                </a:solidFill>
              </a:rPr>
              <a:t> vi 100 ( </a:t>
            </a:r>
            <a:r>
              <a:rPr lang="en-US" sz="5400" b="1" dirty="0" err="1">
                <a:solidFill>
                  <a:srgbClr val="002060"/>
                </a:solidFill>
              </a:rPr>
              <a:t>Tiết</a:t>
            </a:r>
            <a:r>
              <a:rPr lang="en-US" sz="5400" b="1" dirty="0">
                <a:solidFill>
                  <a:srgbClr val="002060"/>
                </a:solidFill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0380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" y="118745"/>
            <a:ext cx="2247900" cy="9753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84525" y="274955"/>
            <a:ext cx="7316788" cy="831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1. Tính nhẩm (theo mẫu)</a:t>
            </a:r>
          </a:p>
        </p:txBody>
      </p:sp>
      <p:pic>
        <p:nvPicPr>
          <p:cNvPr id="8" name="Picture 7" descr="C:\Users\user\Desktop\Capture.PNGCap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" y="1418590"/>
            <a:ext cx="5146675" cy="182499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0" name="Line Callout 1 9"/>
          <p:cNvSpPr/>
          <p:nvPr/>
        </p:nvSpPr>
        <p:spPr>
          <a:xfrm>
            <a:off x="6358890" y="1518285"/>
            <a:ext cx="4838065" cy="432117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50 + 50 = ?</a:t>
            </a:r>
          </a:p>
          <a:p>
            <a:pPr algn="just"/>
            <a:r>
              <a:rPr lang="en-US" sz="2800" dirty="0"/>
              <a:t>5 </a:t>
            </a:r>
            <a:r>
              <a:rPr lang="en-US" sz="2800" dirty="0" err="1"/>
              <a:t>chục</a:t>
            </a:r>
            <a:r>
              <a:rPr lang="en-US" sz="2800" dirty="0"/>
              <a:t> + 5 </a:t>
            </a:r>
            <a:r>
              <a:rPr lang="en-US" sz="2800" dirty="0" err="1"/>
              <a:t>chục</a:t>
            </a:r>
            <a:r>
              <a:rPr lang="en-US" sz="2800" dirty="0"/>
              <a:t> = 10 </a:t>
            </a:r>
            <a:r>
              <a:rPr lang="en-US" sz="2800" dirty="0" err="1"/>
              <a:t>chục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/>
              <a:t>50 + 50 = 100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70 + 30 = ?</a:t>
            </a:r>
          </a:p>
          <a:p>
            <a:pPr algn="just"/>
            <a:r>
              <a:rPr lang="en-US" sz="2800" dirty="0"/>
              <a:t>7 </a:t>
            </a:r>
            <a:r>
              <a:rPr lang="en-US" sz="2800" dirty="0" err="1"/>
              <a:t>chục</a:t>
            </a:r>
            <a:r>
              <a:rPr lang="en-US" sz="2800" dirty="0"/>
              <a:t> + 3 </a:t>
            </a:r>
            <a:r>
              <a:rPr lang="en-US" sz="2800" dirty="0" err="1"/>
              <a:t>chục</a:t>
            </a:r>
            <a:r>
              <a:rPr lang="en-US" sz="2800" dirty="0"/>
              <a:t> = 10 </a:t>
            </a:r>
            <a:r>
              <a:rPr lang="en-US" sz="2800" dirty="0" err="1"/>
              <a:t>chục</a:t>
            </a:r>
            <a:endParaRPr lang="en-US" sz="2800" dirty="0"/>
          </a:p>
          <a:p>
            <a:pPr algn="just"/>
            <a:r>
              <a:rPr lang="en-US" sz="2800" dirty="0"/>
              <a:t>70 + 30 = 100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20 + 80 = ?</a:t>
            </a:r>
          </a:p>
          <a:p>
            <a:pPr algn="just"/>
            <a:r>
              <a:rPr lang="en-US" sz="2800" dirty="0"/>
              <a:t>2 </a:t>
            </a:r>
            <a:r>
              <a:rPr lang="en-US" sz="2800" dirty="0" err="1"/>
              <a:t>chục</a:t>
            </a:r>
            <a:r>
              <a:rPr lang="en-US" sz="2800" dirty="0"/>
              <a:t> + 8 </a:t>
            </a:r>
            <a:r>
              <a:rPr lang="en-US" sz="2800" dirty="0" err="1"/>
              <a:t>chục</a:t>
            </a:r>
            <a:r>
              <a:rPr lang="en-US" sz="2800" dirty="0"/>
              <a:t> = 10 </a:t>
            </a:r>
            <a:r>
              <a:rPr lang="en-US" sz="2800" dirty="0" err="1"/>
              <a:t>chục</a:t>
            </a:r>
            <a:endParaRPr lang="en-US" sz="2800" dirty="0"/>
          </a:p>
          <a:p>
            <a:pPr algn="just"/>
            <a:r>
              <a:rPr lang="en-US" sz="2800" dirty="0"/>
              <a:t>20 + 80 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" y="1275080"/>
            <a:ext cx="6485255" cy="185864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0" name="Line Callout 1 9"/>
          <p:cNvSpPr/>
          <p:nvPr/>
        </p:nvSpPr>
        <p:spPr>
          <a:xfrm>
            <a:off x="7433945" y="1417955"/>
            <a:ext cx="4301490" cy="432117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100 - </a:t>
            </a:r>
            <a:r>
              <a:rPr lang="vi-VN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0 </a:t>
            </a:r>
            <a:r>
              <a:rPr lang="en-US" sz="2800" b="1" dirty="0">
                <a:solidFill>
                  <a:srgbClr val="FF0000"/>
                </a:solidFill>
              </a:rPr>
              <a:t>= ?</a:t>
            </a:r>
          </a:p>
          <a:p>
            <a:pPr algn="just"/>
            <a:r>
              <a:rPr lang="en-US" sz="2800" dirty="0"/>
              <a:t>10 </a:t>
            </a:r>
            <a:r>
              <a:rPr lang="en-US" sz="2800" dirty="0" err="1"/>
              <a:t>chục</a:t>
            </a:r>
            <a:r>
              <a:rPr lang="en-US" sz="2800" dirty="0"/>
              <a:t> - </a:t>
            </a:r>
            <a:r>
              <a:rPr lang="vi-VN" sz="28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err="1"/>
              <a:t>chục</a:t>
            </a:r>
            <a:r>
              <a:rPr lang="en-US" sz="2800" dirty="0"/>
              <a:t> = </a:t>
            </a:r>
            <a:r>
              <a:rPr lang="vi-VN" sz="2800" dirty="0" smtClean="0"/>
              <a:t>7</a:t>
            </a:r>
            <a:r>
              <a:rPr lang="en-US" sz="2800" dirty="0" smtClean="0"/>
              <a:t> </a:t>
            </a:r>
            <a:r>
              <a:rPr lang="en-US" sz="2800" dirty="0" err="1"/>
              <a:t>chục</a:t>
            </a:r>
            <a:endParaRPr lang="en-US" sz="2800" dirty="0"/>
          </a:p>
          <a:p>
            <a:pPr algn="just"/>
            <a:r>
              <a:rPr lang="en-US" sz="2800" dirty="0"/>
              <a:t>100 - </a:t>
            </a:r>
            <a:r>
              <a:rPr lang="vi-VN" sz="2800" dirty="0" smtClean="0"/>
              <a:t>3</a:t>
            </a:r>
            <a:r>
              <a:rPr lang="en-US" sz="2800" dirty="0" smtClean="0"/>
              <a:t>0 </a:t>
            </a:r>
            <a:r>
              <a:rPr lang="en-US" sz="2800" dirty="0"/>
              <a:t>= </a:t>
            </a:r>
            <a:r>
              <a:rPr lang="vi-VN" sz="2800" smtClean="0"/>
              <a:t>7</a:t>
            </a:r>
            <a:r>
              <a:rPr lang="en-US" sz="2800" smtClean="0"/>
              <a:t>0</a:t>
            </a:r>
            <a:endParaRPr lang="en-US" sz="2800" dirty="0"/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100 - 50 = ?</a:t>
            </a:r>
          </a:p>
          <a:p>
            <a:pPr algn="just"/>
            <a:r>
              <a:rPr lang="en-US" sz="2800" dirty="0">
                <a:sym typeface="+mn-ea"/>
              </a:rPr>
              <a:t>10 </a:t>
            </a:r>
            <a:r>
              <a:rPr lang="en-US" sz="2800" dirty="0" err="1">
                <a:sym typeface="+mn-ea"/>
              </a:rPr>
              <a:t>chục</a:t>
            </a:r>
            <a:r>
              <a:rPr lang="en-US" sz="2800" dirty="0">
                <a:sym typeface="+mn-ea"/>
              </a:rPr>
              <a:t> - 5 </a:t>
            </a:r>
            <a:r>
              <a:rPr lang="en-US" sz="2800" dirty="0" err="1">
                <a:sym typeface="+mn-ea"/>
              </a:rPr>
              <a:t>chục</a:t>
            </a:r>
            <a:r>
              <a:rPr lang="en-US" sz="2800" dirty="0">
                <a:sym typeface="+mn-ea"/>
              </a:rPr>
              <a:t> = 5 </a:t>
            </a:r>
            <a:r>
              <a:rPr lang="en-US" sz="2800" dirty="0" err="1">
                <a:sym typeface="+mn-ea"/>
              </a:rPr>
              <a:t>chục</a:t>
            </a:r>
            <a:endParaRPr lang="en-US" sz="2800" dirty="0"/>
          </a:p>
          <a:p>
            <a:pPr algn="just"/>
            <a:r>
              <a:rPr lang="en-US" sz="2800" dirty="0">
                <a:sym typeface="+mn-ea"/>
              </a:rPr>
              <a:t>100 - 50 = 50</a:t>
            </a:r>
            <a:endParaRPr lang="en-US" sz="2800" dirty="0"/>
          </a:p>
          <a:p>
            <a:pPr algn="just"/>
            <a:r>
              <a:rPr lang="en-US" sz="2800" b="1" dirty="0">
                <a:solidFill>
                  <a:srgbClr val="FF0000"/>
                </a:solidFill>
                <a:sym typeface="+mn-ea"/>
              </a:rPr>
              <a:t>100 - 90 = ?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"/>
            <a:r>
              <a:rPr lang="en-US" sz="2800" dirty="0">
                <a:sym typeface="+mn-ea"/>
              </a:rPr>
              <a:t>10 </a:t>
            </a:r>
            <a:r>
              <a:rPr lang="en-US" sz="2800" dirty="0" err="1">
                <a:sym typeface="+mn-ea"/>
              </a:rPr>
              <a:t>chục</a:t>
            </a:r>
            <a:r>
              <a:rPr lang="en-US" sz="2800" dirty="0">
                <a:sym typeface="+mn-ea"/>
              </a:rPr>
              <a:t> - 9 </a:t>
            </a:r>
            <a:r>
              <a:rPr lang="en-US" sz="2800" dirty="0" err="1">
                <a:sym typeface="+mn-ea"/>
              </a:rPr>
              <a:t>chục</a:t>
            </a:r>
            <a:r>
              <a:rPr lang="en-US" sz="2800" dirty="0">
                <a:sym typeface="+mn-ea"/>
              </a:rPr>
              <a:t> = 1 </a:t>
            </a:r>
            <a:r>
              <a:rPr lang="en-US" sz="2800" dirty="0" err="1">
                <a:sym typeface="+mn-ea"/>
              </a:rPr>
              <a:t>chục</a:t>
            </a:r>
            <a:endParaRPr lang="en-US" sz="2800" dirty="0"/>
          </a:p>
          <a:p>
            <a:pPr algn="just"/>
            <a:r>
              <a:rPr lang="en-US" sz="2800" dirty="0">
                <a:sym typeface="+mn-ea"/>
              </a:rPr>
              <a:t>100 - 90 = 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296</Words>
  <Application>Microsoft Office PowerPoint</Application>
  <PresentationFormat>Widescreen</PresentationFormat>
  <Paragraphs>78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SimSun</vt:lpstr>
      <vt:lpstr>SimSun</vt:lpstr>
      <vt:lpstr>Arial</vt:lpstr>
      <vt:lpstr>Calibri</vt:lpstr>
      <vt:lpstr>Constantia</vt:lpstr>
      <vt:lpstr>ITC Avant Garde Std Bk</vt:lpstr>
      <vt:lpstr>Times New Roman</vt:lpstr>
      <vt:lpstr>Wingdings 2</vt:lpstr>
      <vt:lpstr>字魂17号-萌趣果冻体</vt:lpstr>
      <vt:lpstr>1_Office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DAO TRONG DUC</dc:creator>
  <cp:lastModifiedBy>KNC</cp:lastModifiedBy>
  <cp:revision>22</cp:revision>
  <dcterms:created xsi:type="dcterms:W3CDTF">2021-05-07T04:29:00Z</dcterms:created>
  <dcterms:modified xsi:type="dcterms:W3CDTF">2024-09-29T12:14:30Z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