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364" r:id="rId3"/>
    <p:sldId id="350" r:id="rId4"/>
    <p:sldId id="365" r:id="rId5"/>
    <p:sldId id="334" r:id="rId6"/>
    <p:sldId id="34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C65CD-05F1-439E-AB45-9FBEBC2B8270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ED87B-8D08-4725-AB14-5CB3ADB26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8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19943389-025D-4E9A-B863-DEB6EEAB22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165CF814-18E6-4C52-8308-FE26520831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141FDDC3-1754-45A6-9C5A-B2DB332D9D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488D208-3A4A-4F26-966F-AAE8D21596D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CF2F6-7F81-45AE-9173-97B9426B0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984A2-6578-4EEE-86C8-7899CC0DA4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ACED3-E3D0-448F-9C8E-9F24E48B5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2D05-0F11-4EF1-A7B9-53126278D79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EAEC8-0BE6-49E9-A746-6A35AB03B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35CF7-3E82-4C84-A19E-5BA06349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D3AD-28C8-4474-AD0C-AC79FC890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6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2476B-6933-452F-B153-CB9C58D71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B89AE9-101B-49C1-A4C4-CD1910ED0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89117-9760-4BA0-B43B-38BFF2F7B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2D05-0F11-4EF1-A7B9-53126278D79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6D929-733E-45E1-8C9B-6FF326AE6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76B70-A371-4A01-9748-E4C0D19BD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D3AD-28C8-4474-AD0C-AC79FC890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3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EBCE1D-1ADD-484A-9E6B-9530E1D6AA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BFBF43-AA68-48AC-9955-3075F0E44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4FF90-F9D4-45EA-AA80-425E51CF6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2D05-0F11-4EF1-A7B9-53126278D79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9CE4C-8E3D-47DA-9E2C-59583C1DB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52527-6C08-4B05-B426-32FB8CBBD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D3AD-28C8-4474-AD0C-AC79FC890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8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0E196-CB8A-47A3-89FC-048FFCB59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2E357-992B-4DBE-9E87-EB49E30D3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588AE-E141-4C9B-9AC1-A570C0CA0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2D05-0F11-4EF1-A7B9-53126278D79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35299-E70F-4C69-B594-E514754D7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90889-9629-4E51-9B0A-593E63CAE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D3AD-28C8-4474-AD0C-AC79FC890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49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CC161-F875-4883-A332-F1C65AF9B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D49BE-EFB5-474B-8FB7-4891E150C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D47F2-7DC7-4887-BC84-B2DF7DFEE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2D05-0F11-4EF1-A7B9-53126278D79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62242-04FD-4A91-8CD9-57EFD35A3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3AB96-A322-4E85-A652-18D6EB750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D3AD-28C8-4474-AD0C-AC79FC890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98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A67F8-E9B5-44D7-9BCB-5C7584F42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C0388-945F-4D0F-B42B-B67326D14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4B587D-3679-4022-8281-692F5964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EAF8F-57BC-42FF-9519-AA15B4C54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2D05-0F11-4EF1-A7B9-53126278D79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8FEC20-4849-4A6B-B34C-B797EC6C1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6F472-7A9C-42E7-B2CA-FCCF20E34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D3AD-28C8-4474-AD0C-AC79FC890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94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AA9BC-6ABC-46ED-B204-803BA0094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718C9-5983-4D33-BF45-E36DB1BA0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052D95-8EEC-421F-A1A6-292771EFE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E8FA21-267E-444B-9BE8-02B0A821B2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B6561C-53EE-4825-93AC-2349ACD191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C1CB75-1695-492B-ACF6-30F0CEE78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2D05-0F11-4EF1-A7B9-53126278D79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CF00EB-85C4-47C4-87B1-DAF682502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93A1F8-8153-4261-AD65-C92C64530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D3AD-28C8-4474-AD0C-AC79FC890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47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B57ED-291E-4138-857D-87386F24A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AAAF32-9D43-458B-9491-34731E737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2D05-0F11-4EF1-A7B9-53126278D79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A7FCB4-F445-44EF-B5F0-EC1A319EB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D8AC18-1202-415B-ADBE-2420D1226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D3AD-28C8-4474-AD0C-AC79FC890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16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435973-BA72-407C-B844-6262C9E2F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2D05-0F11-4EF1-A7B9-53126278D79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9DEBD8-AA9E-49F0-8972-AAE7A38BD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51E49-8CF3-4174-A2F0-5BB7722DB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D3AD-28C8-4474-AD0C-AC79FC890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1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E6CBE-2E61-43D7-BD2D-CD5F4B3B5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DD9FD-617E-44A2-9ADD-C6F8D0CA5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667F3-C696-4176-90AA-CA1F14619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AB9941-2482-4986-8005-495F37182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2D05-0F11-4EF1-A7B9-53126278D79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FD1D26-D09E-4DD7-BAEB-4868A5A19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FD280-C1BF-4CA2-8800-32612DA13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D3AD-28C8-4474-AD0C-AC79FC890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23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A01C3-43C6-4F35-88C1-7A7507BEA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BB636C-CD04-4DE3-852A-76196FE0E0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EA4D6-96C3-4AD4-BCA5-42F8E988F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DE285-B5FD-4BB8-8F6B-708C10B42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2D05-0F11-4EF1-A7B9-53126278D79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F8777-9E14-4C3A-8926-D3CD8082B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CECA3-038F-4CEA-ACD3-78719145A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D3AD-28C8-4474-AD0C-AC79FC890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6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7F75DD-F088-47AB-A6EB-7A69E64C5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75F33-F01C-44CA-8345-31B992CDE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A1ED7-9E7D-439C-B79C-F64C2844EA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F2D05-0F11-4EF1-A7B9-53126278D79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1C167-7DA0-4046-8EE9-3EEB696CF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4BC29-48B7-4941-BA6E-59F440BC4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AD3AD-28C8-4474-AD0C-AC79FC890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9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7">
            <a:extLst>
              <a:ext uri="{FF2B5EF4-FFF2-40B4-BE49-F238E27FC236}">
                <a16:creationId xmlns:a16="http://schemas.microsoft.com/office/drawing/2014/main" id="{5ABEA09E-17E9-459D-9948-70A52AD3A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960" y="770890"/>
            <a:ext cx="9258794" cy="597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>
            <a:extLst>
              <a:ext uri="{FF2B5EF4-FFF2-40B4-BE49-F238E27FC236}">
                <a16:creationId xmlns:a16="http://schemas.microsoft.com/office/drawing/2014/main" id="{CEE5C86E-7315-4F23-9012-A1FAC3A2A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4" y="3455989"/>
            <a:ext cx="2414587" cy="612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375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4E34638C-0417-4590-87D6-E60B8C4E4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0863" y="4198939"/>
            <a:ext cx="30289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907" name="AutoShape 155">
            <a:extLst>
              <a:ext uri="{FF2B5EF4-FFF2-40B4-BE49-F238E27FC236}">
                <a16:creationId xmlns:a16="http://schemas.microsoft.com/office/drawing/2014/main" id="{2A7568D5-477B-4C1E-A756-3849BE410921}"/>
              </a:ext>
            </a:extLst>
          </p:cNvPr>
          <p:cNvSpPr>
            <a:spLocks/>
          </p:cNvSpPr>
          <p:nvPr/>
        </p:nvSpPr>
        <p:spPr bwMode="auto">
          <a:xfrm>
            <a:off x="5943600" y="2057400"/>
            <a:ext cx="457200" cy="3048000"/>
          </a:xfrm>
          <a:prstGeom prst="leftBrace">
            <a:avLst>
              <a:gd name="adj1" fmla="val 55556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330908" name="Text Box 156">
            <a:extLst>
              <a:ext uri="{FF2B5EF4-FFF2-40B4-BE49-F238E27FC236}">
                <a16:creationId xmlns:a16="http://schemas.microsoft.com/office/drawing/2014/main" id="{2A0F72CE-51F2-4A5B-84A9-A8851BB40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429001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66"/>
                </a:solidFill>
                <a:latin typeface="Arial" panose="020B0604020202020204" pitchFamily="34" charset="0"/>
              </a:rPr>
              <a:t>5 li</a:t>
            </a:r>
          </a:p>
        </p:txBody>
      </p:sp>
      <p:grpSp>
        <p:nvGrpSpPr>
          <p:cNvPr id="2" name="Group 173">
            <a:extLst>
              <a:ext uri="{FF2B5EF4-FFF2-40B4-BE49-F238E27FC236}">
                <a16:creationId xmlns:a16="http://schemas.microsoft.com/office/drawing/2014/main" id="{C9D8CA13-AF9D-4B30-BCFA-1274790E129F}"/>
              </a:ext>
            </a:extLst>
          </p:cNvPr>
          <p:cNvGrpSpPr>
            <a:grpSpLocks/>
          </p:cNvGrpSpPr>
          <p:nvPr/>
        </p:nvGrpSpPr>
        <p:grpSpPr bwMode="auto">
          <a:xfrm>
            <a:off x="4333876" y="2894014"/>
            <a:ext cx="2087563" cy="396875"/>
            <a:chOff x="1325" y="952"/>
            <a:chExt cx="1315" cy="250"/>
          </a:xfrm>
        </p:grpSpPr>
        <p:sp>
          <p:nvSpPr>
            <p:cNvPr id="27707" name="Line 157">
              <a:extLst>
                <a:ext uri="{FF2B5EF4-FFF2-40B4-BE49-F238E27FC236}">
                  <a16:creationId xmlns:a16="http://schemas.microsoft.com/office/drawing/2014/main" id="{B08F315D-EC5A-4AE7-A771-A8ACFFFACE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200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8" name="Text Box 158">
              <a:extLst>
                <a:ext uri="{FF2B5EF4-FFF2-40B4-BE49-F238E27FC236}">
                  <a16:creationId xmlns:a16="http://schemas.microsoft.com/office/drawing/2014/main" id="{D4CB21A4-3EFE-4A92-A3CF-A593204BFB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5" y="952"/>
              <a:ext cx="131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FF0066"/>
                  </a:solidFill>
                </a:rPr>
                <a:t>Đường kẻ ngang 4</a:t>
              </a:r>
            </a:p>
          </p:txBody>
        </p:sp>
      </p:grpSp>
      <p:grpSp>
        <p:nvGrpSpPr>
          <p:cNvPr id="3" name="Group 172">
            <a:extLst>
              <a:ext uri="{FF2B5EF4-FFF2-40B4-BE49-F238E27FC236}">
                <a16:creationId xmlns:a16="http://schemas.microsoft.com/office/drawing/2014/main" id="{DEE753A6-BA29-4530-8301-4FC2724D287D}"/>
              </a:ext>
            </a:extLst>
          </p:cNvPr>
          <p:cNvGrpSpPr>
            <a:grpSpLocks/>
          </p:cNvGrpSpPr>
          <p:nvPr/>
        </p:nvGrpSpPr>
        <p:grpSpPr bwMode="auto">
          <a:xfrm>
            <a:off x="4379913" y="4127501"/>
            <a:ext cx="2133600" cy="396875"/>
            <a:chOff x="1344" y="2544"/>
            <a:chExt cx="1344" cy="250"/>
          </a:xfrm>
        </p:grpSpPr>
        <p:sp>
          <p:nvSpPr>
            <p:cNvPr id="27705" name="Text Box 159">
              <a:extLst>
                <a:ext uri="{FF2B5EF4-FFF2-40B4-BE49-F238E27FC236}">
                  <a16:creationId xmlns:a16="http://schemas.microsoft.com/office/drawing/2014/main" id="{FCDDCEE6-F603-4198-9FDC-0AD214B16B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2544"/>
              <a:ext cx="13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FF0066"/>
                  </a:solidFill>
                </a:rPr>
                <a:t>Đường kẻ ngang 2</a:t>
              </a:r>
            </a:p>
          </p:txBody>
        </p:sp>
        <p:sp>
          <p:nvSpPr>
            <p:cNvPr id="27706" name="Line 164">
              <a:extLst>
                <a:ext uri="{FF2B5EF4-FFF2-40B4-BE49-F238E27FC236}">
                  <a16:creationId xmlns:a16="http://schemas.microsoft.com/office/drawing/2014/main" id="{93190BE0-90C1-4DC7-9F6E-2547303712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78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74">
            <a:extLst>
              <a:ext uri="{FF2B5EF4-FFF2-40B4-BE49-F238E27FC236}">
                <a16:creationId xmlns:a16="http://schemas.microsoft.com/office/drawing/2014/main" id="{2F9E7640-AAFF-4A64-9771-6AF6323F6804}"/>
              </a:ext>
            </a:extLst>
          </p:cNvPr>
          <p:cNvGrpSpPr>
            <a:grpSpLocks/>
          </p:cNvGrpSpPr>
          <p:nvPr/>
        </p:nvGrpSpPr>
        <p:grpSpPr bwMode="auto">
          <a:xfrm>
            <a:off x="4348163" y="1679576"/>
            <a:ext cx="2209800" cy="396875"/>
            <a:chOff x="1352" y="1536"/>
            <a:chExt cx="1392" cy="250"/>
          </a:xfrm>
        </p:grpSpPr>
        <p:sp>
          <p:nvSpPr>
            <p:cNvPr id="27703" name="Text Box 162">
              <a:extLst>
                <a:ext uri="{FF2B5EF4-FFF2-40B4-BE49-F238E27FC236}">
                  <a16:creationId xmlns:a16="http://schemas.microsoft.com/office/drawing/2014/main" id="{58DFF71D-2AB9-4694-A363-1F9D7ACBD9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2" y="1536"/>
              <a:ext cx="13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FF0066"/>
                  </a:solidFill>
                </a:rPr>
                <a:t>Đường kẻ ngang 6</a:t>
              </a:r>
            </a:p>
          </p:txBody>
        </p:sp>
        <p:sp>
          <p:nvSpPr>
            <p:cNvPr id="27704" name="Line 165">
              <a:extLst>
                <a:ext uri="{FF2B5EF4-FFF2-40B4-BE49-F238E27FC236}">
                  <a16:creationId xmlns:a16="http://schemas.microsoft.com/office/drawing/2014/main" id="{C6EB8750-4806-4E46-9FA8-AEB0C03E51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776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71">
            <a:extLst>
              <a:ext uri="{FF2B5EF4-FFF2-40B4-BE49-F238E27FC236}">
                <a16:creationId xmlns:a16="http://schemas.microsoft.com/office/drawing/2014/main" id="{AE5F9995-3324-4FD1-8FCF-2FD3F432BE39}"/>
              </a:ext>
            </a:extLst>
          </p:cNvPr>
          <p:cNvGrpSpPr>
            <a:grpSpLocks/>
          </p:cNvGrpSpPr>
          <p:nvPr/>
        </p:nvGrpSpPr>
        <p:grpSpPr bwMode="auto">
          <a:xfrm>
            <a:off x="4311650" y="2309814"/>
            <a:ext cx="2209800" cy="396875"/>
            <a:chOff x="1440" y="2448"/>
            <a:chExt cx="1392" cy="250"/>
          </a:xfrm>
        </p:grpSpPr>
        <p:sp>
          <p:nvSpPr>
            <p:cNvPr id="27701" name="Text Box 161">
              <a:extLst>
                <a:ext uri="{FF2B5EF4-FFF2-40B4-BE49-F238E27FC236}">
                  <a16:creationId xmlns:a16="http://schemas.microsoft.com/office/drawing/2014/main" id="{66F649FB-D78B-4E2C-9697-AC83A7C2DA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448"/>
              <a:ext cx="13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FF0066"/>
                  </a:solidFill>
                </a:rPr>
                <a:t>Đường kẻ ngang 5</a:t>
              </a:r>
            </a:p>
          </p:txBody>
        </p:sp>
        <p:sp>
          <p:nvSpPr>
            <p:cNvPr id="27702" name="Line 166">
              <a:extLst>
                <a:ext uri="{FF2B5EF4-FFF2-40B4-BE49-F238E27FC236}">
                  <a16:creationId xmlns:a16="http://schemas.microsoft.com/office/drawing/2014/main" id="{1E101E73-A804-4DE3-812F-E14E5758B8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688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70">
            <a:extLst>
              <a:ext uri="{FF2B5EF4-FFF2-40B4-BE49-F238E27FC236}">
                <a16:creationId xmlns:a16="http://schemas.microsoft.com/office/drawing/2014/main" id="{070466B0-FB5D-47CB-80B0-BCE84787CC39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3505201"/>
            <a:ext cx="2209800" cy="396875"/>
            <a:chOff x="1442" y="2730"/>
            <a:chExt cx="1392" cy="250"/>
          </a:xfrm>
        </p:grpSpPr>
        <p:sp>
          <p:nvSpPr>
            <p:cNvPr id="27699" name="Text Box 160">
              <a:extLst>
                <a:ext uri="{FF2B5EF4-FFF2-40B4-BE49-F238E27FC236}">
                  <a16:creationId xmlns:a16="http://schemas.microsoft.com/office/drawing/2014/main" id="{AE3AD604-4144-44EF-A5CD-EC05D44D7A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2" y="2730"/>
              <a:ext cx="13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FF0066"/>
                  </a:solidFill>
                </a:rPr>
                <a:t>Đường kẻ ngang 3</a:t>
              </a:r>
            </a:p>
          </p:txBody>
        </p:sp>
        <p:sp>
          <p:nvSpPr>
            <p:cNvPr id="27700" name="Line 167">
              <a:extLst>
                <a:ext uri="{FF2B5EF4-FFF2-40B4-BE49-F238E27FC236}">
                  <a16:creationId xmlns:a16="http://schemas.microsoft.com/office/drawing/2014/main" id="{089DE5A7-272B-4D56-9B5A-EBC083AFEA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976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69">
            <a:extLst>
              <a:ext uri="{FF2B5EF4-FFF2-40B4-BE49-F238E27FC236}">
                <a16:creationId xmlns:a16="http://schemas.microsoft.com/office/drawing/2014/main" id="{CB256DCB-5CF6-4834-A23C-6DE8DEABD4A1}"/>
              </a:ext>
            </a:extLst>
          </p:cNvPr>
          <p:cNvGrpSpPr>
            <a:grpSpLocks/>
          </p:cNvGrpSpPr>
          <p:nvPr/>
        </p:nvGrpSpPr>
        <p:grpSpPr bwMode="auto">
          <a:xfrm>
            <a:off x="4292600" y="4740276"/>
            <a:ext cx="2209800" cy="396875"/>
            <a:chOff x="1294" y="2783"/>
            <a:chExt cx="1392" cy="250"/>
          </a:xfrm>
        </p:grpSpPr>
        <p:sp>
          <p:nvSpPr>
            <p:cNvPr id="27697" name="Text Box 163">
              <a:extLst>
                <a:ext uri="{FF2B5EF4-FFF2-40B4-BE49-F238E27FC236}">
                  <a16:creationId xmlns:a16="http://schemas.microsoft.com/office/drawing/2014/main" id="{08ACEB8F-8241-466A-B8BF-355F094644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4" y="2783"/>
              <a:ext cx="13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FF0066"/>
                  </a:solidFill>
                </a:rPr>
                <a:t>Đường kẻ ngang 1</a:t>
              </a:r>
            </a:p>
          </p:txBody>
        </p:sp>
        <p:sp>
          <p:nvSpPr>
            <p:cNvPr id="27698" name="Line 168">
              <a:extLst>
                <a:ext uri="{FF2B5EF4-FFF2-40B4-BE49-F238E27FC236}">
                  <a16:creationId xmlns:a16="http://schemas.microsoft.com/office/drawing/2014/main" id="{977EA546-572E-4454-A9D4-58B1444022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02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F64A7166-C371-498B-9CE6-694A0346B51B}"/>
              </a:ext>
            </a:extLst>
          </p:cNvPr>
          <p:cNvGraphicFramePr>
            <a:graphicFrameLocks noGrp="1"/>
          </p:cNvGraphicFramePr>
          <p:nvPr/>
        </p:nvGraphicFramePr>
        <p:xfrm>
          <a:off x="6400800" y="2057400"/>
          <a:ext cx="3200400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0A6E97AF-3039-4F16-A137-0D03B800D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493520"/>
            <a:ext cx="3714750" cy="36849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330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330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907" grpId="0" animBg="1"/>
      <p:bldP spid="330907" grpId="1" animBg="1"/>
      <p:bldP spid="330907" grpId="2" animBg="1"/>
      <p:bldP spid="330908" grpId="0"/>
      <p:bldP spid="33090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822" name="Text Box 70">
            <a:extLst>
              <a:ext uri="{FF2B5EF4-FFF2-40B4-BE49-F238E27FC236}">
                <a16:creationId xmlns:a16="http://schemas.microsoft.com/office/drawing/2014/main" id="{18915E26-64F1-4E9F-BFEA-E469F2CF6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4478339"/>
            <a:ext cx="63246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 err="1">
                <a:solidFill>
                  <a:srgbClr val="6600CC"/>
                </a:solidFill>
              </a:rPr>
              <a:t>Chữ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600" b="1" dirty="0">
                <a:solidFill>
                  <a:srgbClr val="6600CC"/>
                </a:solidFill>
                <a:latin typeface="HP001 4 hàng" panose="020B0603050302020204" pitchFamily="34" charset="0"/>
              </a:rPr>
              <a:t>W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200" dirty="0" err="1">
                <a:solidFill>
                  <a:srgbClr val="6600CC"/>
                </a:solidFill>
              </a:rPr>
              <a:t>viết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200" dirty="0" err="1">
                <a:solidFill>
                  <a:srgbClr val="6600CC"/>
                </a:solidFill>
              </a:rPr>
              <a:t>hoa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200" dirty="0" err="1">
                <a:solidFill>
                  <a:srgbClr val="6600CC"/>
                </a:solidFill>
              </a:rPr>
              <a:t>cỡ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200" dirty="0" err="1">
                <a:solidFill>
                  <a:srgbClr val="6600CC"/>
                </a:solidFill>
              </a:rPr>
              <a:t>vừa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200" dirty="0" err="1">
                <a:solidFill>
                  <a:srgbClr val="6600CC"/>
                </a:solidFill>
              </a:rPr>
              <a:t>cao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200" dirty="0" err="1">
                <a:solidFill>
                  <a:srgbClr val="6600CC"/>
                </a:solidFill>
              </a:rPr>
              <a:t>mấy</a:t>
            </a:r>
            <a:r>
              <a:rPr lang="en-US" altLang="en-US" sz="3200" dirty="0">
                <a:solidFill>
                  <a:srgbClr val="6600CC"/>
                </a:solidFill>
              </a:rPr>
              <a:t> li, </a:t>
            </a:r>
            <a:r>
              <a:rPr lang="en-US" altLang="en-US" sz="3200" dirty="0" err="1">
                <a:solidFill>
                  <a:srgbClr val="6600CC"/>
                </a:solidFill>
              </a:rPr>
              <a:t>gồm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200" dirty="0" err="1">
                <a:solidFill>
                  <a:srgbClr val="6600CC"/>
                </a:solidFill>
              </a:rPr>
              <a:t>mấy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200" dirty="0" err="1">
                <a:solidFill>
                  <a:srgbClr val="6600CC"/>
                </a:solidFill>
              </a:rPr>
              <a:t>đường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200" dirty="0" err="1">
                <a:solidFill>
                  <a:srgbClr val="6600CC"/>
                </a:solidFill>
              </a:rPr>
              <a:t>kẻ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200" dirty="0" err="1">
                <a:solidFill>
                  <a:srgbClr val="6600CC"/>
                </a:solidFill>
              </a:rPr>
              <a:t>ngang</a:t>
            </a:r>
            <a:r>
              <a:rPr lang="en-US" altLang="en-US" sz="3200" dirty="0">
                <a:solidFill>
                  <a:srgbClr val="6600CC"/>
                </a:solidFill>
              </a:rPr>
              <a:t>?</a:t>
            </a:r>
          </a:p>
        </p:txBody>
      </p:sp>
      <p:sp>
        <p:nvSpPr>
          <p:cNvPr id="330904" name="Text Box 152">
            <a:extLst>
              <a:ext uri="{FF2B5EF4-FFF2-40B4-BE49-F238E27FC236}">
                <a16:creationId xmlns:a16="http://schemas.microsoft.com/office/drawing/2014/main" id="{9E1E9385-08BB-438E-947D-6236797C1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0" y="4606926"/>
            <a:ext cx="66294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 err="1">
                <a:solidFill>
                  <a:srgbClr val="6600CC"/>
                </a:solidFill>
              </a:rPr>
              <a:t>Chữ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600" b="1" dirty="0">
                <a:solidFill>
                  <a:srgbClr val="6600CC"/>
                </a:solidFill>
                <a:latin typeface="HP001 4 hàng" panose="020B0603050302020204" pitchFamily="34" charset="0"/>
              </a:rPr>
              <a:t>W </a:t>
            </a:r>
            <a:r>
              <a:rPr lang="en-US" altLang="en-US" sz="3200" dirty="0" err="1">
                <a:solidFill>
                  <a:srgbClr val="6600CC"/>
                </a:solidFill>
              </a:rPr>
              <a:t>viết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200" dirty="0" err="1">
                <a:solidFill>
                  <a:srgbClr val="6600CC"/>
                </a:solidFill>
              </a:rPr>
              <a:t>hoa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200" dirty="0" err="1">
                <a:solidFill>
                  <a:srgbClr val="6600CC"/>
                </a:solidFill>
              </a:rPr>
              <a:t>cỡ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200" dirty="0" err="1">
                <a:solidFill>
                  <a:srgbClr val="6600CC"/>
                </a:solidFill>
              </a:rPr>
              <a:t>vừa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200" dirty="0" err="1">
                <a:solidFill>
                  <a:srgbClr val="6600CC"/>
                </a:solidFill>
              </a:rPr>
              <a:t>cao</a:t>
            </a:r>
            <a:r>
              <a:rPr lang="en-US" altLang="en-US" sz="3200" dirty="0">
                <a:solidFill>
                  <a:srgbClr val="6600CC"/>
                </a:solidFill>
              </a:rPr>
              <a:t> 5 li, </a:t>
            </a:r>
            <a:r>
              <a:rPr lang="en-US" altLang="en-US" sz="3200" dirty="0" err="1">
                <a:solidFill>
                  <a:srgbClr val="6600CC"/>
                </a:solidFill>
              </a:rPr>
              <a:t>gồm</a:t>
            </a:r>
            <a:r>
              <a:rPr lang="en-US" altLang="en-US" sz="3200" dirty="0">
                <a:solidFill>
                  <a:srgbClr val="6600CC"/>
                </a:solidFill>
              </a:rPr>
              <a:t> 6 </a:t>
            </a:r>
            <a:r>
              <a:rPr lang="en-US" altLang="en-US" sz="3200" dirty="0" err="1">
                <a:solidFill>
                  <a:srgbClr val="6600CC"/>
                </a:solidFill>
              </a:rPr>
              <a:t>đường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200" dirty="0" err="1">
                <a:solidFill>
                  <a:srgbClr val="6600CC"/>
                </a:solidFill>
              </a:rPr>
              <a:t>kẻ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200" dirty="0" err="1">
                <a:solidFill>
                  <a:srgbClr val="6600CC"/>
                </a:solidFill>
              </a:rPr>
              <a:t>ngang</a:t>
            </a:r>
            <a:r>
              <a:rPr lang="en-US" altLang="en-US" sz="3200" dirty="0">
                <a:solidFill>
                  <a:srgbClr val="6600CC"/>
                </a:solidFill>
              </a:rPr>
              <a:t>.</a:t>
            </a:r>
          </a:p>
        </p:txBody>
      </p:sp>
      <p:sp>
        <p:nvSpPr>
          <p:cNvPr id="330907" name="AutoShape 155">
            <a:extLst>
              <a:ext uri="{FF2B5EF4-FFF2-40B4-BE49-F238E27FC236}">
                <a16:creationId xmlns:a16="http://schemas.microsoft.com/office/drawing/2014/main" id="{14EC7E41-9D01-431C-84E2-C4F9D096EEF8}"/>
              </a:ext>
            </a:extLst>
          </p:cNvPr>
          <p:cNvSpPr>
            <a:spLocks/>
          </p:cNvSpPr>
          <p:nvPr/>
        </p:nvSpPr>
        <p:spPr bwMode="auto">
          <a:xfrm>
            <a:off x="5308600" y="835025"/>
            <a:ext cx="457200" cy="3048000"/>
          </a:xfrm>
          <a:prstGeom prst="leftBrace">
            <a:avLst>
              <a:gd name="adj1" fmla="val 55556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0908" name="Text Box 156">
            <a:extLst>
              <a:ext uri="{FF2B5EF4-FFF2-40B4-BE49-F238E27FC236}">
                <a16:creationId xmlns:a16="http://schemas.microsoft.com/office/drawing/2014/main" id="{06E124D5-1D5F-4AA6-BFB9-C5741B7FF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5200" y="2206626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66"/>
                </a:solidFill>
                <a:latin typeface="Arial" panose="020B0604020202020204" pitchFamily="34" charset="0"/>
              </a:rPr>
              <a:t>5 li</a:t>
            </a:r>
          </a:p>
        </p:txBody>
      </p:sp>
      <p:grpSp>
        <p:nvGrpSpPr>
          <p:cNvPr id="2" name="Group 173">
            <a:extLst>
              <a:ext uri="{FF2B5EF4-FFF2-40B4-BE49-F238E27FC236}">
                <a16:creationId xmlns:a16="http://schemas.microsoft.com/office/drawing/2014/main" id="{5EF641FE-F9BB-4F0E-93E1-0FA9D585F05E}"/>
              </a:ext>
            </a:extLst>
          </p:cNvPr>
          <p:cNvGrpSpPr>
            <a:grpSpLocks/>
          </p:cNvGrpSpPr>
          <p:nvPr/>
        </p:nvGrpSpPr>
        <p:grpSpPr bwMode="auto">
          <a:xfrm>
            <a:off x="3698876" y="1671639"/>
            <a:ext cx="2087563" cy="396875"/>
            <a:chOff x="1325" y="952"/>
            <a:chExt cx="1315" cy="250"/>
          </a:xfrm>
        </p:grpSpPr>
        <p:sp>
          <p:nvSpPr>
            <p:cNvPr id="28733" name="Line 157">
              <a:extLst>
                <a:ext uri="{FF2B5EF4-FFF2-40B4-BE49-F238E27FC236}">
                  <a16:creationId xmlns:a16="http://schemas.microsoft.com/office/drawing/2014/main" id="{C05FF36F-A2CA-44E9-A0F1-A6A9BEFCFD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200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4" name="Text Box 158">
              <a:extLst>
                <a:ext uri="{FF2B5EF4-FFF2-40B4-BE49-F238E27FC236}">
                  <a16:creationId xmlns:a16="http://schemas.microsoft.com/office/drawing/2014/main" id="{DD768A39-BBBE-4912-A2A9-A2AC6B2CFA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5" y="952"/>
              <a:ext cx="131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FF0066"/>
                  </a:solidFill>
                </a:rPr>
                <a:t>Đường kẻ ngang 4</a:t>
              </a:r>
            </a:p>
          </p:txBody>
        </p:sp>
      </p:grpSp>
      <p:grpSp>
        <p:nvGrpSpPr>
          <p:cNvPr id="3" name="Group 172">
            <a:extLst>
              <a:ext uri="{FF2B5EF4-FFF2-40B4-BE49-F238E27FC236}">
                <a16:creationId xmlns:a16="http://schemas.microsoft.com/office/drawing/2014/main" id="{A79E07F8-E578-4393-BCAD-A4703E65F87F}"/>
              </a:ext>
            </a:extLst>
          </p:cNvPr>
          <p:cNvGrpSpPr>
            <a:grpSpLocks/>
          </p:cNvGrpSpPr>
          <p:nvPr/>
        </p:nvGrpSpPr>
        <p:grpSpPr bwMode="auto">
          <a:xfrm>
            <a:off x="3744913" y="2905126"/>
            <a:ext cx="2133600" cy="396875"/>
            <a:chOff x="1344" y="2544"/>
            <a:chExt cx="1344" cy="250"/>
          </a:xfrm>
        </p:grpSpPr>
        <p:sp>
          <p:nvSpPr>
            <p:cNvPr id="28731" name="Text Box 159">
              <a:extLst>
                <a:ext uri="{FF2B5EF4-FFF2-40B4-BE49-F238E27FC236}">
                  <a16:creationId xmlns:a16="http://schemas.microsoft.com/office/drawing/2014/main" id="{D24AFFC2-C2E9-420A-8103-48091F830D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2544"/>
              <a:ext cx="13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FF0066"/>
                  </a:solidFill>
                </a:rPr>
                <a:t>Đường kẻ ngang 2</a:t>
              </a:r>
            </a:p>
          </p:txBody>
        </p:sp>
        <p:sp>
          <p:nvSpPr>
            <p:cNvPr id="28732" name="Line 164">
              <a:extLst>
                <a:ext uri="{FF2B5EF4-FFF2-40B4-BE49-F238E27FC236}">
                  <a16:creationId xmlns:a16="http://schemas.microsoft.com/office/drawing/2014/main" id="{4661840E-B7D3-4AB4-BAC1-C53968D9F6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78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74">
            <a:extLst>
              <a:ext uri="{FF2B5EF4-FFF2-40B4-BE49-F238E27FC236}">
                <a16:creationId xmlns:a16="http://schemas.microsoft.com/office/drawing/2014/main" id="{EC244BDD-61FD-433B-8D79-4F1B94CF8BD4}"/>
              </a:ext>
            </a:extLst>
          </p:cNvPr>
          <p:cNvGrpSpPr>
            <a:grpSpLocks/>
          </p:cNvGrpSpPr>
          <p:nvPr/>
        </p:nvGrpSpPr>
        <p:grpSpPr bwMode="auto">
          <a:xfrm>
            <a:off x="3713163" y="457201"/>
            <a:ext cx="2209800" cy="396875"/>
            <a:chOff x="1352" y="1536"/>
            <a:chExt cx="1392" cy="250"/>
          </a:xfrm>
        </p:grpSpPr>
        <p:sp>
          <p:nvSpPr>
            <p:cNvPr id="28729" name="Text Box 162">
              <a:extLst>
                <a:ext uri="{FF2B5EF4-FFF2-40B4-BE49-F238E27FC236}">
                  <a16:creationId xmlns:a16="http://schemas.microsoft.com/office/drawing/2014/main" id="{C700CEF4-DD61-483F-9470-7DD9B88937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2" y="1536"/>
              <a:ext cx="13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FF0066"/>
                  </a:solidFill>
                </a:rPr>
                <a:t>Đường kẻ ngang 6</a:t>
              </a:r>
            </a:p>
          </p:txBody>
        </p:sp>
        <p:sp>
          <p:nvSpPr>
            <p:cNvPr id="28730" name="Line 165">
              <a:extLst>
                <a:ext uri="{FF2B5EF4-FFF2-40B4-BE49-F238E27FC236}">
                  <a16:creationId xmlns:a16="http://schemas.microsoft.com/office/drawing/2014/main" id="{E455DD64-BCC4-4973-94A5-F314A82B3B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776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71">
            <a:extLst>
              <a:ext uri="{FF2B5EF4-FFF2-40B4-BE49-F238E27FC236}">
                <a16:creationId xmlns:a16="http://schemas.microsoft.com/office/drawing/2014/main" id="{35429BFD-F105-4743-B898-4452EF791B23}"/>
              </a:ext>
            </a:extLst>
          </p:cNvPr>
          <p:cNvGrpSpPr>
            <a:grpSpLocks/>
          </p:cNvGrpSpPr>
          <p:nvPr/>
        </p:nvGrpSpPr>
        <p:grpSpPr bwMode="auto">
          <a:xfrm>
            <a:off x="3676650" y="1087439"/>
            <a:ext cx="2209800" cy="396875"/>
            <a:chOff x="1440" y="2448"/>
            <a:chExt cx="1392" cy="250"/>
          </a:xfrm>
        </p:grpSpPr>
        <p:sp>
          <p:nvSpPr>
            <p:cNvPr id="28727" name="Text Box 161">
              <a:extLst>
                <a:ext uri="{FF2B5EF4-FFF2-40B4-BE49-F238E27FC236}">
                  <a16:creationId xmlns:a16="http://schemas.microsoft.com/office/drawing/2014/main" id="{0DC3636A-B6BF-4AD1-9011-516A34E98A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448"/>
              <a:ext cx="13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FF0066"/>
                  </a:solidFill>
                </a:rPr>
                <a:t>Đường kẻ ngang 5</a:t>
              </a:r>
            </a:p>
          </p:txBody>
        </p:sp>
        <p:sp>
          <p:nvSpPr>
            <p:cNvPr id="28728" name="Line 166">
              <a:extLst>
                <a:ext uri="{FF2B5EF4-FFF2-40B4-BE49-F238E27FC236}">
                  <a16:creationId xmlns:a16="http://schemas.microsoft.com/office/drawing/2014/main" id="{31BB7EC1-4F95-46F2-9A00-293E19568B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688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70">
            <a:extLst>
              <a:ext uri="{FF2B5EF4-FFF2-40B4-BE49-F238E27FC236}">
                <a16:creationId xmlns:a16="http://schemas.microsoft.com/office/drawing/2014/main" id="{F2435926-71A9-4FFF-8CBC-EF477A50623C}"/>
              </a:ext>
            </a:extLst>
          </p:cNvPr>
          <p:cNvGrpSpPr>
            <a:grpSpLocks/>
          </p:cNvGrpSpPr>
          <p:nvPr/>
        </p:nvGrpSpPr>
        <p:grpSpPr bwMode="auto">
          <a:xfrm>
            <a:off x="3708400" y="2282826"/>
            <a:ext cx="2209800" cy="396875"/>
            <a:chOff x="1442" y="2730"/>
            <a:chExt cx="1392" cy="250"/>
          </a:xfrm>
        </p:grpSpPr>
        <p:sp>
          <p:nvSpPr>
            <p:cNvPr id="28725" name="Text Box 160">
              <a:extLst>
                <a:ext uri="{FF2B5EF4-FFF2-40B4-BE49-F238E27FC236}">
                  <a16:creationId xmlns:a16="http://schemas.microsoft.com/office/drawing/2014/main" id="{3B0FB8A2-8681-4D44-BF22-C757454E54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2" y="2730"/>
              <a:ext cx="13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FF0066"/>
                  </a:solidFill>
                </a:rPr>
                <a:t>Đường kẻ ngang 3</a:t>
              </a:r>
            </a:p>
          </p:txBody>
        </p:sp>
        <p:sp>
          <p:nvSpPr>
            <p:cNvPr id="28726" name="Line 167">
              <a:extLst>
                <a:ext uri="{FF2B5EF4-FFF2-40B4-BE49-F238E27FC236}">
                  <a16:creationId xmlns:a16="http://schemas.microsoft.com/office/drawing/2014/main" id="{FAF378F9-E142-4291-AE50-1BBBD0BD11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976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69">
            <a:extLst>
              <a:ext uri="{FF2B5EF4-FFF2-40B4-BE49-F238E27FC236}">
                <a16:creationId xmlns:a16="http://schemas.microsoft.com/office/drawing/2014/main" id="{C33CA86F-7D03-4758-BAA9-40A4E9B18EF2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3517901"/>
            <a:ext cx="2209800" cy="396875"/>
            <a:chOff x="1294" y="2783"/>
            <a:chExt cx="1392" cy="250"/>
          </a:xfrm>
        </p:grpSpPr>
        <p:sp>
          <p:nvSpPr>
            <p:cNvPr id="28723" name="Text Box 163">
              <a:extLst>
                <a:ext uri="{FF2B5EF4-FFF2-40B4-BE49-F238E27FC236}">
                  <a16:creationId xmlns:a16="http://schemas.microsoft.com/office/drawing/2014/main" id="{6BAD4EC6-BE1B-4178-9906-D7FE0F9229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4" y="2783"/>
              <a:ext cx="13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FF0066"/>
                  </a:solidFill>
                </a:rPr>
                <a:t>Đường kẻ ngang 1</a:t>
              </a:r>
            </a:p>
          </p:txBody>
        </p:sp>
        <p:sp>
          <p:nvSpPr>
            <p:cNvPr id="28724" name="Line 168">
              <a:extLst>
                <a:ext uri="{FF2B5EF4-FFF2-40B4-BE49-F238E27FC236}">
                  <a16:creationId xmlns:a16="http://schemas.microsoft.com/office/drawing/2014/main" id="{78064239-0A98-4BD0-8967-0D50A3553C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02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ACC0358D-26DF-4638-8F51-B909F2DE8514}"/>
              </a:ext>
            </a:extLst>
          </p:cNvPr>
          <p:cNvGraphicFramePr>
            <a:graphicFrameLocks noGrp="1"/>
          </p:cNvGraphicFramePr>
          <p:nvPr/>
        </p:nvGraphicFramePr>
        <p:xfrm>
          <a:off x="5765800" y="835025"/>
          <a:ext cx="3200400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4" name="Rectangle 505">
            <a:extLst>
              <a:ext uri="{FF2B5EF4-FFF2-40B4-BE49-F238E27FC236}">
                <a16:creationId xmlns:a16="http://schemas.microsoft.com/office/drawing/2014/main" id="{DA146514-1C95-4FA6-8D74-2DA99E0E8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0" y="835025"/>
            <a:ext cx="3276600" cy="3048000"/>
          </a:xfrm>
          <a:prstGeom prst="rect">
            <a:avLst/>
          </a:prstGeom>
          <a:noFill/>
          <a:ln>
            <a:noFill/>
          </a:ln>
        </p:spPr>
        <p:txBody>
          <a:bodyPr>
            <a:prstTxWarp prst="textPlain">
              <a:avLst>
                <a:gd name="adj" fmla="val 50877"/>
              </a:avLst>
            </a:prstTxWarp>
            <a:spAutoFit/>
          </a:bodyPr>
          <a:lstStyle/>
          <a:p>
            <a:pPr eaLnBrk="1" hangingPunct="1">
              <a:lnSpc>
                <a:spcPct val="135000"/>
              </a:lnSpc>
              <a:spcBef>
                <a:spcPct val="50000"/>
              </a:spcBef>
              <a:defRPr/>
            </a:pPr>
            <a:r>
              <a:rPr lang="en-US" sz="7200" dirty="0">
                <a:latin typeface="HP001 4 hàng" panose="020B0603050302020204" pitchFamily="34" charset="0"/>
              </a:rPr>
              <a:t>M</a:t>
            </a:r>
          </a:p>
        </p:txBody>
      </p:sp>
      <p:pic>
        <p:nvPicPr>
          <p:cNvPr id="27" name="Picture 26" descr="Diagram&#10;&#10;Description automatically generated">
            <a:extLst>
              <a:ext uri="{FF2B5EF4-FFF2-40B4-BE49-F238E27FC236}">
                <a16:creationId xmlns:a16="http://schemas.microsoft.com/office/drawing/2014/main" id="{6DDF3804-54AC-4A12-83FA-1A86E294D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703" y="256225"/>
            <a:ext cx="3714750" cy="36849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30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30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3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5" dur="500"/>
                                        <p:tgtEl>
                                          <p:spTgt spid="330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330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6" presetClass="entr" presetSubtype="2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822" grpId="0"/>
      <p:bldP spid="330822" grpId="1"/>
      <p:bldP spid="330904" grpId="0"/>
      <p:bldP spid="330907" grpId="0" animBg="1"/>
      <p:bldP spid="330907" grpId="1" animBg="1"/>
      <p:bldP spid="330908" grpId="0"/>
      <p:bldP spid="33090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166">
            <a:extLst>
              <a:ext uri="{FF2B5EF4-FFF2-40B4-BE49-F238E27FC236}">
                <a16:creationId xmlns:a16="http://schemas.microsoft.com/office/drawing/2014/main" id="{DDCB5FB6-93FD-4195-A203-A81F9DEB98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7850" y="-1573213"/>
            <a:ext cx="1981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229">
            <a:extLst>
              <a:ext uri="{FF2B5EF4-FFF2-40B4-BE49-F238E27FC236}">
                <a16:creationId xmlns:a16="http://schemas.microsoft.com/office/drawing/2014/main" id="{30D261AE-D59A-45A5-B92A-C17E485E0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7551" y="5461001"/>
            <a:ext cx="6403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6600CC"/>
                </a:solidFill>
              </a:rPr>
              <a:t>Chữ</a:t>
            </a:r>
            <a:r>
              <a:rPr lang="en-US" altLang="en-US" sz="3600" dirty="0">
                <a:solidFill>
                  <a:srgbClr val="6600CC"/>
                </a:solidFill>
              </a:rPr>
              <a:t> </a:t>
            </a:r>
            <a:r>
              <a:rPr lang="en-US" altLang="en-US" sz="3600" dirty="0" err="1">
                <a:solidFill>
                  <a:srgbClr val="6600CC"/>
                </a:solidFill>
              </a:rPr>
              <a:t>hoa</a:t>
            </a:r>
            <a:r>
              <a:rPr lang="en-US" altLang="en-US" sz="3600" dirty="0">
                <a:solidFill>
                  <a:srgbClr val="66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>
                <a:solidFill>
                  <a:srgbClr val="6600CC"/>
                </a:solidFill>
                <a:latin typeface="HP001 4 hàng" panose="020B0603050302020204" pitchFamily="34" charset="0"/>
              </a:rPr>
              <a:t>W</a:t>
            </a:r>
            <a:r>
              <a:rPr lang="en-US" altLang="en-US" sz="3600" dirty="0">
                <a:solidFill>
                  <a:srgbClr val="66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6600CC"/>
                </a:solidFill>
              </a:rPr>
              <a:t>được</a:t>
            </a:r>
            <a:r>
              <a:rPr lang="en-US" altLang="en-US" sz="3600" dirty="0">
                <a:solidFill>
                  <a:srgbClr val="6600CC"/>
                </a:solidFill>
              </a:rPr>
              <a:t> </a:t>
            </a:r>
            <a:r>
              <a:rPr lang="en-US" altLang="en-US" sz="3600" dirty="0" err="1">
                <a:solidFill>
                  <a:srgbClr val="6600CC"/>
                </a:solidFill>
              </a:rPr>
              <a:t>viết</a:t>
            </a:r>
            <a:r>
              <a:rPr lang="en-US" altLang="en-US" sz="3600" dirty="0">
                <a:solidFill>
                  <a:srgbClr val="6600CC"/>
                </a:solidFill>
              </a:rPr>
              <a:t> </a:t>
            </a:r>
            <a:r>
              <a:rPr lang="en-US" altLang="en-US" sz="3600" dirty="0" err="1">
                <a:solidFill>
                  <a:srgbClr val="6600CC"/>
                </a:solidFill>
              </a:rPr>
              <a:t>bởi</a:t>
            </a:r>
            <a:r>
              <a:rPr lang="en-US" altLang="en-US" sz="3600" dirty="0">
                <a:solidFill>
                  <a:srgbClr val="6600CC"/>
                </a:solidFill>
              </a:rPr>
              <a:t> 2 </a:t>
            </a:r>
            <a:r>
              <a:rPr lang="en-US" altLang="en-US" sz="3600" dirty="0" err="1">
                <a:solidFill>
                  <a:srgbClr val="6600CC"/>
                </a:solidFill>
              </a:rPr>
              <a:t>nét</a:t>
            </a:r>
            <a:r>
              <a:rPr lang="en-US" altLang="en-US" sz="3600" dirty="0">
                <a:solidFill>
                  <a:srgbClr val="6600CC"/>
                </a:solidFill>
              </a:rPr>
              <a:t>.</a:t>
            </a:r>
          </a:p>
        </p:txBody>
      </p:sp>
      <p:sp>
        <p:nvSpPr>
          <p:cNvPr id="9" name="Text Box 229">
            <a:extLst>
              <a:ext uri="{FF2B5EF4-FFF2-40B4-BE49-F238E27FC236}">
                <a16:creationId xmlns:a16="http://schemas.microsoft.com/office/drawing/2014/main" id="{2E880AF1-6790-47E6-80AC-CE2B11550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0" y="4819969"/>
            <a:ext cx="7010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6600CC"/>
                </a:solidFill>
              </a:rPr>
              <a:t>Chữ</a:t>
            </a:r>
            <a:r>
              <a:rPr lang="en-US" altLang="en-US" sz="3600" dirty="0">
                <a:solidFill>
                  <a:srgbClr val="6600CC"/>
                </a:solidFill>
              </a:rPr>
              <a:t> </a:t>
            </a:r>
            <a:r>
              <a:rPr lang="en-US" altLang="en-US" sz="3600" dirty="0" err="1">
                <a:solidFill>
                  <a:srgbClr val="6600CC"/>
                </a:solidFill>
              </a:rPr>
              <a:t>hoa</a:t>
            </a:r>
            <a:r>
              <a:rPr lang="en-US" altLang="en-US" sz="3600" dirty="0">
                <a:solidFill>
                  <a:srgbClr val="66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>
                <a:solidFill>
                  <a:srgbClr val="6600CC"/>
                </a:solidFill>
                <a:latin typeface="HP001 4 hàng" panose="020B0603050302020204" pitchFamily="34" charset="0"/>
              </a:rPr>
              <a:t>W</a:t>
            </a:r>
            <a:r>
              <a:rPr lang="en-US" altLang="en-US" sz="3600" dirty="0">
                <a:solidFill>
                  <a:srgbClr val="66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6600CC"/>
                </a:solidFill>
              </a:rPr>
              <a:t>được</a:t>
            </a:r>
            <a:r>
              <a:rPr lang="en-US" altLang="en-US" sz="3600" dirty="0">
                <a:solidFill>
                  <a:srgbClr val="6600CC"/>
                </a:solidFill>
              </a:rPr>
              <a:t> </a:t>
            </a:r>
            <a:r>
              <a:rPr lang="en-US" altLang="en-US" sz="3600" dirty="0" err="1">
                <a:solidFill>
                  <a:srgbClr val="6600CC"/>
                </a:solidFill>
              </a:rPr>
              <a:t>viết</a:t>
            </a:r>
            <a:r>
              <a:rPr lang="en-US" altLang="en-US" sz="3600" dirty="0">
                <a:solidFill>
                  <a:srgbClr val="6600CC"/>
                </a:solidFill>
              </a:rPr>
              <a:t> </a:t>
            </a:r>
            <a:r>
              <a:rPr lang="en-US" altLang="en-US" sz="3600" dirty="0" err="1">
                <a:solidFill>
                  <a:srgbClr val="6600CC"/>
                </a:solidFill>
              </a:rPr>
              <a:t>bởi</a:t>
            </a:r>
            <a:r>
              <a:rPr lang="en-US" altLang="en-US" sz="3600" dirty="0">
                <a:solidFill>
                  <a:srgbClr val="6600CC"/>
                </a:solidFill>
              </a:rPr>
              <a:t> </a:t>
            </a:r>
            <a:r>
              <a:rPr lang="en-US" altLang="en-US" sz="3600" dirty="0" err="1">
                <a:solidFill>
                  <a:srgbClr val="6600CC"/>
                </a:solidFill>
              </a:rPr>
              <a:t>mấy</a:t>
            </a:r>
            <a:r>
              <a:rPr lang="en-US" altLang="en-US" sz="3600" dirty="0">
                <a:solidFill>
                  <a:srgbClr val="6600CC"/>
                </a:solidFill>
              </a:rPr>
              <a:t>  </a:t>
            </a:r>
            <a:r>
              <a:rPr lang="en-US" altLang="en-US" sz="3600" dirty="0" err="1">
                <a:solidFill>
                  <a:srgbClr val="6600CC"/>
                </a:solidFill>
              </a:rPr>
              <a:t>nét</a:t>
            </a:r>
            <a:r>
              <a:rPr lang="en-US" altLang="en-US" sz="3600" dirty="0">
                <a:solidFill>
                  <a:srgbClr val="6600CC"/>
                </a:solidFill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7E7E8E-E64D-4437-94B7-5E9CD9016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450" y="1930430"/>
            <a:ext cx="5638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en-US" sz="3200" b="1" dirty="0">
                <a:latin typeface="HP001 4 hàng" panose="020B0603050302020204" pitchFamily="34" charset="0"/>
                <a:cs typeface="Tahoma" panose="020B0604030504040204" pitchFamily="34" charset="0"/>
              </a:rPr>
              <a:t>Nét 1 là nét</a:t>
            </a:r>
            <a:r>
              <a:rPr lang="en-US" altLang="en-US" sz="3200" b="1" dirty="0">
                <a:latin typeface="HP001 4 hàng" panose="020B060305030202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ahoma" panose="020B0604030504040204" pitchFamily="34" charset="0"/>
              </a:rPr>
              <a:t>móc</a:t>
            </a:r>
            <a:r>
              <a:rPr lang="vi-VN" altLang="en-US" sz="3200" b="1" dirty="0">
                <a:latin typeface="HP001 4 hàng" panose="020B060305030202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ahoma" panose="020B0604030504040204" pitchFamily="34" charset="0"/>
              </a:rPr>
              <a:t>hai</a:t>
            </a:r>
            <a:r>
              <a:rPr lang="en-US" altLang="en-US" sz="3200" b="1" dirty="0">
                <a:latin typeface="HP001 4 hàng" panose="020B060305030202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ahoma" panose="020B0604030504040204" pitchFamily="34" charset="0"/>
              </a:rPr>
              <a:t>đầu</a:t>
            </a:r>
            <a:r>
              <a:rPr lang="vi-VN" altLang="en-US" sz="3200" b="1" dirty="0">
                <a:latin typeface="HP001 4 hàng" panose="020B060305030202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vi-VN" altLang="en-US" sz="3200" b="1" dirty="0">
                <a:latin typeface="HP001 4 hàng" panose="020B0603050302020204" pitchFamily="34" charset="0"/>
                <a:cs typeface="Tahoma" panose="020B0604030504040204" pitchFamily="34" charset="0"/>
              </a:rPr>
              <a:t>Nét </a:t>
            </a:r>
            <a:r>
              <a:rPr lang="en-US" altLang="en-US" sz="3200" b="1" dirty="0">
                <a:latin typeface="HP001 4 hàng" panose="020B0603050302020204" pitchFamily="34" charset="0"/>
                <a:cs typeface="Tahoma" panose="020B0604030504040204" pitchFamily="34" charset="0"/>
              </a:rPr>
              <a:t>2</a:t>
            </a:r>
            <a:r>
              <a:rPr lang="vi-VN" altLang="en-US" sz="3200" b="1" dirty="0">
                <a:latin typeface="HP001 4 hàng" panose="020B0603050302020204" pitchFamily="34" charset="0"/>
                <a:cs typeface="Tahoma" panose="020B0604030504040204" pitchFamily="34" charset="0"/>
              </a:rPr>
              <a:t> là nét </a:t>
            </a:r>
            <a:r>
              <a:rPr lang="en-US" altLang="en-US" sz="3200" b="1" dirty="0" err="1">
                <a:latin typeface="HP001 4 hàng" panose="020B0603050302020204" pitchFamily="34" charset="0"/>
                <a:cs typeface="Tahoma" panose="020B0604030504040204" pitchFamily="34" charset="0"/>
              </a:rPr>
              <a:t>kết</a:t>
            </a:r>
            <a:r>
              <a:rPr lang="en-US" altLang="en-US" sz="3200" b="1" dirty="0">
                <a:latin typeface="HP001 4 hàng" panose="020B060305030202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ahoma" panose="020B0604030504040204" pitchFamily="34" charset="0"/>
              </a:rPr>
              <a:t>hợp</a:t>
            </a:r>
            <a:r>
              <a:rPr lang="en-US" altLang="en-US" sz="3200" b="1" dirty="0">
                <a:latin typeface="HP001 4 hàng" panose="020B060305030202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ahoma" panose="020B0604030504040204" pitchFamily="34" charset="0"/>
              </a:rPr>
              <a:t>nét</a:t>
            </a:r>
            <a:r>
              <a:rPr lang="en-US" altLang="en-US" sz="3200" b="1" dirty="0">
                <a:latin typeface="HP001 4 hàng" panose="020B060305030202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ahoma" panose="020B0604030504040204" pitchFamily="34" charset="0"/>
              </a:rPr>
              <a:t>lượn</a:t>
            </a:r>
            <a:r>
              <a:rPr lang="en-US" altLang="en-US" sz="3200" b="1" dirty="0">
                <a:latin typeface="HP001 4 hàng" panose="020B060305030202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ahoma" panose="020B0604030504040204" pitchFamily="34" charset="0"/>
              </a:rPr>
              <a:t>ngang</a:t>
            </a:r>
            <a:r>
              <a:rPr lang="en-US" altLang="en-US" sz="3200" b="1" dirty="0">
                <a:latin typeface="HP001 4 hàng" panose="020B060305030202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3200" b="1" dirty="0">
                <a:latin typeface="HP001 4 hàng" panose="020B060305030202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ahoma" panose="020B0604030504040204" pitchFamily="34" charset="0"/>
              </a:rPr>
              <a:t>cong</a:t>
            </a:r>
            <a:r>
              <a:rPr lang="en-US" altLang="en-US" sz="3200" b="1" dirty="0">
                <a:latin typeface="HP001 4 hàng" panose="020B060305030202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ahoma" panose="020B0604030504040204" pitchFamily="34" charset="0"/>
              </a:rPr>
              <a:t>trái</a:t>
            </a:r>
            <a:r>
              <a:rPr lang="vi-VN" altLang="en-US" sz="3200" b="1" dirty="0">
                <a:latin typeface="HP001 4 hàng" panose="020B060305030202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3EFA553C-8379-462A-A1B9-1A1E9F5D0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40" y="965200"/>
            <a:ext cx="3714750" cy="36849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9" grpId="0"/>
      <p:bldP spid="9" grpId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2">
            <a:extLst>
              <a:ext uri="{FF2B5EF4-FFF2-40B4-BE49-F238E27FC236}">
                <a16:creationId xmlns:a16="http://schemas.microsoft.com/office/drawing/2014/main" id="{FDE20EB5-7D41-4B95-8FD5-0ED7A2BE5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5402" y="6071238"/>
            <a:ext cx="30289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pic>
        <p:nvPicPr>
          <p:cNvPr id="3" name="tập viết lớp 1, N hoa kiểu 2, thuan mai, tập viết">
            <a:hlinkClick r:id="" action="ppaction://media"/>
            <a:extLst>
              <a:ext uri="{FF2B5EF4-FFF2-40B4-BE49-F238E27FC236}">
                <a16:creationId xmlns:a16="http://schemas.microsoft.com/office/drawing/2014/main" id="{2A18AFB4-CB90-4836-9C44-41945901B04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1562" y="117792"/>
            <a:ext cx="10763394" cy="6054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oup 150">
            <a:extLst>
              <a:ext uri="{FF2B5EF4-FFF2-40B4-BE49-F238E27FC236}">
                <a16:creationId xmlns:a16="http://schemas.microsoft.com/office/drawing/2014/main" id="{4ED1FD76-71D5-4D2D-A28B-75DCCEE84C18}"/>
              </a:ext>
            </a:extLst>
          </p:cNvPr>
          <p:cNvGraphicFramePr>
            <a:graphicFrameLocks noGrp="1"/>
          </p:cNvGraphicFramePr>
          <p:nvPr/>
        </p:nvGraphicFramePr>
        <p:xfrm>
          <a:off x="873760" y="2514601"/>
          <a:ext cx="9121142" cy="1725610"/>
        </p:xfrm>
        <a:graphic>
          <a:graphicData uri="http://schemas.openxmlformats.org/drawingml/2006/table">
            <a:tbl>
              <a:tblPr/>
              <a:tblGrid>
                <a:gridCol w="1300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0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3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9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08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08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3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2844" name="Rectangle 115">
            <a:extLst>
              <a:ext uri="{FF2B5EF4-FFF2-40B4-BE49-F238E27FC236}">
                <a16:creationId xmlns:a16="http://schemas.microsoft.com/office/drawing/2014/main" id="{FAC56F0A-BB03-4AA2-97F1-A0159EFE1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480" y="2952343"/>
            <a:ext cx="92125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rgbClr val="FF0066"/>
                </a:solidFill>
                <a:latin typeface="HP001 4 hàng" panose="020B0603050302020204" pitchFamily="34" charset="0"/>
              </a:rPr>
              <a:t>Wgười</a:t>
            </a:r>
            <a:r>
              <a:rPr lang="en-US" altLang="en-US" sz="4000" b="1" dirty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HP001 4 hàng" panose="020B0603050302020204" pitchFamily="34" charset="0"/>
              </a:rPr>
              <a:t>Việt</a:t>
            </a:r>
            <a:r>
              <a:rPr lang="en-US" altLang="en-US" sz="4000" b="1" dirty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HP001 4 hàng" panose="020B0603050302020204" pitchFamily="34" charset="0"/>
              </a:rPr>
              <a:t>Wam</a:t>
            </a:r>
            <a:r>
              <a:rPr lang="en-US" altLang="en-US" sz="4000" b="1" dirty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HP001 4 hàng" panose="020B0603050302020204" pitchFamily="34" charset="0"/>
              </a:rPr>
              <a:t>cần</a:t>
            </a:r>
            <a:r>
              <a:rPr lang="en-US" altLang="en-US" sz="4000" b="1" dirty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HP001 4 hàng" panose="020B0603050302020204" pitchFamily="34" charset="0"/>
              </a:rPr>
              <a:t>cù</a:t>
            </a:r>
            <a:r>
              <a:rPr lang="en-US" altLang="en-US" sz="4000" b="1" dirty="0">
                <a:solidFill>
                  <a:srgbClr val="FF0066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sz="4000" b="1" dirty="0" err="1">
                <a:solidFill>
                  <a:srgbClr val="FF0066"/>
                </a:solidFill>
                <a:latin typeface="HP001 4 hàng" panose="020B0603050302020204" pitchFamily="34" charset="0"/>
              </a:rPr>
              <a:t>sáng</a:t>
            </a:r>
            <a:r>
              <a:rPr lang="en-US" altLang="en-US" sz="4000" b="1" dirty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HP001 4 hàng" panose="020B0603050302020204" pitchFamily="34" charset="0"/>
              </a:rPr>
              <a:t>tạo</a:t>
            </a:r>
            <a:r>
              <a:rPr lang="en-US" altLang="en-US" sz="4000" b="1" dirty="0">
                <a:solidFill>
                  <a:srgbClr val="FF0066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</p:cSld>
  <p:clrMapOvr>
    <a:masterClrMapping/>
  </p:clrMapOvr>
  <p:transition>
    <p:circl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143</Words>
  <Application>Microsoft Office PowerPoint</Application>
  <PresentationFormat>Widescreen</PresentationFormat>
  <Paragraphs>26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Chung Thủy</dc:creator>
  <cp:lastModifiedBy>Nguyễn Thị Chung Thủy</cp:lastModifiedBy>
  <cp:revision>3</cp:revision>
  <dcterms:created xsi:type="dcterms:W3CDTF">2021-07-10T01:56:49Z</dcterms:created>
  <dcterms:modified xsi:type="dcterms:W3CDTF">2021-07-25T16:57:10Z</dcterms:modified>
</cp:coreProperties>
</file>