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450" r:id="rId3"/>
    <p:sldId id="442" r:id="rId4"/>
    <p:sldId id="457" r:id="rId5"/>
    <p:sldId id="458" r:id="rId6"/>
    <p:sldId id="459" r:id="rId7"/>
    <p:sldId id="460" r:id="rId8"/>
    <p:sldId id="456" r:id="rId9"/>
    <p:sldId id="448" r:id="rId10"/>
    <p:sldId id="461" r:id="rId11"/>
    <p:sldId id="462" r:id="rId12"/>
    <p:sldId id="463" r:id="rId13"/>
    <p:sldId id="464" r:id="rId14"/>
    <p:sldId id="4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DEB6-E712-483A-9440-84EFE7367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B77ED-F671-431E-8566-F298ECD33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F6FA7-B694-4732-9DAF-FE272318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815DE-30E1-4DED-B2A6-B55EE595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2504-716D-4F4F-A15B-370C13EA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93C8-B24B-4F76-81D2-7BBB2ED6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4178B-60B6-4654-B272-D8E736B10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EC891-BA40-41EF-A49D-A9969B6A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7E9C-5362-4939-A436-980CA455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F24A0-6D59-4068-BAF5-35DA8B72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1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24571-3D98-41D6-A2F9-AA30D2BE6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5CE45-EA60-405A-8FB3-0DEA248C5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09973-C850-43E6-8521-7FED40D3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E897-6F1F-488E-BABB-17195C88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B5883-5F85-42FC-A0F5-E04839F2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9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F849-38B9-4F11-801B-A939A29D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C23E4-6D93-4FF3-9CE7-70B886DA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8EE51-A5F4-42D5-982A-A692CB3B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0C1FD-909A-4392-962D-1C2D25D2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4082-F28B-48DE-8166-2FDF96EF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ADF2-A00A-47BB-82BA-E2FC9048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04390-6B7A-4887-B8B2-F17F70EC7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EAECD-0815-4000-8C1B-F9981298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27350-135E-4AF5-BC9F-4C3C3D2D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52B5-FE08-4B4A-8BED-511EC7B5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B55F-D3D9-44B5-BF18-2BD86A14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12BE-44B8-4B80-A6E7-928354D10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7CCAE-8244-46BF-BBB4-B9D6BEB0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9FC71-2161-4F67-B3C7-F235AC93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45D58-71E2-44AC-BEF1-DFCBF739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FB08F-8C0C-4875-ACA8-BBA990B0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00B9-43EB-494D-9091-AE9AB0D3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DD8F7-868D-4702-ABF3-9DAA7F75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A8A60-5F42-4E12-B393-A93E79FC4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4C2C-8338-4F9A-94F4-F3BFF7C80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B2A6C-4B0D-4BC8-B566-4F347F9E8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2D457-6CC6-4732-AF6D-15DE0E6F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DE78C-21E6-455E-AD90-710889A6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5DEB4-49EF-46AE-B86A-74565497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1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64B3-7492-4A0C-9467-0DBBD0CC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5CA8E-4113-4955-AFD8-B1C9C881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3531F-5DD9-444D-AE60-D36EFF77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C914C-9FE1-4E06-A215-1C0C95AD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A4BE1-DEEA-4830-9597-8C346717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B8DA1-045D-42E2-9DE8-30D37F31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85120-BA25-4FCF-99B1-160AE668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3606-C6A8-4A9E-BCB0-8A898076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B87B-9752-4403-9C48-E13CFCD6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F8BC2-4A4F-4095-9B47-5012E24FB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C254E-A3E2-4DD3-A750-C2A3624B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C9FD9-36DD-493F-974B-15F1C67C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0061-B50A-42F3-BE1B-820FA816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1D80-F627-4F3B-9224-AC24D540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50D73-E5D7-4900-8CF4-DD448CCF4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27131-DA06-4D8A-AF1F-E9D454FF2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384B0-145C-4C7E-A856-69DEF221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C75C5-A4F9-4192-937C-EFA1F544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48EBE-6770-4074-962D-C1709CEF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0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2FA54-1F96-4BF5-ACAD-D3CF7BB2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EFDE-1450-4799-B17E-83EF54A0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3CB3-67C4-4773-822B-061ED3B3D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4A69-72FD-4C14-833A-0E9F5071E15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3F81E-05CF-4D7A-A6AE-FE50A4F62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5E819-25D5-47E5-81AC-0700C7E41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31A6-0885-4519-93A1-8B98B861E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1099"/>
            <a:ext cx="10058400" cy="55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562225" y="3781425"/>
            <a:ext cx="5219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  <p:extLst>
      <p:ext uri="{BB962C8B-B14F-4D97-AF65-F5344CB8AC3E}">
        <p14:creationId xmlns:p14="http://schemas.microsoft.com/office/powerpoint/2010/main" val="378760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469030-69B8-45E4-92A3-0CBF666DAD45}"/>
              </a:ext>
            </a:extLst>
          </p:cNvPr>
          <p:cNvSpPr txBox="1"/>
          <p:nvPr/>
        </p:nvSpPr>
        <p:spPr>
          <a:xfrm>
            <a:off x="7037447" y="757535"/>
            <a:ext cx="48223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C3850-53AC-47A4-A072-ACB881481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07" b="51682"/>
          <a:stretch/>
        </p:blipFill>
        <p:spPr>
          <a:xfrm>
            <a:off x="152400" y="872263"/>
            <a:ext cx="6715125" cy="51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662571-D438-4424-9CF2-7C56602EEE75}"/>
              </a:ext>
            </a:extLst>
          </p:cNvPr>
          <p:cNvSpPr txBox="1"/>
          <p:nvPr/>
        </p:nvSpPr>
        <p:spPr>
          <a:xfrm>
            <a:off x="7229475" y="1266117"/>
            <a:ext cx="4667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74794D0A-9EFC-4B8F-8566-C4DDD30DD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0" b="53901"/>
          <a:stretch/>
        </p:blipFill>
        <p:spPr>
          <a:xfrm>
            <a:off x="68203" y="903766"/>
            <a:ext cx="7161272" cy="52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E62CED-2DB4-44C9-9211-F4AD77AD2561}"/>
              </a:ext>
            </a:extLst>
          </p:cNvPr>
          <p:cNvSpPr txBox="1"/>
          <p:nvPr/>
        </p:nvSpPr>
        <p:spPr>
          <a:xfrm>
            <a:off x="7126356" y="990099"/>
            <a:ext cx="485029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0DD09231-7235-4F63-B963-D4104C8B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4" r="54048"/>
          <a:stretch/>
        </p:blipFill>
        <p:spPr>
          <a:xfrm>
            <a:off x="0" y="1061845"/>
            <a:ext cx="6877878" cy="50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BE38C8-EAFC-4199-BC77-CD9921287702}"/>
              </a:ext>
            </a:extLst>
          </p:cNvPr>
          <p:cNvSpPr txBox="1"/>
          <p:nvPr/>
        </p:nvSpPr>
        <p:spPr>
          <a:xfrm>
            <a:off x="7015841" y="451883"/>
            <a:ext cx="491490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/>
            <a:endParaRPr lang="en-US" sz="3200" dirty="0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1E4F309-BD2F-4932-83AC-0AD9847B1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50683"/>
          <a:stretch/>
        </p:blipFill>
        <p:spPr>
          <a:xfrm>
            <a:off x="68204" y="995427"/>
            <a:ext cx="6947638" cy="49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0FACEB4D-3206-4AD2-ADC1-8D884A586429}"/>
              </a:ext>
            </a:extLst>
          </p:cNvPr>
          <p:cNvSpPr txBox="1"/>
          <p:nvPr/>
        </p:nvSpPr>
        <p:spPr>
          <a:xfrm>
            <a:off x="1012211" y="1776197"/>
            <a:ext cx="973116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400" b="1" kern="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en-US" sz="4400" b="1" kern="0" dirty="0">
              <a:ln/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F9E4DB74-21E4-4147-BB1C-B55981E69420}"/>
              </a:ext>
            </a:extLst>
          </p:cNvPr>
          <p:cNvSpPr txBox="1"/>
          <p:nvPr/>
        </p:nvSpPr>
        <p:spPr>
          <a:xfrm>
            <a:off x="311417" y="2545638"/>
            <a:ext cx="1188058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spcBef>
                <a:spcPts val="800"/>
              </a:spcBef>
              <a:buFont typeface="Chivo Light"/>
              <a:buNone/>
            </a:pP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2 – 3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chuyện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kern="0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600" kern="0" dirty="0">
                <a:ln/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3600" kern="0" dirty="0">
              <a:ln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04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Text&#10;&#10;Description automatically generated">
            <a:extLst>
              <a:ext uri="{FF2B5EF4-FFF2-40B4-BE49-F238E27FC236}">
                <a16:creationId xmlns:a16="http://schemas.microsoft.com/office/drawing/2014/main" id="{52901902-13B2-44C9-8A45-E80113C0A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 b="3285"/>
          <a:stretch/>
        </p:blipFill>
        <p:spPr>
          <a:xfrm>
            <a:off x="20" y="296557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6E7C6C-2B40-4BF5-A9FD-4071112A82CF}"/>
              </a:ext>
            </a:extLst>
          </p:cNvPr>
          <p:cNvSpPr/>
          <p:nvPr/>
        </p:nvSpPr>
        <p:spPr>
          <a:xfrm>
            <a:off x="4127039" y="2119610"/>
            <a:ext cx="4166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1B898-52A8-4D82-B6CB-AD7FA8646CED}"/>
              </a:ext>
            </a:extLst>
          </p:cNvPr>
          <p:cNvSpPr/>
          <p:nvPr/>
        </p:nvSpPr>
        <p:spPr>
          <a:xfrm>
            <a:off x="2546499" y="3194000"/>
            <a:ext cx="73276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4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797C54-E74B-4877-9468-D21977DE73A7}"/>
              </a:ext>
            </a:extLst>
          </p:cNvPr>
          <p:cNvSpPr txBox="1"/>
          <p:nvPr/>
        </p:nvSpPr>
        <p:spPr>
          <a:xfrm>
            <a:off x="1014411" y="-71337"/>
            <a:ext cx="1016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5198E-F80D-4410-9522-90D2796D8FB8}"/>
              </a:ext>
            </a:extLst>
          </p:cNvPr>
          <p:cNvSpPr/>
          <p:nvPr/>
        </p:nvSpPr>
        <p:spPr>
          <a:xfrm>
            <a:off x="4168200" y="308852"/>
            <a:ext cx="32286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796D7575-F56A-45D4-A794-827EFFA75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70" y="832072"/>
            <a:ext cx="8705849" cy="60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8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29DAE1-9A41-49AB-B46A-85FC6C54A2D8}"/>
              </a:ext>
            </a:extLst>
          </p:cNvPr>
          <p:cNvSpPr txBox="1"/>
          <p:nvPr/>
        </p:nvSpPr>
        <p:spPr>
          <a:xfrm>
            <a:off x="7429499" y="1626285"/>
            <a:ext cx="4333876" cy="127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CDF04F-0410-44D2-8B98-A550DB94F1A1}"/>
              </a:ext>
            </a:extLst>
          </p:cNvPr>
          <p:cNvSpPr txBox="1"/>
          <p:nvPr/>
        </p:nvSpPr>
        <p:spPr>
          <a:xfrm>
            <a:off x="7210424" y="1900239"/>
            <a:ext cx="4457701" cy="105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D08D4-B0AD-4BB8-A72E-F2A97E606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07" b="51682"/>
          <a:stretch/>
        </p:blipFill>
        <p:spPr>
          <a:xfrm>
            <a:off x="152400" y="872263"/>
            <a:ext cx="6715125" cy="5113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ACE588-0235-4402-879F-630D8D7A7ABB}"/>
              </a:ext>
            </a:extLst>
          </p:cNvPr>
          <p:cNvSpPr txBox="1"/>
          <p:nvPr/>
        </p:nvSpPr>
        <p:spPr>
          <a:xfrm>
            <a:off x="7429499" y="2788336"/>
            <a:ext cx="4333876" cy="127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3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F00F6-E276-4D1D-A3B2-0793AE283A92}"/>
              </a:ext>
            </a:extLst>
          </p:cNvPr>
          <p:cNvSpPr txBox="1"/>
          <p:nvPr/>
        </p:nvSpPr>
        <p:spPr>
          <a:xfrm>
            <a:off x="7699381" y="2569457"/>
            <a:ext cx="4299710" cy="1259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CBA07589-18DB-4FED-8D52-B7F30BB90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0" b="53901"/>
          <a:stretch/>
        </p:blipFill>
        <p:spPr>
          <a:xfrm>
            <a:off x="68203" y="804491"/>
            <a:ext cx="7631178" cy="5249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7A6D4-075C-423D-BEAA-112818834DA5}"/>
              </a:ext>
            </a:extLst>
          </p:cNvPr>
          <p:cNvSpPr txBox="1"/>
          <p:nvPr/>
        </p:nvSpPr>
        <p:spPr>
          <a:xfrm>
            <a:off x="7541390" y="2040820"/>
            <a:ext cx="4457701" cy="105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08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798A9B-ADF4-46C8-A4B2-A678A0DE4F5F}"/>
              </a:ext>
            </a:extLst>
          </p:cNvPr>
          <p:cNvSpPr txBox="1"/>
          <p:nvPr/>
        </p:nvSpPr>
        <p:spPr>
          <a:xfrm>
            <a:off x="7561852" y="1903756"/>
            <a:ext cx="40691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chồng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4E3576EC-7E65-445C-9AA5-5B8C59B19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4" r="54048"/>
          <a:stretch/>
        </p:blipFill>
        <p:spPr>
          <a:xfrm>
            <a:off x="0" y="952514"/>
            <a:ext cx="7391400" cy="5006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02987C-C02E-444C-B460-8F64AC8EF223}"/>
              </a:ext>
            </a:extLst>
          </p:cNvPr>
          <p:cNvSpPr txBox="1"/>
          <p:nvPr/>
        </p:nvSpPr>
        <p:spPr>
          <a:xfrm>
            <a:off x="7467598" y="1616760"/>
            <a:ext cx="4333876" cy="127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B489E-18BF-4092-95B0-E2A4B8D263DE}"/>
              </a:ext>
            </a:extLst>
          </p:cNvPr>
          <p:cNvSpPr txBox="1"/>
          <p:nvPr/>
        </p:nvSpPr>
        <p:spPr>
          <a:xfrm>
            <a:off x="7429499" y="2788336"/>
            <a:ext cx="4333876" cy="127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79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C03F1-3E0B-442C-A36F-E04C6FCD22A7}"/>
              </a:ext>
            </a:extLst>
          </p:cNvPr>
          <p:cNvSpPr txBox="1"/>
          <p:nvPr/>
        </p:nvSpPr>
        <p:spPr>
          <a:xfrm>
            <a:off x="7630269" y="2120236"/>
            <a:ext cx="4249422" cy="189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B0A9F-90F6-4EB6-860F-39E78C7180EB}"/>
              </a:ext>
            </a:extLst>
          </p:cNvPr>
          <p:cNvSpPr txBox="1"/>
          <p:nvPr/>
        </p:nvSpPr>
        <p:spPr>
          <a:xfrm>
            <a:off x="7437230" y="1956173"/>
            <a:ext cx="44424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06101B1D-2971-4B52-BCFC-21517477A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50683"/>
          <a:stretch/>
        </p:blipFill>
        <p:spPr>
          <a:xfrm>
            <a:off x="68202" y="971550"/>
            <a:ext cx="7208897" cy="49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2" b="6882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6879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A3E69F00-A847-49EA-8CC4-EE78A5F6C015}"/>
              </a:ext>
            </a:extLst>
          </p:cNvPr>
          <p:cNvSpPr txBox="1"/>
          <p:nvPr/>
        </p:nvSpPr>
        <p:spPr>
          <a:xfrm>
            <a:off x="144380" y="2557718"/>
            <a:ext cx="1194735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 LẠI CHUYỆN THEO TRANH</a:t>
            </a:r>
            <a:endParaRPr lang="en-US" sz="6000" b="1" kern="0" dirty="0">
              <a:ln/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81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170D76-484F-4B78-B02A-253D71924F88}"/>
              </a:ext>
            </a:extLst>
          </p:cNvPr>
          <p:cNvSpPr txBox="1"/>
          <p:nvPr/>
        </p:nvSpPr>
        <p:spPr>
          <a:xfrm>
            <a:off x="1025263" y="6349"/>
            <a:ext cx="11544562" cy="897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algn="just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4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2.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từng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đoạn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chuyện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lang="en-US" sz="4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F9C43-4B27-42E4-AD73-EDD07408C328}"/>
              </a:ext>
            </a:extLst>
          </p:cNvPr>
          <p:cNvSpPr/>
          <p:nvPr/>
        </p:nvSpPr>
        <p:spPr>
          <a:xfrm>
            <a:off x="4481679" y="451883"/>
            <a:ext cx="32286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A4C4067C-5391-40D4-BE93-9E8EBF58D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073426"/>
            <a:ext cx="8705849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1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418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Chivo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Chung Thủy</dc:creator>
  <cp:lastModifiedBy>Nguyễn Thị Chung Thủy</cp:lastModifiedBy>
  <cp:revision>6</cp:revision>
  <dcterms:created xsi:type="dcterms:W3CDTF">2021-07-10T02:08:07Z</dcterms:created>
  <dcterms:modified xsi:type="dcterms:W3CDTF">2021-07-25T16:56:28Z</dcterms:modified>
</cp:coreProperties>
</file>