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41" r:id="rId3"/>
    <p:sldId id="440" r:id="rId4"/>
    <p:sldId id="439" r:id="rId5"/>
    <p:sldId id="442" r:id="rId6"/>
    <p:sldId id="457" r:id="rId7"/>
    <p:sldId id="362" r:id="rId8"/>
    <p:sldId id="450" r:id="rId9"/>
    <p:sldId id="459" r:id="rId10"/>
    <p:sldId id="460" r:id="rId11"/>
    <p:sldId id="451" r:id="rId12"/>
    <p:sldId id="458" r:id="rId13"/>
    <p:sldId id="45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15A8-5984-403B-AE25-B76D4F9B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9B01E7-468B-497E-9B0E-7B982CAE6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9A894-B7BD-4A11-BDF8-1E8540156F2B}"/>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5" name="Footer Placeholder 4">
            <a:extLst>
              <a:ext uri="{FF2B5EF4-FFF2-40B4-BE49-F238E27FC236}">
                <a16:creationId xmlns:a16="http://schemas.microsoft.com/office/drawing/2014/main" id="{0192EF6F-CB78-4AA5-A8A3-421493A85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C265F-CC14-437E-9E9F-BE573BA8A554}"/>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78618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FA30-BB5B-49BF-ACA8-B616FB598D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870698-E2B0-4CB8-83A7-2633D9CB3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69A2C-3CED-4DE5-84AF-A3ACAA97E213}"/>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5" name="Footer Placeholder 4">
            <a:extLst>
              <a:ext uri="{FF2B5EF4-FFF2-40B4-BE49-F238E27FC236}">
                <a16:creationId xmlns:a16="http://schemas.microsoft.com/office/drawing/2014/main" id="{1B557932-0A3D-4E14-8F95-CD49ECA8F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7978C-235B-481C-BF8C-281E557BCAF9}"/>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06636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F9B2A-5213-47CE-9564-5475919FA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A1EF15-75E2-4364-B1FA-689C9BBAD6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41842-B6F3-4EA9-A031-8F38375A1BDD}"/>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5" name="Footer Placeholder 4">
            <a:extLst>
              <a:ext uri="{FF2B5EF4-FFF2-40B4-BE49-F238E27FC236}">
                <a16:creationId xmlns:a16="http://schemas.microsoft.com/office/drawing/2014/main" id="{59B42CA5-DC20-44B5-A505-5A3F2F9C3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F8EB9-D5D8-4F3A-8438-B32A33D3CD65}"/>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80824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4C70-676D-40DF-8A08-BA85A3F6C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D9B02-3EED-48C3-B79E-4BB9F9E5FE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DE753-2BF9-4CDB-B203-4026E7B64F8B}"/>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5" name="Footer Placeholder 4">
            <a:extLst>
              <a:ext uri="{FF2B5EF4-FFF2-40B4-BE49-F238E27FC236}">
                <a16:creationId xmlns:a16="http://schemas.microsoft.com/office/drawing/2014/main" id="{7506F1D8-DE2C-4AC2-96B3-3E4D44CA7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39E55-1F27-4418-9909-9DC6C5A2795F}"/>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67813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B928-C23A-4305-89AE-96BA334DE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D3E52A-6A42-4096-AFF2-D9AFD9469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4FD14C-580A-4815-939B-FD8DB69BF0AE}"/>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5" name="Footer Placeholder 4">
            <a:extLst>
              <a:ext uri="{FF2B5EF4-FFF2-40B4-BE49-F238E27FC236}">
                <a16:creationId xmlns:a16="http://schemas.microsoft.com/office/drawing/2014/main" id="{BE9165C4-F557-4D54-A35C-DE7DDCC2F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E45A0-F81A-42D4-8D72-386548284AD3}"/>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42413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7171-B2BE-4774-B99B-A70AF846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FAA2E-0030-4DC0-BF41-3CF087370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B322F2-FDC9-48F1-9CE8-B8DE64C4B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3C8D1-78AA-4E9E-A64E-31B7833FA264}"/>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6" name="Footer Placeholder 5">
            <a:extLst>
              <a:ext uri="{FF2B5EF4-FFF2-40B4-BE49-F238E27FC236}">
                <a16:creationId xmlns:a16="http://schemas.microsoft.com/office/drawing/2014/main" id="{6963874A-D92D-46E8-BA72-4BB3C97FE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8BAB9-68D8-4AF7-89C9-3EBEA772B709}"/>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10251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BED9-BE1F-4417-BF59-6611A3B0A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3E6B4D-AB59-4D5A-A50E-1256C8F96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58A5A0-A259-495E-9F16-13A682C78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9BEE0-C039-436C-8859-689FF9F2C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D7A8F-7CBF-42E3-AF80-ED77FEE95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C6565-F17A-4B2C-8F8E-86EDF26EE3D8}"/>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8" name="Footer Placeholder 7">
            <a:extLst>
              <a:ext uri="{FF2B5EF4-FFF2-40B4-BE49-F238E27FC236}">
                <a16:creationId xmlns:a16="http://schemas.microsoft.com/office/drawing/2014/main" id="{C28C1A92-B819-440E-963E-27945DB1D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6423C-8A61-4610-8865-95B50DC5D8D5}"/>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70439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012F-2FA4-4AF5-8ED3-C0697328D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657051-176B-464B-8DB6-DFBA8E904A91}"/>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4" name="Footer Placeholder 3">
            <a:extLst>
              <a:ext uri="{FF2B5EF4-FFF2-40B4-BE49-F238E27FC236}">
                <a16:creationId xmlns:a16="http://schemas.microsoft.com/office/drawing/2014/main" id="{E6EF5F37-0AE0-40FB-B3A4-9160A332F5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E1F6C6-C358-4FB0-8F3E-968AB5BF1446}"/>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7692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DC768-67CC-4815-AD86-7B6738DC8FDD}"/>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3" name="Footer Placeholder 2">
            <a:extLst>
              <a:ext uri="{FF2B5EF4-FFF2-40B4-BE49-F238E27FC236}">
                <a16:creationId xmlns:a16="http://schemas.microsoft.com/office/drawing/2014/main" id="{ADBC48D5-783E-4820-BDBD-943356D0B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D0142-12E4-45B7-AE79-D8A86499F28D}"/>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124227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8BFB-2105-409E-B076-ECC72D45F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DD938E-0639-4D9D-A92B-53DC273AB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098AB-37A1-44A0-8B43-AB47085A5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B1EE6-B7BC-465D-A1E1-A260BD4CFD2F}"/>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6" name="Footer Placeholder 5">
            <a:extLst>
              <a:ext uri="{FF2B5EF4-FFF2-40B4-BE49-F238E27FC236}">
                <a16:creationId xmlns:a16="http://schemas.microsoft.com/office/drawing/2014/main" id="{44644F99-CA14-4C6E-9376-3BD48C99E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70807-3BDE-4646-9755-97A5AD75AD5F}"/>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125684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3CAC-9A7D-40BF-B59C-F79A4F745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DC3D1-D06C-4D64-9B12-4A8F9AE5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E280EB-5CE7-48A4-BF08-1D9535358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23E56-FF1E-45E3-9267-9CF2EAE3744A}"/>
              </a:ext>
            </a:extLst>
          </p:cNvPr>
          <p:cNvSpPr>
            <a:spLocks noGrp="1"/>
          </p:cNvSpPr>
          <p:nvPr>
            <p:ph type="dt" sz="half" idx="10"/>
          </p:nvPr>
        </p:nvSpPr>
        <p:spPr/>
        <p:txBody>
          <a:bodyPr/>
          <a:lstStyle/>
          <a:p>
            <a:fld id="{D3054031-B031-47BF-8D32-546BA3060D72}" type="datetimeFigureOut">
              <a:rPr lang="en-US" smtClean="0"/>
              <a:t>4/8/2022</a:t>
            </a:fld>
            <a:endParaRPr lang="en-US"/>
          </a:p>
        </p:txBody>
      </p:sp>
      <p:sp>
        <p:nvSpPr>
          <p:cNvPr id="6" name="Footer Placeholder 5">
            <a:extLst>
              <a:ext uri="{FF2B5EF4-FFF2-40B4-BE49-F238E27FC236}">
                <a16:creationId xmlns:a16="http://schemas.microsoft.com/office/drawing/2014/main" id="{45B8E8CC-5B4E-46B1-B0D4-F2E6A2B5A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BD778-5753-4ACE-B931-31771CEF420E}"/>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55796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B3EAC-6A69-46F4-804B-36951110B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F27B8-EE48-441B-831F-E8DBE9234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11D60-42E2-4F36-9012-CC3C7E994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54031-B031-47BF-8D32-546BA3060D72}" type="datetimeFigureOut">
              <a:rPr lang="en-US" smtClean="0"/>
              <a:t>4/8/2022</a:t>
            </a:fld>
            <a:endParaRPr lang="en-US"/>
          </a:p>
        </p:txBody>
      </p:sp>
      <p:sp>
        <p:nvSpPr>
          <p:cNvPr id="5" name="Footer Placeholder 4">
            <a:extLst>
              <a:ext uri="{FF2B5EF4-FFF2-40B4-BE49-F238E27FC236}">
                <a16:creationId xmlns:a16="http://schemas.microsoft.com/office/drawing/2014/main" id="{2DF0DEEE-2844-4284-A50E-817C87517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A9566-20D5-4F51-BAAB-646770ED2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03505-7E55-4CE2-AEE9-DB0D27923941}" type="slidenum">
              <a:rPr lang="en-US" smtClean="0"/>
              <a:t>‹#›</a:t>
            </a:fld>
            <a:endParaRPr lang="en-US"/>
          </a:p>
        </p:txBody>
      </p:sp>
    </p:spTree>
    <p:extLst>
      <p:ext uri="{BB962C8B-B14F-4D97-AF65-F5344CB8AC3E}">
        <p14:creationId xmlns:p14="http://schemas.microsoft.com/office/powerpoint/2010/main" val="158042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81099"/>
            <a:ext cx="10058400" cy="551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1514475" y="4114800"/>
            <a:ext cx="6715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rgbClr val="C00000"/>
                </a:solidFill>
                <a:latin typeface="Times New Roman" panose="02020603050405020304" pitchFamily="18" charset="0"/>
                <a:cs typeface="Times New Roman" panose="02020603050405020304" pitchFamily="18" charset="0"/>
              </a:rPr>
              <a:t>LUYỆN VIẾT ĐOẠN</a:t>
            </a:r>
          </a:p>
        </p:txBody>
      </p:sp>
    </p:spTree>
    <p:extLst>
      <p:ext uri="{BB962C8B-B14F-4D97-AF65-F5344CB8AC3E}">
        <p14:creationId xmlns:p14="http://schemas.microsoft.com/office/powerpoint/2010/main" val="3787608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587F0B6-91B5-4B61-9E30-9A96132E5899}"/>
              </a:ext>
            </a:extLst>
          </p:cNvPr>
          <p:cNvSpPr/>
          <p:nvPr/>
        </p:nvSpPr>
        <p:spPr>
          <a:xfrm>
            <a:off x="4046220" y="2950845"/>
            <a:ext cx="3714750" cy="17145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Tả</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dùng</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4" name="Straight Connector 3">
            <a:extLst>
              <a:ext uri="{FF2B5EF4-FFF2-40B4-BE49-F238E27FC236}">
                <a16:creationId xmlns:a16="http://schemas.microsoft.com/office/drawing/2014/main" id="{6D70DDA8-F884-46FC-BF1D-80F19F1FC40F}"/>
              </a:ext>
            </a:extLst>
          </p:cNvPr>
          <p:cNvCxnSpPr>
            <a:cxnSpLocks/>
          </p:cNvCxnSpPr>
          <p:nvPr/>
        </p:nvCxnSpPr>
        <p:spPr>
          <a:xfrm flipV="1">
            <a:off x="6096000" y="2162175"/>
            <a:ext cx="0" cy="7886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5B4B612-CD59-4901-B19C-B346E09F5B69}"/>
              </a:ext>
            </a:extLst>
          </p:cNvPr>
          <p:cNvSpPr/>
          <p:nvPr/>
        </p:nvSpPr>
        <p:spPr>
          <a:xfrm>
            <a:off x="4238625" y="731523"/>
            <a:ext cx="3714750" cy="158876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7" name="Straight Connector 6">
            <a:extLst>
              <a:ext uri="{FF2B5EF4-FFF2-40B4-BE49-F238E27FC236}">
                <a16:creationId xmlns:a16="http://schemas.microsoft.com/office/drawing/2014/main" id="{ED8E01A2-640D-46EC-BFD0-BB8136334F63}"/>
              </a:ext>
            </a:extLst>
          </p:cNvPr>
          <p:cNvCxnSpPr>
            <a:cxnSpLocks/>
          </p:cNvCxnSpPr>
          <p:nvPr/>
        </p:nvCxnSpPr>
        <p:spPr>
          <a:xfrm>
            <a:off x="7753350" y="3636647"/>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004D901-17C1-4208-822A-B6EFEFB80F61}"/>
              </a:ext>
            </a:extLst>
          </p:cNvPr>
          <p:cNvSpPr/>
          <p:nvPr/>
        </p:nvSpPr>
        <p:spPr>
          <a:xfrm>
            <a:off x="8145781" y="2592705"/>
            <a:ext cx="4038597" cy="203453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dùng</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nổi</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bật</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dáng</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kích</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thước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màu</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sắc</a:t>
            </a:r>
            <a:r>
              <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12" name="Straight Connector 11">
            <a:extLst>
              <a:ext uri="{FF2B5EF4-FFF2-40B4-BE49-F238E27FC236}">
                <a16:creationId xmlns:a16="http://schemas.microsoft.com/office/drawing/2014/main" id="{FDD23A1D-45B7-4EE8-A598-5AECCBB43914}"/>
              </a:ext>
            </a:extLst>
          </p:cNvPr>
          <p:cNvCxnSpPr>
            <a:cxnSpLocks/>
          </p:cNvCxnSpPr>
          <p:nvPr/>
        </p:nvCxnSpPr>
        <p:spPr>
          <a:xfrm flipV="1">
            <a:off x="6096000" y="4665345"/>
            <a:ext cx="0" cy="7734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546451F-B42C-4597-A562-ECE3237DC06B}"/>
              </a:ext>
            </a:extLst>
          </p:cNvPr>
          <p:cNvSpPr/>
          <p:nvPr/>
        </p:nvSpPr>
        <p:spPr>
          <a:xfrm>
            <a:off x="4335779" y="5438775"/>
            <a:ext cx="4038597" cy="1371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14" name="Straight Connector 13">
            <a:extLst>
              <a:ext uri="{FF2B5EF4-FFF2-40B4-BE49-F238E27FC236}">
                <a16:creationId xmlns:a16="http://schemas.microsoft.com/office/drawing/2014/main" id="{DCEBC91C-FEBB-4130-8962-7364D926593D}"/>
              </a:ext>
            </a:extLst>
          </p:cNvPr>
          <p:cNvCxnSpPr>
            <a:cxnSpLocks/>
          </p:cNvCxnSpPr>
          <p:nvPr/>
        </p:nvCxnSpPr>
        <p:spPr>
          <a:xfrm>
            <a:off x="2922362" y="3609975"/>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EF057BE-E327-4511-BCE4-03144A08751D}"/>
              </a:ext>
            </a:extLst>
          </p:cNvPr>
          <p:cNvSpPr/>
          <p:nvPr/>
        </p:nvSpPr>
        <p:spPr>
          <a:xfrm>
            <a:off x="7621" y="2592704"/>
            <a:ext cx="3580403" cy="20345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dùng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6" name="TextBox 15">
            <a:extLst>
              <a:ext uri="{FF2B5EF4-FFF2-40B4-BE49-F238E27FC236}">
                <a16:creationId xmlns:a16="http://schemas.microsoft.com/office/drawing/2014/main" id="{E9C368FF-CB80-41D3-8587-3566F3C038B4}"/>
              </a:ext>
            </a:extLst>
          </p:cNvPr>
          <p:cNvSpPr txBox="1"/>
          <p:nvPr/>
        </p:nvSpPr>
        <p:spPr>
          <a:xfrm>
            <a:off x="937059" y="63450"/>
            <a:ext cx="10112775" cy="787611"/>
          </a:xfrm>
          <a:prstGeom prst="rect">
            <a:avLst/>
          </a:prstGeom>
        </p:spPr>
        <p:txBody>
          <a:bodyPr vert="horz" lIns="91440" tIns="45720" rIns="91440" bIns="45720" rtlCol="0" anchor="t">
            <a:normAutofit/>
          </a:bodyPr>
          <a:lstStyle/>
          <a:p>
            <a:pPr marL="0" marR="0" lvl="0" indent="0" algn="just" defTabSz="914400" rtl="0" eaLnBrk="1" fontAlgn="auto" latinLnBrk="0" hangingPunct="1">
              <a:lnSpc>
                <a:spcPct val="90000"/>
              </a:lnSpc>
              <a:spcBef>
                <a:spcPct val="0"/>
              </a:spcBef>
              <a:spcAft>
                <a:spcPts val="80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753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FEFDF2-07DB-4258-A39F-C8424203944E}"/>
              </a:ext>
            </a:extLst>
          </p:cNvPr>
          <p:cNvSpPr txBox="1"/>
          <p:nvPr/>
        </p:nvSpPr>
        <p:spPr>
          <a:xfrm>
            <a:off x="542677" y="582067"/>
            <a:ext cx="10938509" cy="3539430"/>
          </a:xfrm>
          <a:prstGeom prst="rect">
            <a:avLst/>
          </a:prstGeom>
          <a:noFill/>
        </p:spPr>
        <p:txBody>
          <a:bodyPr wrap="square">
            <a:spAutoFit/>
          </a:bodyPr>
          <a:lstStyle/>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Trong </a:t>
            </a:r>
            <a:r>
              <a:rPr lang="vi-VN" sz="2800" b="0" i="0" dirty="0" smtClean="0">
                <a:effectLst/>
                <a:latin typeface="Times New Roman" panose="02020603050405020304" pitchFamily="18" charset="0"/>
                <a:cs typeface="Times New Roman" panose="02020603050405020304" pitchFamily="18" charset="0"/>
              </a:rPr>
              <a:t>nhà </a:t>
            </a:r>
            <a:r>
              <a:rPr lang="vi-VN" sz="2800" b="0" i="0" dirty="0">
                <a:effectLst/>
                <a:latin typeface="Times New Roman" panose="02020603050405020304" pitchFamily="18" charset="0"/>
                <a:cs typeface="Times New Roman" panose="02020603050405020304" pitchFamily="18" charset="0"/>
              </a:rPr>
              <a:t>món đồ mà em yêu thích nhất chính là chiếc tivi</a:t>
            </a:r>
            <a:r>
              <a:rPr lang="en-US" sz="2800" dirty="0">
                <a:latin typeface="Times New Roman" panose="02020603050405020304" pitchFamily="18" charset="0"/>
                <a:cs typeface="Times New Roman" panose="02020603050405020304" pitchFamily="18" charset="0"/>
              </a:rPr>
              <a:t>.</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Chiếc </a:t>
            </a:r>
            <a:r>
              <a:rPr lang="vi-VN" sz="2800" b="0" i="0" dirty="0" smtClean="0">
                <a:effectLst/>
                <a:latin typeface="Times New Roman" panose="02020603050405020304" pitchFamily="18" charset="0"/>
                <a:cs typeface="Times New Roman" panose="02020603050405020304" pitchFamily="18" charset="0"/>
              </a:rPr>
              <a:t>tivi </a:t>
            </a:r>
            <a:r>
              <a:rPr lang="vi-VN" sz="2800" b="0" i="0" dirty="0">
                <a:effectLst/>
                <a:latin typeface="Times New Roman" panose="02020603050405020304" pitchFamily="18" charset="0"/>
                <a:cs typeface="Times New Roman" panose="02020603050405020304" pitchFamily="18" charset="0"/>
              </a:rPr>
              <a:t>có dạng hình chữ nhật. Mặt tivi siêu phẳng và có thể kết nối được với internet. </a:t>
            </a:r>
            <a:r>
              <a:rPr lang="vi-VN" sz="2800" dirty="0" smtClean="0">
                <a:latin typeface="Times New Roman" panose="02020603050405020304" pitchFamily="18" charset="0"/>
                <a:cs typeface="Times New Roman" panose="02020603050405020304" pitchFamily="18" charset="0"/>
              </a:rPr>
              <a:t>T</a:t>
            </a:r>
            <a:r>
              <a:rPr lang="vi-VN" sz="2800" b="0" i="0" dirty="0" smtClean="0">
                <a:effectLst/>
                <a:latin typeface="Times New Roman" panose="02020603050405020304" pitchFamily="18" charset="0"/>
                <a:cs typeface="Times New Roman" panose="02020603050405020304" pitchFamily="18" charset="0"/>
              </a:rPr>
              <a:t>ivi </a:t>
            </a:r>
            <a:r>
              <a:rPr lang="vi-VN" sz="2800" b="0" i="0" dirty="0">
                <a:effectLst/>
                <a:latin typeface="Times New Roman" panose="02020603050405020304" pitchFamily="18" charset="0"/>
                <a:cs typeface="Times New Roman" panose="02020603050405020304" pitchFamily="18" charset="0"/>
              </a:rPr>
              <a:t>có mấy cái nút điều khiển </a:t>
            </a:r>
            <a:r>
              <a:rPr lang="vi-VN" sz="2800" dirty="0" smtClean="0">
                <a:latin typeface="Times New Roman" panose="02020603050405020304" pitchFamily="18" charset="0"/>
                <a:cs typeface="Times New Roman" panose="02020603050405020304" pitchFamily="18" charset="0"/>
              </a:rPr>
              <a:t>tắt, bật và điều khiển</a:t>
            </a:r>
            <a:r>
              <a:rPr lang="vi-VN" sz="2800" b="0" i="0" dirty="0" smtClean="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từ xa</a:t>
            </a:r>
            <a:r>
              <a:rPr lang="vi-VN" sz="2800" b="0" i="0" dirty="0" smtClean="0">
                <a:effectLst/>
                <a:latin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cs typeface="Times New Roman" panose="02020603050405020304" pitchFamily="18" charset="0"/>
              </a:rPr>
              <a:t> Tối nào bố cũng xem chương trình thời sự mà bố yêu thích.</a:t>
            </a:r>
            <a:r>
              <a:rPr lang="vi-VN" sz="2800" b="0" i="0" dirty="0" smtClean="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Nhờ có tivi em đã học được rất nhiều điều bổ ích thông qua các chương trình như: Thế giới động vật, Thiên nhiên kì thú, Tìm hiểu vũ trụ. Vì vậy, em luôn giữ gìn và trân trọng chiếc tivi của gia đình mình.</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965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28836"/>
            <a:ext cx="6096000" cy="1200329"/>
          </a:xfrm>
          <a:prstGeom prst="rect">
            <a:avLst/>
          </a:prstGeom>
        </p:spPr>
        <p:txBody>
          <a:bodyPr>
            <a:spAutoFit/>
          </a:bodyPr>
          <a:lstStyle/>
          <a:p>
            <a:r>
              <a:rPr lang="vi-VN" dirty="0">
                <a:solidFill>
                  <a:srgbClr val="000000"/>
                </a:solidFill>
                <a:latin typeface="Open Sans"/>
              </a:rPr>
              <a:t>Ti vi là bạn của cả gia đình em. Bố em thường thích xem thời sự, bóng đá. Mẹ em thích nghe nhạc, xem phim truyền hình. Còn em thích nhất là chương trình Thế giới động vật. </a:t>
            </a:r>
            <a:endParaRPr lang="en-US" dirty="0"/>
          </a:p>
        </p:txBody>
      </p:sp>
    </p:spTree>
    <p:extLst>
      <p:ext uri="{BB962C8B-B14F-4D97-AF65-F5344CB8AC3E}">
        <p14:creationId xmlns:p14="http://schemas.microsoft.com/office/powerpoint/2010/main" val="51681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79E8E-4CF4-421E-9E38-B260EB9EED17}"/>
              </a:ext>
            </a:extLst>
          </p:cNvPr>
          <p:cNvSpPr txBox="1"/>
          <p:nvPr/>
        </p:nvSpPr>
        <p:spPr>
          <a:xfrm>
            <a:off x="494473" y="582067"/>
            <a:ext cx="11001374" cy="5693866"/>
          </a:xfrm>
          <a:prstGeom prst="rect">
            <a:avLst/>
          </a:prstGeom>
          <a:noFill/>
        </p:spPr>
        <p:txBody>
          <a:bodyPr wrap="square">
            <a:spAutoFit/>
          </a:bodyPr>
          <a:lstStyle/>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Người bạn giúp </a:t>
            </a:r>
            <a:r>
              <a:rPr lang="vi-VN" sz="2800" b="0" i="0" dirty="0" smtClean="0">
                <a:effectLst/>
                <a:latin typeface="Times New Roman" panose="02020603050405020304" pitchFamily="18" charset="0"/>
                <a:cs typeface="Times New Roman" panose="02020603050405020304" pitchFamily="18" charset="0"/>
              </a:rPr>
              <a:t>em thức dậy </a:t>
            </a:r>
            <a:r>
              <a:rPr lang="vi-VN" sz="2800" b="0" i="0" dirty="0">
                <a:effectLst/>
                <a:latin typeface="Times New Roman" panose="02020603050405020304" pitchFamily="18" charset="0"/>
                <a:cs typeface="Times New Roman" panose="02020603050405020304" pitchFamily="18" charset="0"/>
              </a:rPr>
              <a:t>đi học mỗi buổi sáng chính là chiếc đồng </a:t>
            </a:r>
            <a:r>
              <a:rPr lang="vi-VN" sz="2800" b="0" i="0" dirty="0" smtClean="0">
                <a:effectLst/>
                <a:latin typeface="Times New Roman" panose="02020603050405020304" pitchFamily="18" charset="0"/>
                <a:cs typeface="Times New Roman" panose="02020603050405020304" pitchFamily="18" charset="0"/>
              </a:rPr>
              <a:t>hồ. </a:t>
            </a:r>
            <a:r>
              <a:rPr lang="vi-VN" sz="2800" b="0" i="0" dirty="0">
                <a:effectLst/>
                <a:latin typeface="Times New Roman" panose="02020603050405020304" pitchFamily="18" charset="0"/>
                <a:cs typeface="Times New Roman" panose="02020603050405020304" pitchFamily="18" charset="0"/>
              </a:rPr>
              <a:t>Nó là món quà xinh đẹp mà ông nội đã tặng em nhân ngày em tròn </a:t>
            </a:r>
            <a:r>
              <a:rPr lang="en-US" sz="2800" b="0" i="0" dirty="0">
                <a:effectLst/>
                <a:latin typeface="Times New Roman" panose="02020603050405020304" pitchFamily="18" charset="0"/>
                <a:cs typeface="Times New Roman" panose="02020603050405020304" pitchFamily="18" charset="0"/>
              </a:rPr>
              <a:t>8</a:t>
            </a:r>
            <a:r>
              <a:rPr lang="vi-VN" sz="2800" b="0" i="0" dirty="0">
                <a:effectLst/>
                <a:latin typeface="Times New Roman" panose="02020603050405020304" pitchFamily="18" charset="0"/>
                <a:cs typeface="Times New Roman" panose="02020603050405020304" pitchFamily="18" charset="0"/>
              </a:rPr>
              <a:t> tuổi.</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Chiếc đồng hồ của em mang hình dáng của chú mèo máy Doremon tinh nghịch, đáng yêu. Chiếc đồng hồ khoác lên mình</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chiếc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áo</a:t>
            </a:r>
            <a:r>
              <a:rPr lang="vi-VN" sz="2800" b="0" i="0" dirty="0">
                <a:effectLst/>
                <a:latin typeface="Times New Roman" panose="02020603050405020304" pitchFamily="18" charset="0"/>
                <a:cs typeface="Times New Roman" panose="02020603050405020304" pitchFamily="18" charset="0"/>
              </a:rPr>
              <a:t> màu xanh da trời thật đẹp mắt. Bên trong là các chữ số từ một đến mười hai được xếp thành vòng tròn xinh xắn, đúng thứ tự. Đằng sau lưng chú Doremon là hai nút bấm điều khiển. Một nút đặt báo thức, một nút điều chỉnh giờ. Mỗi khi bác pin không chịu làm việc, em lại nhờ bố mở chiếc nắp nhỏ sau lưng chú mèo máy để thay cho bác pin người bạn mới. Cứ cuối tuần được nghỉ là em lại mang chiếc đồng hồ ra lau chùi sạch sẽ.</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Em sẽ giữ gìn chiếc đồng hồ thật cẩn thận để nó mãi là người bạn tốt, đồng hành cùng em trên con đường học tập.</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76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8DBE0-36C6-44AC-A137-9A81785AACEB}"/>
              </a:ext>
            </a:extLst>
          </p:cNvPr>
          <p:cNvSpPr txBox="1"/>
          <p:nvPr/>
        </p:nvSpPr>
        <p:spPr>
          <a:xfrm>
            <a:off x="1133475" y="2344782"/>
            <a:ext cx="10048875" cy="221983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bé</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yêu</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57B2768-786D-4EAB-8F8E-E774557B4CF9}"/>
              </a:ext>
            </a:extLst>
          </p:cNvPr>
          <p:cNvSpPr txBox="1"/>
          <p:nvPr/>
        </p:nvSpPr>
        <p:spPr>
          <a:xfrm>
            <a:off x="3171826" y="1011282"/>
            <a:ext cx="52768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THẢO LUẬN NHÓM ĐÔI</a:t>
            </a:r>
          </a:p>
        </p:txBody>
      </p:sp>
    </p:spTree>
    <p:extLst>
      <p:ext uri="{BB962C8B-B14F-4D97-AF65-F5344CB8AC3E}">
        <p14:creationId xmlns:p14="http://schemas.microsoft.com/office/powerpoint/2010/main" val="3776998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DÙNG BÉ YÊU - Bài hát thiếu nhi Đồ dùng bé yêu (Hình minh họa theo lời bài hát)">
            <a:hlinkClick r:id="" action="ppaction://media"/>
            <a:extLst>
              <a:ext uri="{FF2B5EF4-FFF2-40B4-BE49-F238E27FC236}">
                <a16:creationId xmlns:a16="http://schemas.microsoft.com/office/drawing/2014/main" id="{B22969AC-E2D1-4ACF-8E8E-D42E920EFB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12058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E778A8-246E-4B62-B5A5-6F393F9E5BF2}"/>
              </a:ext>
            </a:extLst>
          </p:cNvPr>
          <p:cNvSpPr txBox="1"/>
          <p:nvPr/>
        </p:nvSpPr>
        <p:spPr>
          <a:xfrm>
            <a:off x="1838739" y="2594967"/>
            <a:ext cx="10016795" cy="9967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VIẾT ĐOẠN VĂN TẢ </a:t>
            </a:r>
            <a:r>
              <a:rPr lang="en-US" sz="3600" b="1" dirty="0" err="1">
                <a:solidFill>
                  <a:srgbClr val="FF0000"/>
                </a:solidFill>
                <a:latin typeface="Times New Roman" panose="02020603050405020304" pitchFamily="18" charset="0"/>
                <a:ea typeface="+mj-ea"/>
                <a:cs typeface="Times New Roman" panose="02020603050405020304" pitchFamily="18" charset="0"/>
              </a:rPr>
              <a:t>ĐỒ</a:t>
            </a:r>
            <a:r>
              <a:rPr lang="en-US" sz="3600" b="1" dirty="0">
                <a:solidFill>
                  <a:srgbClr val="FF0000"/>
                </a:solidFill>
                <a:latin typeface="Times New Roman" panose="02020603050405020304" pitchFamily="18" charset="0"/>
                <a:ea typeface="+mj-ea"/>
                <a:cs typeface="Times New Roman" panose="02020603050405020304" pitchFamily="18" charset="0"/>
              </a:rPr>
              <a:t> </a:t>
            </a:r>
            <a:r>
              <a:rPr lang="en-US" sz="3600" b="1" dirty="0" err="1">
                <a:solidFill>
                  <a:srgbClr val="FF0000"/>
                </a:solidFill>
                <a:latin typeface="Times New Roman" panose="02020603050405020304" pitchFamily="18" charset="0"/>
                <a:ea typeface="+mj-ea"/>
                <a:cs typeface="Times New Roman" panose="02020603050405020304" pitchFamily="18" charset="0"/>
              </a:rPr>
              <a:t>DÙNG</a:t>
            </a:r>
            <a:r>
              <a:rPr lang="en-US" sz="3600" b="1" dirty="0">
                <a:solidFill>
                  <a:srgbClr val="FF0000"/>
                </a:solidFill>
                <a:latin typeface="Times New Roman" panose="02020603050405020304" pitchFamily="18" charset="0"/>
                <a:ea typeface="+mj-ea"/>
                <a:cs typeface="Times New Roman" panose="02020603050405020304" pitchFamily="18" charset="0"/>
              </a:rPr>
              <a:t> GIA </a:t>
            </a:r>
            <a:r>
              <a:rPr lang="en-US" sz="3600" b="1" dirty="0" err="1">
                <a:solidFill>
                  <a:srgbClr val="FF0000"/>
                </a:solidFill>
                <a:latin typeface="Times New Roman" panose="02020603050405020304" pitchFamily="18" charset="0"/>
                <a:ea typeface="+mj-ea"/>
                <a:cs typeface="Times New Roman" panose="02020603050405020304" pitchFamily="18" charset="0"/>
              </a:rPr>
              <a:t>ĐÌNH</a:t>
            </a:r>
            <a:endParaRPr lang="en-US" sz="3600" b="1" dirty="0">
              <a:solidFill>
                <a:srgbClr val="FF0000"/>
              </a:solidFill>
              <a:latin typeface="Times New Roman" panose="02020603050405020304" pitchFamily="18" charset="0"/>
              <a:ea typeface="+mj-ea"/>
              <a:cs typeface="Times New Roman" panose="02020603050405020304" pitchFamily="18" charset="0"/>
            </a:endParaRPr>
          </a:p>
        </p:txBody>
      </p:sp>
      <p:sp>
        <p:nvSpPr>
          <p:cNvPr id="15" name="TextBox 2">
            <a:extLst>
              <a:ext uri="{FF2B5EF4-FFF2-40B4-BE49-F238E27FC236}">
                <a16:creationId xmlns:a16="http://schemas.microsoft.com/office/drawing/2014/main" id="{17654521-74D0-4245-B3BF-13E4A677F9F2}"/>
              </a:ext>
            </a:extLst>
          </p:cNvPr>
          <p:cNvSpPr txBox="1">
            <a:spLocks noChangeArrowheads="1"/>
          </p:cNvSpPr>
          <p:nvPr/>
        </p:nvSpPr>
        <p:spPr bwMode="auto">
          <a:xfrm>
            <a:off x="3762196" y="1946716"/>
            <a:ext cx="5219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C00000"/>
                </a:solidFill>
                <a:latin typeface="Times New Roman" panose="02020603050405020304" pitchFamily="18" charset="0"/>
                <a:cs typeface="Times New Roman" panose="02020603050405020304" pitchFamily="18" charset="0"/>
              </a:rPr>
              <a:t>LUYỆN VIẾT ĐOẠN</a:t>
            </a: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2AC22-4646-46BD-ACBE-9405B47358AF}"/>
              </a:ext>
            </a:extLst>
          </p:cNvPr>
          <p:cNvSpPr txBox="1"/>
          <p:nvPr/>
        </p:nvSpPr>
        <p:spPr>
          <a:xfrm>
            <a:off x="937059" y="-20881"/>
            <a:ext cx="11355129" cy="622799"/>
          </a:xfrm>
          <a:prstGeom prst="rect">
            <a:avLst/>
          </a:prstGeom>
          <a:noFill/>
        </p:spPr>
        <p:txBody>
          <a:bodyPr wrap="square" rtlCol="0">
            <a:spAutoFit/>
          </a:bodyPr>
          <a:lstStyle/>
          <a:p>
            <a:pPr marL="0" marR="0" algn="just">
              <a:lnSpc>
                <a:spcPct val="115000"/>
              </a:lnSpc>
              <a:spcBef>
                <a:spcPts val="0"/>
              </a:spcBef>
              <a:spcAft>
                <a:spcPts val="800"/>
              </a:spcAft>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id="{C34F4C97-D9C5-47BB-9A6C-171D7DB4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0" y="538156"/>
            <a:ext cx="6419850" cy="6320926"/>
          </a:xfrm>
          <a:prstGeom prst="rect">
            <a:avLst/>
          </a:prstGeom>
        </p:spPr>
      </p:pic>
      <p:grpSp>
        <p:nvGrpSpPr>
          <p:cNvPr id="6" name="Group 5">
            <a:extLst>
              <a:ext uri="{FF2B5EF4-FFF2-40B4-BE49-F238E27FC236}">
                <a16:creationId xmlns:a16="http://schemas.microsoft.com/office/drawing/2014/main" id="{43D021AD-A044-47E3-8588-8FD7BD292958}"/>
              </a:ext>
            </a:extLst>
          </p:cNvPr>
          <p:cNvGrpSpPr/>
          <p:nvPr/>
        </p:nvGrpSpPr>
        <p:grpSpPr>
          <a:xfrm>
            <a:off x="6347163" y="878890"/>
            <a:ext cx="5686031" cy="5531435"/>
            <a:chOff x="1070698" y="2106377"/>
            <a:chExt cx="9344486" cy="3770145"/>
          </a:xfrm>
        </p:grpSpPr>
        <p:sp>
          <p:nvSpPr>
            <p:cNvPr id="7" name="Rectangle 6">
              <a:extLst>
                <a:ext uri="{FF2B5EF4-FFF2-40B4-BE49-F238E27FC236}">
                  <a16:creationId xmlns:a16="http://schemas.microsoft.com/office/drawing/2014/main" id="{32D28644-33E4-4F00-9331-75E4F920D4A0}"/>
                </a:ext>
              </a:extLst>
            </p:cNvPr>
            <p:cNvSpPr/>
            <p:nvPr/>
          </p:nvSpPr>
          <p:spPr>
            <a:xfrm>
              <a:off x="1075690" y="2106377"/>
              <a:ext cx="9334500" cy="377014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CFAA313-CD3D-44D3-B26B-B5795C882496}"/>
                </a:ext>
              </a:extLst>
            </p:cNvPr>
            <p:cNvCxnSpPr>
              <a:cxnSpLocks/>
            </p:cNvCxnSpPr>
            <p:nvPr/>
          </p:nvCxnSpPr>
          <p:spPr>
            <a:xfrm>
              <a:off x="3847465" y="2106377"/>
              <a:ext cx="0" cy="37701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8B3630-CC44-48F2-80F5-2F3FBEDEAD18}"/>
                </a:ext>
              </a:extLst>
            </p:cNvPr>
            <p:cNvCxnSpPr>
              <a:cxnSpLocks/>
            </p:cNvCxnSpPr>
            <p:nvPr/>
          </p:nvCxnSpPr>
          <p:spPr>
            <a:xfrm flipH="1">
              <a:off x="1070698" y="245797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1697E3-A32A-45F4-BD28-1DC92F33E6B0}"/>
                </a:ext>
              </a:extLst>
            </p:cNvPr>
            <p:cNvCxnSpPr>
              <a:cxnSpLocks/>
            </p:cNvCxnSpPr>
            <p:nvPr/>
          </p:nvCxnSpPr>
          <p:spPr>
            <a:xfrm flipH="1">
              <a:off x="1070698" y="2837274"/>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5D5D56-FD36-4130-8522-DBCAEBDFC855}"/>
                </a:ext>
              </a:extLst>
            </p:cNvPr>
            <p:cNvCxnSpPr>
              <a:cxnSpLocks/>
            </p:cNvCxnSpPr>
            <p:nvPr/>
          </p:nvCxnSpPr>
          <p:spPr>
            <a:xfrm flipH="1">
              <a:off x="1070698" y="3216579"/>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58D9B6-E340-448F-A938-8EFD93C021EF}"/>
                </a:ext>
              </a:extLst>
            </p:cNvPr>
            <p:cNvCxnSpPr>
              <a:cxnSpLocks/>
            </p:cNvCxnSpPr>
            <p:nvPr/>
          </p:nvCxnSpPr>
          <p:spPr>
            <a:xfrm flipH="1">
              <a:off x="1070698" y="3578022"/>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BD721-4676-456D-8440-49C97286BF05}"/>
                </a:ext>
              </a:extLst>
            </p:cNvPr>
            <p:cNvCxnSpPr>
              <a:cxnSpLocks/>
            </p:cNvCxnSpPr>
            <p:nvPr/>
          </p:nvCxnSpPr>
          <p:spPr>
            <a:xfrm flipH="1">
              <a:off x="1070698" y="3953676"/>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A0E65C-3415-46ED-A1C9-C05A949046D0}"/>
                </a:ext>
              </a:extLst>
            </p:cNvPr>
            <p:cNvCxnSpPr>
              <a:cxnSpLocks/>
            </p:cNvCxnSpPr>
            <p:nvPr/>
          </p:nvCxnSpPr>
          <p:spPr>
            <a:xfrm flipH="1">
              <a:off x="1070698" y="431877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3BE9E7-7A4C-4189-B32E-D9E4DF9B0655}"/>
                </a:ext>
              </a:extLst>
            </p:cNvPr>
            <p:cNvCxnSpPr>
              <a:cxnSpLocks/>
            </p:cNvCxnSpPr>
            <p:nvPr/>
          </p:nvCxnSpPr>
          <p:spPr>
            <a:xfrm flipH="1">
              <a:off x="1070698" y="4683866"/>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FD54B05-3D5C-4FD4-8CAC-B6BDBE5329E8}"/>
                </a:ext>
              </a:extLst>
            </p:cNvPr>
            <p:cNvCxnSpPr>
              <a:cxnSpLocks/>
            </p:cNvCxnSpPr>
            <p:nvPr/>
          </p:nvCxnSpPr>
          <p:spPr>
            <a:xfrm flipH="1">
              <a:off x="1070698" y="504896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4509E2-19C1-4CCF-B46E-1815B1B344C5}"/>
                </a:ext>
              </a:extLst>
            </p:cNvPr>
            <p:cNvCxnSpPr>
              <a:cxnSpLocks/>
            </p:cNvCxnSpPr>
            <p:nvPr/>
          </p:nvCxnSpPr>
          <p:spPr>
            <a:xfrm flipH="1">
              <a:off x="1080685" y="544169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2">
            <a:extLst>
              <a:ext uri="{FF2B5EF4-FFF2-40B4-BE49-F238E27FC236}">
                <a16:creationId xmlns:a16="http://schemas.microsoft.com/office/drawing/2014/main" id="{8979D75B-7AC3-4747-B640-B80F71D035EE}"/>
              </a:ext>
            </a:extLst>
          </p:cNvPr>
          <p:cNvSpPr txBox="1">
            <a:spLocks noChangeArrowheads="1"/>
          </p:cNvSpPr>
          <p:nvPr/>
        </p:nvSpPr>
        <p:spPr bwMode="auto">
          <a:xfrm>
            <a:off x="6347163" y="825947"/>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ĐỒ</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VẬT</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2">
            <a:extLst>
              <a:ext uri="{FF2B5EF4-FFF2-40B4-BE49-F238E27FC236}">
                <a16:creationId xmlns:a16="http://schemas.microsoft.com/office/drawing/2014/main" id="{12F7F245-264D-4CD1-9BF6-D3DB37A03653}"/>
              </a:ext>
            </a:extLst>
          </p:cNvPr>
          <p:cNvSpPr txBox="1">
            <a:spLocks noChangeArrowheads="1"/>
          </p:cNvSpPr>
          <p:nvPr/>
        </p:nvSpPr>
        <p:spPr bwMode="auto">
          <a:xfrm>
            <a:off x="8707348" y="812018"/>
            <a:ext cx="264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CÔNG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DỤNG</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F1C2FB91-F1C5-477D-BE87-DFBE7FE7E984}"/>
              </a:ext>
            </a:extLst>
          </p:cNvPr>
          <p:cNvSpPr/>
          <p:nvPr/>
        </p:nvSpPr>
        <p:spPr>
          <a:xfrm>
            <a:off x="161845" y="1533530"/>
            <a:ext cx="575014" cy="9742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E7D6E9D7-38DE-4BF2-8E19-C4B7C6E124CF}"/>
              </a:ext>
            </a:extLst>
          </p:cNvPr>
          <p:cNvSpPr txBox="1">
            <a:spLocks noChangeArrowheads="1"/>
          </p:cNvSpPr>
          <p:nvPr/>
        </p:nvSpPr>
        <p:spPr bwMode="auto">
          <a:xfrm>
            <a:off x="6244186" y="144727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hồ</a:t>
            </a:r>
            <a:endParaRPr lang="en-US" altLang="en-US" sz="2400" dirty="0">
              <a:latin typeface="Times New Roman" panose="02020603050405020304" pitchFamily="18" charset="0"/>
              <a:cs typeface="Times New Roman" panose="02020603050405020304" pitchFamily="18" charset="0"/>
            </a:endParaRPr>
          </a:p>
        </p:txBody>
      </p:sp>
      <p:sp>
        <p:nvSpPr>
          <p:cNvPr id="22" name="TextBox 2">
            <a:extLst>
              <a:ext uri="{FF2B5EF4-FFF2-40B4-BE49-F238E27FC236}">
                <a16:creationId xmlns:a16="http://schemas.microsoft.com/office/drawing/2014/main" id="{5CECA0FD-01F0-4A12-B34C-BF393ED4CCA7}"/>
              </a:ext>
            </a:extLst>
          </p:cNvPr>
          <p:cNvSpPr txBox="1">
            <a:spLocks noChangeArrowheads="1"/>
          </p:cNvSpPr>
          <p:nvPr/>
        </p:nvSpPr>
        <p:spPr bwMode="auto">
          <a:xfrm>
            <a:off x="7864475" y="144727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giờ</a:t>
            </a:r>
            <a:endParaRPr lang="en-US" altLang="en-US" sz="2400" dirty="0">
              <a:latin typeface="Times New Roman" panose="02020603050405020304" pitchFamily="18" charset="0"/>
              <a:cs typeface="Times New Roman" panose="02020603050405020304" pitchFamily="18" charset="0"/>
            </a:endParaRPr>
          </a:p>
        </p:txBody>
      </p:sp>
      <p:sp>
        <p:nvSpPr>
          <p:cNvPr id="23" name="TextBox 2">
            <a:extLst>
              <a:ext uri="{FF2B5EF4-FFF2-40B4-BE49-F238E27FC236}">
                <a16:creationId xmlns:a16="http://schemas.microsoft.com/office/drawing/2014/main" id="{9D45754F-7BB5-426D-978F-B0A4B2A61EC2}"/>
              </a:ext>
            </a:extLst>
          </p:cNvPr>
          <p:cNvSpPr txBox="1">
            <a:spLocks noChangeArrowheads="1"/>
          </p:cNvSpPr>
          <p:nvPr/>
        </p:nvSpPr>
        <p:spPr bwMode="auto">
          <a:xfrm>
            <a:off x="6035731" y="1970892"/>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ti</a:t>
            </a:r>
            <a:r>
              <a:rPr lang="en-US" altLang="en-US" sz="2400" dirty="0">
                <a:latin typeface="Times New Roman" panose="02020603050405020304" pitchFamily="18" charset="0"/>
                <a:cs typeface="Times New Roman" panose="02020603050405020304" pitchFamily="18" charset="0"/>
              </a:rPr>
              <a:t> vi</a:t>
            </a:r>
          </a:p>
        </p:txBody>
      </p:sp>
      <p:sp>
        <p:nvSpPr>
          <p:cNvPr id="24" name="Oval 23">
            <a:extLst>
              <a:ext uri="{FF2B5EF4-FFF2-40B4-BE49-F238E27FC236}">
                <a16:creationId xmlns:a16="http://schemas.microsoft.com/office/drawing/2014/main" id="{BA90EE22-B581-4DE7-BA4F-03195CC82305}"/>
              </a:ext>
            </a:extLst>
          </p:cNvPr>
          <p:cNvSpPr/>
          <p:nvPr/>
        </p:nvSpPr>
        <p:spPr>
          <a:xfrm>
            <a:off x="1" y="2600332"/>
            <a:ext cx="988022" cy="23907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id="{35BCB8DF-3059-41C0-AA33-106B38BCC9FB}"/>
              </a:ext>
            </a:extLst>
          </p:cNvPr>
          <p:cNvSpPr txBox="1">
            <a:spLocks noChangeArrowheads="1"/>
          </p:cNvSpPr>
          <p:nvPr/>
        </p:nvSpPr>
        <p:spPr bwMode="auto">
          <a:xfrm>
            <a:off x="7929932" y="1985206"/>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phim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a:t>
            </a:r>
          </a:p>
        </p:txBody>
      </p:sp>
      <p:sp>
        <p:nvSpPr>
          <p:cNvPr id="26" name="Oval 25">
            <a:extLst>
              <a:ext uri="{FF2B5EF4-FFF2-40B4-BE49-F238E27FC236}">
                <a16:creationId xmlns:a16="http://schemas.microsoft.com/office/drawing/2014/main" id="{29145BFA-4299-4BB6-86B1-88C4DE826CB1}"/>
              </a:ext>
            </a:extLst>
          </p:cNvPr>
          <p:cNvSpPr/>
          <p:nvPr/>
        </p:nvSpPr>
        <p:spPr>
          <a:xfrm>
            <a:off x="808482" y="1842656"/>
            <a:ext cx="988022" cy="4160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
            <a:extLst>
              <a:ext uri="{FF2B5EF4-FFF2-40B4-BE49-F238E27FC236}">
                <a16:creationId xmlns:a16="http://schemas.microsoft.com/office/drawing/2014/main" id="{37B90B22-B2CB-4EF4-B6DC-BCFA9E093DB3}"/>
              </a:ext>
            </a:extLst>
          </p:cNvPr>
          <p:cNvSpPr txBox="1">
            <a:spLocks noChangeArrowheads="1"/>
          </p:cNvSpPr>
          <p:nvPr/>
        </p:nvSpPr>
        <p:spPr bwMode="auto">
          <a:xfrm>
            <a:off x="6035731" y="2540790"/>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quạt</a:t>
            </a:r>
            <a:endParaRPr lang="en-US" altLang="en-US" sz="2400" dirty="0">
              <a:latin typeface="Times New Roman" panose="02020603050405020304" pitchFamily="18" charset="0"/>
              <a:cs typeface="Times New Roman" panose="02020603050405020304" pitchFamily="18" charset="0"/>
            </a:endParaRPr>
          </a:p>
        </p:txBody>
      </p:sp>
      <p:sp>
        <p:nvSpPr>
          <p:cNvPr id="28" name="TextBox 2">
            <a:extLst>
              <a:ext uri="{FF2B5EF4-FFF2-40B4-BE49-F238E27FC236}">
                <a16:creationId xmlns:a16="http://schemas.microsoft.com/office/drawing/2014/main" id="{400833BA-E53A-4E1C-8CB6-E2EDAD0A8A23}"/>
              </a:ext>
            </a:extLst>
          </p:cNvPr>
          <p:cNvSpPr txBox="1">
            <a:spLocks noChangeArrowheads="1"/>
          </p:cNvSpPr>
          <p:nvPr/>
        </p:nvSpPr>
        <p:spPr bwMode="auto">
          <a:xfrm>
            <a:off x="7441533" y="2507743"/>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a:latin typeface="Times New Roman" panose="02020603050405020304" pitchFamily="18" charset="0"/>
                <a:cs typeface="Times New Roman" panose="02020603050405020304" pitchFamily="18" charset="0"/>
              </a:rPr>
              <a:t>l</a:t>
            </a:r>
            <a:r>
              <a:rPr lang="vi-VN" altLang="en-US" sz="2400" smtClean="0">
                <a:latin typeface="Times New Roman" panose="02020603050405020304" pitchFamily="18" charset="0"/>
                <a:cs typeface="Times New Roman" panose="02020603050405020304" pitchFamily="18" charset="0"/>
              </a:rPr>
              <a:t>àm mát</a:t>
            </a:r>
            <a:endParaRPr lang="en-US" altLang="en-US" sz="2400" dirty="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id="{890BC237-4807-4FF4-A71E-97F32E6CEB0B}"/>
              </a:ext>
            </a:extLst>
          </p:cNvPr>
          <p:cNvSpPr/>
          <p:nvPr/>
        </p:nvSpPr>
        <p:spPr>
          <a:xfrm>
            <a:off x="1379451" y="5466522"/>
            <a:ext cx="2162218" cy="8544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
            <a:extLst>
              <a:ext uri="{FF2B5EF4-FFF2-40B4-BE49-F238E27FC236}">
                <a16:creationId xmlns:a16="http://schemas.microsoft.com/office/drawing/2014/main" id="{3D01E962-C6A8-48BD-B5BB-8A503640D7F9}"/>
              </a:ext>
            </a:extLst>
          </p:cNvPr>
          <p:cNvSpPr txBox="1">
            <a:spLocks noChangeArrowheads="1"/>
          </p:cNvSpPr>
          <p:nvPr/>
        </p:nvSpPr>
        <p:spPr bwMode="auto">
          <a:xfrm>
            <a:off x="6012035" y="3050817"/>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bàn</a:t>
            </a:r>
            <a:endParaRPr lang="en-US" altLang="en-US" sz="2400" dirty="0">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id="{74B276A5-7F91-4472-BDC3-C01DC40A511E}"/>
              </a:ext>
            </a:extLst>
          </p:cNvPr>
          <p:cNvSpPr txBox="1">
            <a:spLocks noChangeArrowheads="1"/>
          </p:cNvSpPr>
          <p:nvPr/>
        </p:nvSpPr>
        <p:spPr bwMode="auto">
          <a:xfrm>
            <a:off x="7803796" y="3063299"/>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endParaRPr lang="en-US" altLang="en-US" sz="2400" dirty="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578A6BC1-A5F5-4FCD-8832-5D0F3B0E3C30}"/>
              </a:ext>
            </a:extLst>
          </p:cNvPr>
          <p:cNvSpPr/>
          <p:nvPr/>
        </p:nvSpPr>
        <p:spPr>
          <a:xfrm>
            <a:off x="1754329" y="4991099"/>
            <a:ext cx="1111306" cy="622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2">
            <a:extLst>
              <a:ext uri="{FF2B5EF4-FFF2-40B4-BE49-F238E27FC236}">
                <a16:creationId xmlns:a16="http://schemas.microsoft.com/office/drawing/2014/main" id="{5A65A168-1E29-4B1A-AB18-9B96BB516BA4}"/>
              </a:ext>
            </a:extLst>
          </p:cNvPr>
          <p:cNvSpPr txBox="1">
            <a:spLocks noChangeArrowheads="1"/>
          </p:cNvSpPr>
          <p:nvPr/>
        </p:nvSpPr>
        <p:spPr bwMode="auto">
          <a:xfrm>
            <a:off x="6286048" y="3620962"/>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chén</a:t>
            </a:r>
            <a:endParaRPr lang="en-US" altLang="en-US" sz="2400" dirty="0">
              <a:latin typeface="Times New Roman" panose="02020603050405020304" pitchFamily="18" charset="0"/>
              <a:cs typeface="Times New Roman" panose="02020603050405020304" pitchFamily="18" charset="0"/>
            </a:endParaRPr>
          </a:p>
        </p:txBody>
      </p:sp>
      <p:sp>
        <p:nvSpPr>
          <p:cNvPr id="34" name="TextBox 2">
            <a:extLst>
              <a:ext uri="{FF2B5EF4-FFF2-40B4-BE49-F238E27FC236}">
                <a16:creationId xmlns:a16="http://schemas.microsoft.com/office/drawing/2014/main" id="{3AEA09B5-EDE9-494F-ADC0-C5EC33678B61}"/>
              </a:ext>
            </a:extLst>
          </p:cNvPr>
          <p:cNvSpPr txBox="1">
            <a:spLocks noChangeArrowheads="1"/>
          </p:cNvSpPr>
          <p:nvPr/>
        </p:nvSpPr>
        <p:spPr bwMode="auto">
          <a:xfrm>
            <a:off x="7864475" y="3626182"/>
            <a:ext cx="3421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endParaRPr lang="en-US" altLang="en-US" sz="2400" dirty="0">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B5CA47B5-C8A6-40E4-91DB-CF1D0485F4C8}"/>
              </a:ext>
            </a:extLst>
          </p:cNvPr>
          <p:cNvSpPr/>
          <p:nvPr/>
        </p:nvSpPr>
        <p:spPr>
          <a:xfrm>
            <a:off x="2562810" y="4660499"/>
            <a:ext cx="534785" cy="9533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2">
            <a:extLst>
              <a:ext uri="{FF2B5EF4-FFF2-40B4-BE49-F238E27FC236}">
                <a16:creationId xmlns:a16="http://schemas.microsoft.com/office/drawing/2014/main" id="{3DDDF5CC-E8A9-43B1-8B7A-0594048FC337}"/>
              </a:ext>
            </a:extLst>
          </p:cNvPr>
          <p:cNvSpPr txBox="1">
            <a:spLocks noChangeArrowheads="1"/>
          </p:cNvSpPr>
          <p:nvPr/>
        </p:nvSpPr>
        <p:spPr bwMode="auto">
          <a:xfrm>
            <a:off x="6140076" y="4134406"/>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lọ</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hoa</a:t>
            </a:r>
            <a:endParaRPr lang="en-US" altLang="en-US" sz="2400" dirty="0">
              <a:latin typeface="Times New Roman" panose="02020603050405020304" pitchFamily="18" charset="0"/>
              <a:cs typeface="Times New Roman" panose="02020603050405020304" pitchFamily="18" charset="0"/>
            </a:endParaRPr>
          </a:p>
        </p:txBody>
      </p:sp>
      <p:sp>
        <p:nvSpPr>
          <p:cNvPr id="37" name="TextBox 2">
            <a:extLst>
              <a:ext uri="{FF2B5EF4-FFF2-40B4-BE49-F238E27FC236}">
                <a16:creationId xmlns:a16="http://schemas.microsoft.com/office/drawing/2014/main" id="{AAFC4849-9F11-4E95-954C-401B271DC90D}"/>
              </a:ext>
            </a:extLst>
          </p:cNvPr>
          <p:cNvSpPr txBox="1">
            <a:spLocks noChangeArrowheads="1"/>
          </p:cNvSpPr>
          <p:nvPr/>
        </p:nvSpPr>
        <p:spPr bwMode="auto">
          <a:xfrm>
            <a:off x="7829956" y="4140805"/>
            <a:ext cx="412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đẹp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endParaRPr lang="en-US" altLang="en-US" sz="2400" dirty="0">
              <a:latin typeface="Times New Roman" panose="02020603050405020304" pitchFamily="18" charset="0"/>
              <a:cs typeface="Times New Roman" panose="02020603050405020304" pitchFamily="18" charset="0"/>
            </a:endParaRPr>
          </a:p>
        </p:txBody>
      </p:sp>
      <p:sp>
        <p:nvSpPr>
          <p:cNvPr id="38" name="Oval 37">
            <a:extLst>
              <a:ext uri="{FF2B5EF4-FFF2-40B4-BE49-F238E27FC236}">
                <a16:creationId xmlns:a16="http://schemas.microsoft.com/office/drawing/2014/main" id="{EB37A97E-BA59-48F4-A4A7-271E2E3551B0}"/>
              </a:ext>
            </a:extLst>
          </p:cNvPr>
          <p:cNvSpPr/>
          <p:nvPr/>
        </p:nvSpPr>
        <p:spPr>
          <a:xfrm>
            <a:off x="1423509" y="4036369"/>
            <a:ext cx="2373046" cy="12413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2">
            <a:extLst>
              <a:ext uri="{FF2B5EF4-FFF2-40B4-BE49-F238E27FC236}">
                <a16:creationId xmlns:a16="http://schemas.microsoft.com/office/drawing/2014/main" id="{82B6BD51-0CBF-4735-B450-CA99668E25BB}"/>
              </a:ext>
            </a:extLst>
          </p:cNvPr>
          <p:cNvSpPr txBox="1">
            <a:spLocks noChangeArrowheads="1"/>
          </p:cNvSpPr>
          <p:nvPr/>
        </p:nvSpPr>
        <p:spPr bwMode="auto">
          <a:xfrm>
            <a:off x="6282544" y="469432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ghế</a:t>
            </a:r>
            <a:r>
              <a:rPr lang="en-US" altLang="en-US" sz="2400" dirty="0">
                <a:latin typeface="Times New Roman" panose="02020603050405020304" pitchFamily="18" charset="0"/>
                <a:cs typeface="Times New Roman" panose="02020603050405020304" pitchFamily="18" charset="0"/>
              </a:rPr>
              <a:t> sofa</a:t>
            </a:r>
          </a:p>
        </p:txBody>
      </p:sp>
      <p:sp>
        <p:nvSpPr>
          <p:cNvPr id="40" name="TextBox 2">
            <a:extLst>
              <a:ext uri="{FF2B5EF4-FFF2-40B4-BE49-F238E27FC236}">
                <a16:creationId xmlns:a16="http://schemas.microsoft.com/office/drawing/2014/main" id="{B231BED5-B6E4-4E5E-A70D-64F1267AE1E1}"/>
              </a:ext>
            </a:extLst>
          </p:cNvPr>
          <p:cNvSpPr txBox="1">
            <a:spLocks noChangeArrowheads="1"/>
          </p:cNvSpPr>
          <p:nvPr/>
        </p:nvSpPr>
        <p:spPr bwMode="auto">
          <a:xfrm>
            <a:off x="7365670" y="4687333"/>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ngồi</a:t>
            </a:r>
            <a:endParaRPr lang="en-US" altLang="en-US" sz="24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id="{13AAAC0D-F648-47A7-8AB5-30B2DA0474AE}"/>
              </a:ext>
            </a:extLst>
          </p:cNvPr>
          <p:cNvSpPr/>
          <p:nvPr/>
        </p:nvSpPr>
        <p:spPr>
          <a:xfrm>
            <a:off x="1144546" y="5772355"/>
            <a:ext cx="3460489" cy="855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2">
            <a:extLst>
              <a:ext uri="{FF2B5EF4-FFF2-40B4-BE49-F238E27FC236}">
                <a16:creationId xmlns:a16="http://schemas.microsoft.com/office/drawing/2014/main" id="{D51748D4-D5A8-48F8-BB15-C9AAE45DB954}"/>
              </a:ext>
            </a:extLst>
          </p:cNvPr>
          <p:cNvSpPr txBox="1">
            <a:spLocks noChangeArrowheads="1"/>
          </p:cNvSpPr>
          <p:nvPr/>
        </p:nvSpPr>
        <p:spPr bwMode="auto">
          <a:xfrm>
            <a:off x="6081994" y="5266185"/>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thảm</a:t>
            </a:r>
            <a:endParaRPr lang="en-US" altLang="en-US" sz="2400" dirty="0">
              <a:latin typeface="Times New Roman" panose="02020603050405020304" pitchFamily="18" charset="0"/>
              <a:cs typeface="Times New Roman" panose="02020603050405020304" pitchFamily="18" charset="0"/>
            </a:endParaRPr>
          </a:p>
        </p:txBody>
      </p:sp>
      <p:sp>
        <p:nvSpPr>
          <p:cNvPr id="43" name="TextBox 2">
            <a:extLst>
              <a:ext uri="{FF2B5EF4-FFF2-40B4-BE49-F238E27FC236}">
                <a16:creationId xmlns:a16="http://schemas.microsoft.com/office/drawing/2014/main" id="{BEB05E68-73A5-400C-893A-562D38E880F8}"/>
              </a:ext>
            </a:extLst>
          </p:cNvPr>
          <p:cNvSpPr txBox="1">
            <a:spLocks noChangeArrowheads="1"/>
          </p:cNvSpPr>
          <p:nvPr/>
        </p:nvSpPr>
        <p:spPr bwMode="auto">
          <a:xfrm>
            <a:off x="7531586" y="5267542"/>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ấm</a:t>
            </a:r>
            <a:endParaRPr lang="en-US" altLang="en-US" sz="2400" dirty="0">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id="{2D0E6BCD-56C6-46DE-A95D-14B797B80FF9}"/>
              </a:ext>
            </a:extLst>
          </p:cNvPr>
          <p:cNvSpPr/>
          <p:nvPr/>
        </p:nvSpPr>
        <p:spPr>
          <a:xfrm>
            <a:off x="2929879" y="3063300"/>
            <a:ext cx="507881" cy="1019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2">
            <a:extLst>
              <a:ext uri="{FF2B5EF4-FFF2-40B4-BE49-F238E27FC236}">
                <a16:creationId xmlns:a16="http://schemas.microsoft.com/office/drawing/2014/main" id="{EA926016-AB44-43E5-B59F-4FE654CC7C3A}"/>
              </a:ext>
            </a:extLst>
          </p:cNvPr>
          <p:cNvSpPr txBox="1">
            <a:spLocks noChangeArrowheads="1"/>
          </p:cNvSpPr>
          <p:nvPr/>
        </p:nvSpPr>
        <p:spPr bwMode="auto">
          <a:xfrm>
            <a:off x="6329960" y="5836330"/>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đèn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endParaRPr lang="en-US" altLang="en-US" sz="2400" dirty="0">
              <a:latin typeface="Times New Roman" panose="02020603050405020304" pitchFamily="18" charset="0"/>
              <a:cs typeface="Times New Roman" panose="02020603050405020304" pitchFamily="18" charset="0"/>
            </a:endParaRPr>
          </a:p>
        </p:txBody>
      </p:sp>
      <p:sp>
        <p:nvSpPr>
          <p:cNvPr id="46" name="TextBox 2">
            <a:extLst>
              <a:ext uri="{FF2B5EF4-FFF2-40B4-BE49-F238E27FC236}">
                <a16:creationId xmlns:a16="http://schemas.microsoft.com/office/drawing/2014/main" id="{30298164-0E57-4DF8-80B4-832C3B10B526}"/>
              </a:ext>
            </a:extLst>
          </p:cNvPr>
          <p:cNvSpPr txBox="1">
            <a:spLocks noChangeArrowheads="1"/>
          </p:cNvSpPr>
          <p:nvPr/>
        </p:nvSpPr>
        <p:spPr bwMode="auto">
          <a:xfrm>
            <a:off x="7013889" y="5815149"/>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chiếu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9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3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animBg="1"/>
      <p:bldP spid="20" grpId="1" animBg="1"/>
      <p:bldP spid="21" grpId="0"/>
      <p:bldP spid="22" grpId="0"/>
      <p:bldP spid="23" grpId="0"/>
      <p:bldP spid="24" grpId="0" animBg="1"/>
      <p:bldP spid="24" grpId="1" animBg="1"/>
      <p:bldP spid="25" grpId="0"/>
      <p:bldP spid="26" grpId="0" animBg="1"/>
      <p:bldP spid="26" grpId="1" animBg="1"/>
      <p:bldP spid="27" grpId="0"/>
      <p:bldP spid="28" grpId="0"/>
      <p:bldP spid="29" grpId="0" animBg="1"/>
      <p:bldP spid="29" grpId="1" animBg="1"/>
      <p:bldP spid="30" grpId="0"/>
      <p:bldP spid="31" grpId="0"/>
      <p:bldP spid="32" grpId="0" animBg="1"/>
      <p:bldP spid="32" grpId="1" animBg="1"/>
      <p:bldP spid="33" grpId="0"/>
      <p:bldP spid="34" grpId="0"/>
      <p:bldP spid="35" grpId="0" animBg="1"/>
      <p:bldP spid="35" grpId="1" animBg="1"/>
      <p:bldP spid="36" grpId="0"/>
      <p:bldP spid="37" grpId="0"/>
      <p:bldP spid="38" grpId="0" animBg="1"/>
      <p:bldP spid="38" grpId="1" animBg="1"/>
      <p:bldP spid="39" grpId="0"/>
      <p:bldP spid="40" grpId="0"/>
      <p:bldP spid="41" grpId="0" animBg="1"/>
      <p:bldP spid="41" grpId="1" animBg="1"/>
      <p:bldP spid="42" grpId="0"/>
      <p:bldP spid="43" grpId="0"/>
      <p:bldP spid="44" grpId="0" animBg="1"/>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2AC22-4646-46BD-ACBE-9405B47358AF}"/>
              </a:ext>
            </a:extLst>
          </p:cNvPr>
          <p:cNvSpPr txBox="1"/>
          <p:nvPr/>
        </p:nvSpPr>
        <p:spPr>
          <a:xfrm>
            <a:off x="937059" y="-39120"/>
            <a:ext cx="11355129" cy="622799"/>
          </a:xfrm>
          <a:prstGeom prst="rect">
            <a:avLst/>
          </a:prstGeom>
          <a:noFill/>
        </p:spPr>
        <p:txBody>
          <a:bodyPr wrap="square" rtlCol="0">
            <a:spAutoFit/>
          </a:bodyPr>
          <a:lstStyle/>
          <a:p>
            <a:pPr marL="0" marR="0" algn="just">
              <a:lnSpc>
                <a:spcPct val="115000"/>
              </a:lnSpc>
              <a:spcBef>
                <a:spcPts val="0"/>
              </a:spcBef>
              <a:spcAft>
                <a:spcPts val="800"/>
              </a:spcAft>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id="{C34F4C97-D9C5-47BB-9A6C-171D7DB4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9" y="537074"/>
            <a:ext cx="6419850" cy="6320926"/>
          </a:xfrm>
          <a:prstGeom prst="rect">
            <a:avLst/>
          </a:prstGeom>
        </p:spPr>
      </p:pic>
      <p:grpSp>
        <p:nvGrpSpPr>
          <p:cNvPr id="6" name="Group 5">
            <a:extLst>
              <a:ext uri="{FF2B5EF4-FFF2-40B4-BE49-F238E27FC236}">
                <a16:creationId xmlns:a16="http://schemas.microsoft.com/office/drawing/2014/main" id="{43D021AD-A044-47E3-8588-8FD7BD292958}"/>
              </a:ext>
            </a:extLst>
          </p:cNvPr>
          <p:cNvGrpSpPr/>
          <p:nvPr/>
        </p:nvGrpSpPr>
        <p:grpSpPr>
          <a:xfrm>
            <a:off x="6336325" y="824024"/>
            <a:ext cx="5695172" cy="3895588"/>
            <a:chOff x="1050682" y="2106376"/>
            <a:chExt cx="9359508" cy="3816750"/>
          </a:xfrm>
        </p:grpSpPr>
        <p:sp>
          <p:nvSpPr>
            <p:cNvPr id="7" name="Rectangle 6">
              <a:extLst>
                <a:ext uri="{FF2B5EF4-FFF2-40B4-BE49-F238E27FC236}">
                  <a16:creationId xmlns:a16="http://schemas.microsoft.com/office/drawing/2014/main" id="{32D28644-33E4-4F00-9331-75E4F920D4A0}"/>
                </a:ext>
              </a:extLst>
            </p:cNvPr>
            <p:cNvSpPr/>
            <p:nvPr/>
          </p:nvSpPr>
          <p:spPr>
            <a:xfrm>
              <a:off x="1075691" y="2106376"/>
              <a:ext cx="9334499" cy="38167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BCFAA313-CD3D-44D3-B26B-B5795C882496}"/>
                </a:ext>
              </a:extLst>
            </p:cNvPr>
            <p:cNvCxnSpPr>
              <a:cxnSpLocks/>
            </p:cNvCxnSpPr>
            <p:nvPr/>
          </p:nvCxnSpPr>
          <p:spPr>
            <a:xfrm>
              <a:off x="3847465" y="2106377"/>
              <a:ext cx="0" cy="37701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8B3630-CC44-48F2-80F5-2F3FBEDEAD18}"/>
                </a:ext>
              </a:extLst>
            </p:cNvPr>
            <p:cNvCxnSpPr>
              <a:cxnSpLocks/>
            </p:cNvCxnSpPr>
            <p:nvPr/>
          </p:nvCxnSpPr>
          <p:spPr>
            <a:xfrm flipH="1">
              <a:off x="1070699" y="2512069"/>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1697E3-A32A-45F4-BD28-1DC92F33E6B0}"/>
                </a:ext>
              </a:extLst>
            </p:cNvPr>
            <p:cNvCxnSpPr>
              <a:cxnSpLocks/>
            </p:cNvCxnSpPr>
            <p:nvPr/>
          </p:nvCxnSpPr>
          <p:spPr>
            <a:xfrm flipH="1">
              <a:off x="1070698" y="317639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5D5D56-FD36-4130-8522-DBCAEBDFC855}"/>
                </a:ext>
              </a:extLst>
            </p:cNvPr>
            <p:cNvCxnSpPr>
              <a:cxnSpLocks/>
            </p:cNvCxnSpPr>
            <p:nvPr/>
          </p:nvCxnSpPr>
          <p:spPr>
            <a:xfrm flipH="1">
              <a:off x="1050682" y="3893467"/>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58D9B6-E340-448F-A938-8EFD93C021EF}"/>
                </a:ext>
              </a:extLst>
            </p:cNvPr>
            <p:cNvCxnSpPr>
              <a:cxnSpLocks/>
            </p:cNvCxnSpPr>
            <p:nvPr/>
          </p:nvCxnSpPr>
          <p:spPr>
            <a:xfrm flipH="1">
              <a:off x="1070699" y="459193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BD721-4676-456D-8440-49C97286BF05}"/>
                </a:ext>
              </a:extLst>
            </p:cNvPr>
            <p:cNvCxnSpPr>
              <a:cxnSpLocks/>
            </p:cNvCxnSpPr>
            <p:nvPr/>
          </p:nvCxnSpPr>
          <p:spPr>
            <a:xfrm flipH="1">
              <a:off x="1070698" y="5267657"/>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2">
            <a:extLst>
              <a:ext uri="{FF2B5EF4-FFF2-40B4-BE49-F238E27FC236}">
                <a16:creationId xmlns:a16="http://schemas.microsoft.com/office/drawing/2014/main" id="{8979D75B-7AC3-4747-B640-B80F71D035EE}"/>
              </a:ext>
            </a:extLst>
          </p:cNvPr>
          <p:cNvSpPr txBox="1">
            <a:spLocks noChangeArrowheads="1"/>
          </p:cNvSpPr>
          <p:nvPr/>
        </p:nvSpPr>
        <p:spPr bwMode="auto">
          <a:xfrm>
            <a:off x="6383169" y="822634"/>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ĐỒ</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VẬT</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2">
            <a:extLst>
              <a:ext uri="{FF2B5EF4-FFF2-40B4-BE49-F238E27FC236}">
                <a16:creationId xmlns:a16="http://schemas.microsoft.com/office/drawing/2014/main" id="{12F7F245-264D-4CD1-9BF6-D3DB37A03653}"/>
              </a:ext>
            </a:extLst>
          </p:cNvPr>
          <p:cNvSpPr txBox="1">
            <a:spLocks noChangeArrowheads="1"/>
          </p:cNvSpPr>
          <p:nvPr/>
        </p:nvSpPr>
        <p:spPr bwMode="auto">
          <a:xfrm>
            <a:off x="8670334" y="790716"/>
            <a:ext cx="264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CÔNG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DỤNG</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21" name="TextBox 2">
            <a:extLst>
              <a:ext uri="{FF2B5EF4-FFF2-40B4-BE49-F238E27FC236}">
                <a16:creationId xmlns:a16="http://schemas.microsoft.com/office/drawing/2014/main" id="{E7D6E9D7-38DE-4BF2-8E19-C4B7C6E124CF}"/>
              </a:ext>
            </a:extLst>
          </p:cNvPr>
          <p:cNvSpPr txBox="1">
            <a:spLocks noChangeArrowheads="1"/>
          </p:cNvSpPr>
          <p:nvPr/>
        </p:nvSpPr>
        <p:spPr bwMode="auto">
          <a:xfrm>
            <a:off x="6294365" y="1357695"/>
            <a:ext cx="163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máy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endParaRPr lang="en-US" altLang="en-US" sz="2400" dirty="0">
              <a:latin typeface="Times New Roman" panose="02020603050405020304" pitchFamily="18" charset="0"/>
              <a:cs typeface="Times New Roman" panose="02020603050405020304" pitchFamily="18" charset="0"/>
            </a:endParaRPr>
          </a:p>
        </p:txBody>
      </p:sp>
      <p:sp>
        <p:nvSpPr>
          <p:cNvPr id="22" name="TextBox 2">
            <a:extLst>
              <a:ext uri="{FF2B5EF4-FFF2-40B4-BE49-F238E27FC236}">
                <a16:creationId xmlns:a16="http://schemas.microsoft.com/office/drawing/2014/main" id="{5CECA0FD-01F0-4A12-B34C-BF393ED4CCA7}"/>
              </a:ext>
            </a:extLst>
          </p:cNvPr>
          <p:cNvSpPr txBox="1">
            <a:spLocks noChangeArrowheads="1"/>
          </p:cNvSpPr>
          <p:nvPr/>
        </p:nvSpPr>
        <p:spPr bwMode="auto">
          <a:xfrm>
            <a:off x="8184293" y="1169448"/>
            <a:ext cx="382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giải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tìm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kiếm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tin, …</a:t>
            </a:r>
          </a:p>
        </p:txBody>
      </p:sp>
      <p:sp>
        <p:nvSpPr>
          <p:cNvPr id="23" name="TextBox 2">
            <a:extLst>
              <a:ext uri="{FF2B5EF4-FFF2-40B4-BE49-F238E27FC236}">
                <a16:creationId xmlns:a16="http://schemas.microsoft.com/office/drawing/2014/main" id="{9D45754F-7BB5-426D-978F-B0A4B2A61EC2}"/>
              </a:ext>
            </a:extLst>
          </p:cNvPr>
          <p:cNvSpPr txBox="1">
            <a:spLocks noChangeArrowheads="1"/>
          </p:cNvSpPr>
          <p:nvPr/>
        </p:nvSpPr>
        <p:spPr bwMode="auto">
          <a:xfrm>
            <a:off x="6282544" y="2030799"/>
            <a:ext cx="1509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lạnh</a:t>
            </a:r>
            <a:endParaRPr lang="en-US" altLang="en-US" sz="2400" dirty="0">
              <a:latin typeface="Times New Roman" panose="02020603050405020304" pitchFamily="18" charset="0"/>
              <a:cs typeface="Times New Roman" panose="02020603050405020304" pitchFamily="18" charset="0"/>
            </a:endParaRPr>
          </a:p>
        </p:txBody>
      </p:sp>
      <p:sp>
        <p:nvSpPr>
          <p:cNvPr id="25" name="TextBox 2">
            <a:extLst>
              <a:ext uri="{FF2B5EF4-FFF2-40B4-BE49-F238E27FC236}">
                <a16:creationId xmlns:a16="http://schemas.microsoft.com/office/drawing/2014/main" id="{35BCB8DF-3059-41C0-AA33-106B38BCC9FB}"/>
              </a:ext>
            </a:extLst>
          </p:cNvPr>
          <p:cNvSpPr txBox="1">
            <a:spLocks noChangeArrowheads="1"/>
          </p:cNvSpPr>
          <p:nvPr/>
        </p:nvSpPr>
        <p:spPr bwMode="auto">
          <a:xfrm>
            <a:off x="7792345" y="2043607"/>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phẩm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lâu</a:t>
            </a:r>
            <a:endParaRPr lang="en-US" altLang="en-US" sz="2400" dirty="0">
              <a:latin typeface="Times New Roman" panose="02020603050405020304" pitchFamily="18" charset="0"/>
              <a:cs typeface="Times New Roman" panose="02020603050405020304" pitchFamily="18" charset="0"/>
            </a:endParaRPr>
          </a:p>
        </p:txBody>
      </p:sp>
      <p:sp>
        <p:nvSpPr>
          <p:cNvPr id="27" name="TextBox 2">
            <a:extLst>
              <a:ext uri="{FF2B5EF4-FFF2-40B4-BE49-F238E27FC236}">
                <a16:creationId xmlns:a16="http://schemas.microsoft.com/office/drawing/2014/main" id="{37B90B22-B2CB-4EF4-B6DC-BCFA9E093DB3}"/>
              </a:ext>
            </a:extLst>
          </p:cNvPr>
          <p:cNvSpPr txBox="1">
            <a:spLocks noChangeArrowheads="1"/>
          </p:cNvSpPr>
          <p:nvPr/>
        </p:nvSpPr>
        <p:spPr bwMode="auto">
          <a:xfrm>
            <a:off x="6336325" y="2743243"/>
            <a:ext cx="1554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nồi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endParaRPr lang="en-US" altLang="en-US" sz="2400" dirty="0">
              <a:latin typeface="Times New Roman" panose="02020603050405020304" pitchFamily="18" charset="0"/>
              <a:cs typeface="Times New Roman" panose="02020603050405020304" pitchFamily="18" charset="0"/>
            </a:endParaRPr>
          </a:p>
        </p:txBody>
      </p:sp>
      <p:sp>
        <p:nvSpPr>
          <p:cNvPr id="28" name="TextBox 2">
            <a:extLst>
              <a:ext uri="{FF2B5EF4-FFF2-40B4-BE49-F238E27FC236}">
                <a16:creationId xmlns:a16="http://schemas.microsoft.com/office/drawing/2014/main" id="{400833BA-E53A-4E1C-8CB6-E2EDAD0A8A23}"/>
              </a:ext>
            </a:extLst>
          </p:cNvPr>
          <p:cNvSpPr txBox="1">
            <a:spLocks noChangeArrowheads="1"/>
          </p:cNvSpPr>
          <p:nvPr/>
        </p:nvSpPr>
        <p:spPr bwMode="auto">
          <a:xfrm>
            <a:off x="7793015" y="2732240"/>
            <a:ext cx="2036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nấu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endParaRPr lang="en-US" altLang="en-US" sz="2400" dirty="0">
              <a:latin typeface="Times New Roman" panose="02020603050405020304" pitchFamily="18" charset="0"/>
              <a:cs typeface="Times New Roman" panose="02020603050405020304" pitchFamily="18" charset="0"/>
            </a:endParaRPr>
          </a:p>
        </p:txBody>
      </p:sp>
      <p:sp>
        <p:nvSpPr>
          <p:cNvPr id="30" name="TextBox 2">
            <a:extLst>
              <a:ext uri="{FF2B5EF4-FFF2-40B4-BE49-F238E27FC236}">
                <a16:creationId xmlns:a16="http://schemas.microsoft.com/office/drawing/2014/main" id="{3D01E962-C6A8-48BD-B5BB-8A503640D7F9}"/>
              </a:ext>
            </a:extLst>
          </p:cNvPr>
          <p:cNvSpPr txBox="1">
            <a:spLocks noChangeArrowheads="1"/>
          </p:cNvSpPr>
          <p:nvPr/>
        </p:nvSpPr>
        <p:spPr bwMode="auto">
          <a:xfrm>
            <a:off x="6308285" y="3440079"/>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thoại</a:t>
            </a:r>
            <a:endParaRPr lang="en-US" altLang="en-US" sz="2400" dirty="0">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id="{74B276A5-7F91-4472-BDC3-C01DC40A511E}"/>
              </a:ext>
            </a:extLst>
          </p:cNvPr>
          <p:cNvSpPr txBox="1">
            <a:spLocks noChangeArrowheads="1"/>
          </p:cNvSpPr>
          <p:nvPr/>
        </p:nvSpPr>
        <p:spPr bwMode="auto">
          <a:xfrm>
            <a:off x="7709591" y="3441866"/>
            <a:ext cx="2082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lạc</a:t>
            </a:r>
            <a:endParaRPr lang="en-US" altLang="en-US" sz="2400" dirty="0">
              <a:latin typeface="Times New Roman" panose="02020603050405020304" pitchFamily="18" charset="0"/>
              <a:cs typeface="Times New Roman" panose="02020603050405020304" pitchFamily="18" charset="0"/>
            </a:endParaRPr>
          </a:p>
        </p:txBody>
      </p:sp>
      <p:sp>
        <p:nvSpPr>
          <p:cNvPr id="39" name="TextBox 2">
            <a:extLst>
              <a:ext uri="{FF2B5EF4-FFF2-40B4-BE49-F238E27FC236}">
                <a16:creationId xmlns:a16="http://schemas.microsoft.com/office/drawing/2014/main" id="{82B6BD51-0CBF-4735-B450-CA99668E25BB}"/>
              </a:ext>
            </a:extLst>
          </p:cNvPr>
          <p:cNvSpPr txBox="1">
            <a:spLocks noChangeArrowheads="1"/>
          </p:cNvSpPr>
          <p:nvPr/>
        </p:nvSpPr>
        <p:spPr bwMode="auto">
          <a:xfrm>
            <a:off x="6060730" y="4114494"/>
            <a:ext cx="1212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kệ</a:t>
            </a:r>
            <a:endParaRPr lang="en-US" altLang="en-US" sz="2400" dirty="0">
              <a:latin typeface="Times New Roman" panose="02020603050405020304" pitchFamily="18" charset="0"/>
              <a:cs typeface="Times New Roman" panose="02020603050405020304" pitchFamily="18" charset="0"/>
            </a:endParaRPr>
          </a:p>
        </p:txBody>
      </p:sp>
      <p:sp>
        <p:nvSpPr>
          <p:cNvPr id="40" name="TextBox 2">
            <a:extLst>
              <a:ext uri="{FF2B5EF4-FFF2-40B4-BE49-F238E27FC236}">
                <a16:creationId xmlns:a16="http://schemas.microsoft.com/office/drawing/2014/main" id="{B231BED5-B6E4-4E5E-A70D-64F1267AE1E1}"/>
              </a:ext>
            </a:extLst>
          </p:cNvPr>
          <p:cNvSpPr txBox="1">
            <a:spLocks noChangeArrowheads="1"/>
          </p:cNvSpPr>
          <p:nvPr/>
        </p:nvSpPr>
        <p:spPr bwMode="auto">
          <a:xfrm>
            <a:off x="8032909" y="4115673"/>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endParaRPr lang="en-US" altLang="en-US" sz="24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id="{13AAAC0D-F648-47A7-8AB5-30B2DA0474AE}"/>
              </a:ext>
            </a:extLst>
          </p:cNvPr>
          <p:cNvSpPr/>
          <p:nvPr/>
        </p:nvSpPr>
        <p:spPr>
          <a:xfrm>
            <a:off x="4368414" y="3670911"/>
            <a:ext cx="566521" cy="855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CA6951B6-8EAC-487D-A71A-192E76F04313}"/>
              </a:ext>
            </a:extLst>
          </p:cNvPr>
          <p:cNvSpPr/>
          <p:nvPr/>
        </p:nvSpPr>
        <p:spPr>
          <a:xfrm>
            <a:off x="3323598" y="2719176"/>
            <a:ext cx="1212271" cy="2721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071A0D40-6217-44D9-81D0-B5158D6EE2E1}"/>
              </a:ext>
            </a:extLst>
          </p:cNvPr>
          <p:cNvSpPr/>
          <p:nvPr/>
        </p:nvSpPr>
        <p:spPr>
          <a:xfrm>
            <a:off x="4725561" y="2667119"/>
            <a:ext cx="1212271" cy="2952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EC3ED492-C108-4263-B441-8995514FDA3B}"/>
              </a:ext>
            </a:extLst>
          </p:cNvPr>
          <p:cNvSpPr/>
          <p:nvPr/>
        </p:nvSpPr>
        <p:spPr>
          <a:xfrm>
            <a:off x="162828" y="4829176"/>
            <a:ext cx="1212271" cy="12874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52FBDCBB-6EC5-4B3F-9311-31D137B1D13B}"/>
              </a:ext>
            </a:extLst>
          </p:cNvPr>
          <p:cNvSpPr/>
          <p:nvPr/>
        </p:nvSpPr>
        <p:spPr>
          <a:xfrm>
            <a:off x="5694843" y="3060517"/>
            <a:ext cx="622889" cy="10539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64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7" grpId="0"/>
      <p:bldP spid="28" grpId="0"/>
      <p:bldP spid="30" grpId="0"/>
      <p:bldP spid="31" grpId="0"/>
      <p:bldP spid="39" grpId="0"/>
      <p:bldP spid="40" grpId="0"/>
      <p:bldP spid="41" grpId="0" animBg="1"/>
      <p:bldP spid="41" grpId="1" animBg="1"/>
      <p:bldP spid="47" grpId="0" animBg="1"/>
      <p:bldP spid="47" grpId="1" animBg="1"/>
      <p:bldP spid="48" grpId="0" animBg="1"/>
      <p:bldP spid="48" grpId="1" animBg="1"/>
      <p:bldP spid="49" grpId="0"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30990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VIẾT ĐOẠN VĂN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587F0B6-91B5-4B61-9E30-9A96132E5899}"/>
              </a:ext>
            </a:extLst>
          </p:cNvPr>
          <p:cNvSpPr/>
          <p:nvPr/>
        </p:nvSpPr>
        <p:spPr>
          <a:xfrm>
            <a:off x="4046220" y="2950845"/>
            <a:ext cx="3714750" cy="17145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Tả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dùng</a:t>
            </a:r>
            <a:endParaRPr lang="en-US" sz="3600"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6D70DDA8-F884-46FC-BF1D-80F19F1FC40F}"/>
              </a:ext>
            </a:extLst>
          </p:cNvPr>
          <p:cNvCxnSpPr>
            <a:cxnSpLocks/>
          </p:cNvCxnSpPr>
          <p:nvPr/>
        </p:nvCxnSpPr>
        <p:spPr>
          <a:xfrm flipV="1">
            <a:off x="6096000" y="2162175"/>
            <a:ext cx="0" cy="7886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5B4B612-CD59-4901-B19C-B346E09F5B69}"/>
              </a:ext>
            </a:extLst>
          </p:cNvPr>
          <p:cNvSpPr/>
          <p:nvPr/>
        </p:nvSpPr>
        <p:spPr>
          <a:xfrm>
            <a:off x="4238625" y="731523"/>
            <a:ext cx="3714750" cy="158876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ED8E01A2-640D-46EC-BFD0-BB8136334F63}"/>
              </a:ext>
            </a:extLst>
          </p:cNvPr>
          <p:cNvCxnSpPr>
            <a:cxnSpLocks/>
          </p:cNvCxnSpPr>
          <p:nvPr/>
        </p:nvCxnSpPr>
        <p:spPr>
          <a:xfrm>
            <a:off x="7753350" y="3636647"/>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004D901-17C1-4208-822A-B6EFEFB80F61}"/>
              </a:ext>
            </a:extLst>
          </p:cNvPr>
          <p:cNvSpPr/>
          <p:nvPr/>
        </p:nvSpPr>
        <p:spPr>
          <a:xfrm>
            <a:off x="8145781" y="2592705"/>
            <a:ext cx="4038597" cy="203453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700" dirty="0" err="1">
                <a:solidFill>
                  <a:schemeClr val="tx1"/>
                </a:solidFill>
                <a:latin typeface="Times New Roman" panose="02020603050405020304" pitchFamily="18" charset="0"/>
                <a:cs typeface="Times New Roman" panose="02020603050405020304" pitchFamily="18" charset="0"/>
              </a:rPr>
              <a:t>Đồ</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dùng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đặc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điểm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gì</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nổi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bật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hình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dáng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kích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thước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màu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sắc</a:t>
            </a:r>
            <a:r>
              <a:rPr lang="en-US" sz="2700" dirty="0">
                <a:solidFill>
                  <a:schemeClr val="tx1"/>
                </a:solidFill>
                <a:latin typeface="Times New Roman" panose="02020603050405020304" pitchFamily="18" charset="0"/>
                <a:cs typeface="Times New Roman" panose="02020603050405020304" pitchFamily="18" charset="0"/>
              </a:rPr>
              <a:t>,…)</a:t>
            </a:r>
          </a:p>
        </p:txBody>
      </p:sp>
      <p:cxnSp>
        <p:nvCxnSpPr>
          <p:cNvPr id="12" name="Straight Connector 11">
            <a:extLst>
              <a:ext uri="{FF2B5EF4-FFF2-40B4-BE49-F238E27FC236}">
                <a16:creationId xmlns:a16="http://schemas.microsoft.com/office/drawing/2014/main" id="{FDD23A1D-45B7-4EE8-A598-5AECCBB43914}"/>
              </a:ext>
            </a:extLst>
          </p:cNvPr>
          <p:cNvCxnSpPr>
            <a:cxnSpLocks/>
          </p:cNvCxnSpPr>
          <p:nvPr/>
        </p:nvCxnSpPr>
        <p:spPr>
          <a:xfrm flipV="1">
            <a:off x="6096000" y="4665345"/>
            <a:ext cx="0" cy="7734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546451F-B42C-4597-A562-ECE3237DC06B}"/>
              </a:ext>
            </a:extLst>
          </p:cNvPr>
          <p:cNvSpPr/>
          <p:nvPr/>
        </p:nvSpPr>
        <p:spPr>
          <a:xfrm>
            <a:off x="4335779" y="5438775"/>
            <a:ext cx="4038597" cy="1371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14" name="Straight Connector 13">
            <a:extLst>
              <a:ext uri="{FF2B5EF4-FFF2-40B4-BE49-F238E27FC236}">
                <a16:creationId xmlns:a16="http://schemas.microsoft.com/office/drawing/2014/main" id="{DCEBC91C-FEBB-4130-8962-7364D926593D}"/>
              </a:ext>
            </a:extLst>
          </p:cNvPr>
          <p:cNvCxnSpPr>
            <a:cxnSpLocks/>
          </p:cNvCxnSpPr>
          <p:nvPr/>
        </p:nvCxnSpPr>
        <p:spPr>
          <a:xfrm>
            <a:off x="2922362" y="3609975"/>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EF057BE-E327-4511-BCE4-03144A08751D}"/>
              </a:ext>
            </a:extLst>
          </p:cNvPr>
          <p:cNvSpPr/>
          <p:nvPr/>
        </p:nvSpPr>
        <p:spPr>
          <a:xfrm>
            <a:off x="7621" y="2592704"/>
            <a:ext cx="3580403" cy="20345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E9C368FF-CB80-41D3-8587-3566F3C038B4}"/>
              </a:ext>
            </a:extLst>
          </p:cNvPr>
          <p:cNvSpPr txBox="1"/>
          <p:nvPr/>
        </p:nvSpPr>
        <p:spPr>
          <a:xfrm>
            <a:off x="937059" y="63450"/>
            <a:ext cx="10112775" cy="787611"/>
          </a:xfrm>
          <a:prstGeom prst="rect">
            <a:avLst/>
          </a:prstGeom>
        </p:spPr>
        <p:txBody>
          <a:bodyPr vert="horz" lIns="91440" tIns="45720" rIns="91440" bIns="45720" rtlCol="0" anchor="t">
            <a:normAutofit/>
          </a:bodyPr>
          <a:lstStyle/>
          <a:p>
            <a:pPr marL="0" marR="0" algn="just">
              <a:lnSpc>
                <a:spcPct val="90000"/>
              </a:lnSpc>
              <a:spcBef>
                <a:spcPct val="0"/>
              </a:spcBef>
              <a:spcAft>
                <a:spcPts val="800"/>
              </a:spcAft>
            </a:pPr>
            <a:r>
              <a:rPr lang="en-US" sz="3200" b="1" dirty="0" err="1">
                <a:solidFill>
                  <a:srgbClr val="000000"/>
                </a:solidFill>
                <a:effectLst/>
                <a:latin typeface="Times New Roman" panose="02020603050405020304" pitchFamily="18" charset="0"/>
                <a:ea typeface="+mj-ea"/>
                <a:cs typeface="Times New Roman" panose="02020603050405020304" pitchFamily="18" charset="0"/>
              </a:rPr>
              <a:t>Bài</a:t>
            </a:r>
            <a:r>
              <a:rPr lang="en-US" sz="3200" b="1" dirty="0">
                <a:solidFill>
                  <a:srgbClr val="000000"/>
                </a:solidFill>
                <a:effectLst/>
                <a:latin typeface="Times New Roman" panose="02020603050405020304" pitchFamily="18" charset="0"/>
                <a:ea typeface="+mj-ea"/>
                <a:cs typeface="Times New Roman" panose="02020603050405020304" pitchFamily="18" charset="0"/>
              </a:rPr>
              <a:t> 2. </a:t>
            </a:r>
            <a:r>
              <a:rPr lang="en-US" sz="3200" dirty="0" err="1">
                <a:solidFill>
                  <a:srgbClr val="000000"/>
                </a:solidFill>
                <a:effectLst/>
                <a:latin typeface="Times New Roman" panose="02020603050405020304" pitchFamily="18" charset="0"/>
                <a:ea typeface="+mj-ea"/>
                <a:cs typeface="Times New Roman" panose="02020603050405020304" pitchFamily="18" charset="0"/>
              </a:rPr>
              <a:t>Viết</a:t>
            </a:r>
            <a:r>
              <a:rPr lang="en-US" sz="3200" dirty="0">
                <a:solidFill>
                  <a:srgbClr val="000000"/>
                </a:solidFill>
                <a:effectLst/>
                <a:latin typeface="Times New Roman" panose="02020603050405020304" pitchFamily="18" charset="0"/>
                <a:ea typeface="+mj-ea"/>
                <a:cs typeface="Times New Roman" panose="02020603050405020304" pitchFamily="18" charset="0"/>
              </a:rPr>
              <a:t> 4 – 5 </a:t>
            </a:r>
            <a:r>
              <a:rPr lang="en-US" sz="3200" dirty="0" err="1">
                <a:solidFill>
                  <a:srgbClr val="000000"/>
                </a:solidFill>
                <a:effectLst/>
                <a:latin typeface="Times New Roman" panose="02020603050405020304" pitchFamily="18" charset="0"/>
                <a:ea typeface="+mj-ea"/>
                <a:cs typeface="Times New Roman" panose="02020603050405020304" pitchFamily="18" charset="0"/>
              </a:rPr>
              <a:t>câu</a:t>
            </a:r>
            <a:r>
              <a:rPr lang="en-US" sz="3200" dirty="0">
                <a:solidFill>
                  <a:srgbClr val="000000"/>
                </a:solidFill>
                <a:effectLst/>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tả</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một</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đồ</a:t>
            </a:r>
            <a:r>
              <a:rPr lang="en-US" sz="3200" dirty="0">
                <a:solidFill>
                  <a:srgbClr val="000000"/>
                </a:solidFill>
                <a:latin typeface="Times New Roman" panose="02020603050405020304" pitchFamily="18" charset="0"/>
                <a:ea typeface="+mj-ea"/>
                <a:cs typeface="Times New Roman" panose="02020603050405020304" pitchFamily="18" charset="0"/>
              </a:rPr>
              <a:t> dung </a:t>
            </a:r>
            <a:r>
              <a:rPr lang="en-US" sz="3200" dirty="0" err="1">
                <a:solidFill>
                  <a:srgbClr val="000000"/>
                </a:solidFill>
                <a:latin typeface="Times New Roman" panose="02020603050405020304" pitchFamily="18" charset="0"/>
                <a:ea typeface="+mj-ea"/>
                <a:cs typeface="Times New Roman" panose="02020603050405020304" pitchFamily="18" charset="0"/>
              </a:rPr>
              <a:t>trong</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gia</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đình</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em</a:t>
            </a:r>
            <a:r>
              <a:rPr lang="en-US" sz="3200" dirty="0">
                <a:solidFill>
                  <a:srgbClr val="000000"/>
                </a:solidFill>
                <a:latin typeface="Times New Roman" panose="02020603050405020304" pitchFamily="18" charset="0"/>
                <a:ea typeface="+mj-ea"/>
                <a:cs typeface="Times New Roman" panose="02020603050405020304" pitchFamily="18" charset="0"/>
              </a:rPr>
              <a:t>.</a:t>
            </a:r>
            <a:endParaRPr lang="en-US" sz="3200" dirty="0">
              <a:solidFill>
                <a:srgbClr val="0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091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787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669</Words>
  <Application>Microsoft Office PowerPoint</Application>
  <PresentationFormat>Widescreen</PresentationFormat>
  <Paragraphs>56</Paragraphs>
  <Slides>13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Arial-Rounded</vt:lpstr>
      <vt:lpstr>Calibri</vt:lpstr>
      <vt:lpstr>Calibri Light</vt:lpstr>
      <vt:lpstr>Chivo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Chung Thủy</dc:creator>
  <cp:lastModifiedBy>KNC</cp:lastModifiedBy>
  <cp:revision>21</cp:revision>
  <dcterms:created xsi:type="dcterms:W3CDTF">2021-07-09T03:17:56Z</dcterms:created>
  <dcterms:modified xsi:type="dcterms:W3CDTF">2022-04-08T07:46:06Z</dcterms:modified>
</cp:coreProperties>
</file>