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2" r:id="rId4"/>
    <p:sldMasterId id="2147483714" r:id="rId5"/>
    <p:sldMasterId id="2147483751" r:id="rId6"/>
  </p:sldMasterIdLst>
  <p:notesMasterIdLst>
    <p:notesMasterId r:id="rId23"/>
  </p:notesMasterIdLst>
  <p:sldIdLst>
    <p:sldId id="256" r:id="rId7"/>
    <p:sldId id="279" r:id="rId8"/>
    <p:sldId id="259" r:id="rId9"/>
    <p:sldId id="260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63" r:id="rId21"/>
    <p:sldId id="290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1842C-68B6-45C9-A7BF-669A202374AD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851D6-3E41-495A-8658-B633502A53A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27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426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673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00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60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4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9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33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20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18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6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90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00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191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50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72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1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2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6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85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749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368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190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896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847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50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922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10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09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55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056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4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275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89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91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5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871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41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16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97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37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06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698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173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272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717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3651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528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13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161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01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4799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331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77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2985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D324-5481-49CE-87BB-0AD6B5A083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81C640-87B7-43DB-BDBD-6DED37B61A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64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4F5D5-319E-4DA5-B456-3A941702D2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7C052E-B47D-4753-91B7-E71F8395A31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529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76077-60FC-4F7B-80E6-326CEF4D5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045BC-934B-4F24-9DE2-FEC6988AF56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957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8AC5-79A9-4D21-A146-A419DDF671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A9A5F2-2814-4C7B-B771-02CE0AB4C31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35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ED437-AF08-47FE-92BC-4BA2DC0512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8ACC1D-1725-4B5F-860F-AA5B0F32AF6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887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F4C6-4C1B-478E-8ADC-ECA2F3D87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E7BA03-319D-488B-9423-AF25F391665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48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4158C-87D1-4E7F-B264-9520368009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3F895B-F1DB-4892-8ACE-E0EADCE6E95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1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561C6-F1B5-4587-9F54-A2B362D5C2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7E845B-8C39-40E5-8B8E-C83D575F8FA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82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E758-AE7A-4147-A809-4090D23D6B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2FDB2-F104-42BE-9294-90E6DFB40EF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88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9651B-4ED8-4B52-ABD1-7E781E0B76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45541A-8803-4077-975B-EB3E463CFBF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1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5991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9D1C4-740D-4892-81FA-BB902DBD5D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55C46A-EE0C-4025-9627-6C2D503CF1C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4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508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025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40FE-5BFA-4B4A-90D7-4607596B0B96}" type="datetimeFigureOut">
              <a:rPr lang="vi-VN" smtClean="0"/>
              <a:t>17/04/2022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8538-5D22-4FDE-A043-22100A6668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4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2192-B174-4EF6-94F2-105C44AF7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A87BA-A359-40A6-96AE-C53A33C3B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54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C23D-CC49-4D1C-8102-8F27974667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8CD67-DBA6-400A-93A5-922E9EDE5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89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83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6722B4-50E0-482E-ABA0-35F5959EE1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2F6799-48E6-4B09-A924-627DBCD2290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8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BumbPRRmRw" TargetMode="Externa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022495"/>
            <a:ext cx="8791575" cy="500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638425" y="3544888"/>
            <a:ext cx="495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vi-VN" altLang="en-US" sz="40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3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353671" y="5726540"/>
            <a:ext cx="94936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quốc tế Thiếu nhi 1/6/1969, Bác Hồ dù bận việc nước vẫn dành tình cảm và sự quan tâm sâu sắc đến các cháu thiếu nhi. </a:t>
            </a:r>
          </a:p>
        </p:txBody>
      </p:sp>
      <p:pic>
        <p:nvPicPr>
          <p:cNvPr id="16387" name="Picture 5" descr="Những hình ảnh &amp;dstrok;ẹp của Bác Hồ với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1" y="228601"/>
            <a:ext cx="10416988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1568823" y="5754688"/>
            <a:ext cx="924261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 lòng yêu thương và những lời dạy quý báu của Người vẫn luôn đồng hành cùng bao thế hệ trẻ Việt Nam. </a:t>
            </a:r>
          </a:p>
        </p:txBody>
      </p:sp>
      <p:sp>
        <p:nvSpPr>
          <p:cNvPr id="17411" name="AutoShape 3" descr="164939_bacho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AutoShape 4" descr="164939_bacho1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AutoShape 5" descr="164939_bacho1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4" name="Picture 6" descr="164939_bacho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2" y="146050"/>
            <a:ext cx="10390094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62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026024" y="5862638"/>
            <a:ext cx="864197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thế hệ thiếu nhi Việt Nam đời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nhớ ơn Bác và nguyện học ra sức học tập theo 5 điều Bác dạy.</a:t>
            </a:r>
          </a:p>
        </p:txBody>
      </p:sp>
      <p:pic>
        <p:nvPicPr>
          <p:cNvPr id="18435" name="Picture 5" descr="Những hình ảnh &amp;dstrok;ẹp của Bác Hồ với học sinh nhi &amp;dstrok;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8" y="228600"/>
            <a:ext cx="917089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74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357438" y="5668963"/>
            <a:ext cx="83105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thế hệ thiếu nhi Việt Nam sẽ luôn phấn đấu là cháu ngoan Bác Hồ Chí Minh.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5" descr="chau-ngoan-b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12" y="457200"/>
            <a:ext cx="9350188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5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576882" y="4057634"/>
            <a:ext cx="1077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Người Việt Nam luôn (………..)  với du khách nước ngoài.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576882" y="2103328"/>
            <a:ext cx="1077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Người dân Việt Nam lao động rất (……).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576882" y="3080481"/>
            <a:ext cx="1077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Các chú bộ đội chiến đấu (……….)  để bảo vệ Tổ quốc.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576882" y="238670"/>
            <a:ext cx="1077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phù hợp để hoàn thành câu.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3972" y="1046141"/>
            <a:ext cx="1734358" cy="4784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dũng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48653" y="1060248"/>
            <a:ext cx="1847348" cy="4784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thiện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14914" y="1060248"/>
            <a:ext cx="1373274" cy="4784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cù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761966" y="5214082"/>
            <a:ext cx="2232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dũng: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761966" y="5214083"/>
            <a:ext cx="2319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thiện: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883007" y="5212157"/>
            <a:ext cx="1645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cù: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10149" y="5214082"/>
            <a:ext cx="9009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sợ khó khăn, nguy hiểm khi làm những việc cao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30023" y="5214082"/>
            <a:ext cx="7152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tử tế và có thiện cảm với nhau.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52901" y="5221124"/>
            <a:ext cx="7385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chịu khó một cách thường xuyên.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5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04818 0.1583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31445 0.3055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03685 0.4421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379658" y="488140"/>
            <a:ext cx="1077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379658" y="1411129"/>
            <a:ext cx="483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Đặt tên cho bức tranh.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766" y="998724"/>
            <a:ext cx="5189445" cy="4424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864311" y="2334118"/>
            <a:ext cx="483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tưới cây.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864311" y="3257107"/>
            <a:ext cx="483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và cây xanh.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379658" y="1411128"/>
            <a:ext cx="483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Nói một câu về Bác Hồ.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929679" y="2334117"/>
            <a:ext cx="483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LUẬN NHÓM ĐÔI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6B1558-0F1E-433E-BBC7-313B1D030881}"/>
              </a:ext>
            </a:extLst>
          </p:cNvPr>
          <p:cNvSpPr/>
          <p:nvPr/>
        </p:nvSpPr>
        <p:spPr>
          <a:xfrm>
            <a:off x="389183" y="3025932"/>
            <a:ext cx="53129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ai?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đang làm gì?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aseline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đoán Bác đang ở đâu?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5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1822" y="2805065"/>
            <a:ext cx="9675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hlinkClick r:id="rId2"/>
              </a:rPr>
              <a:t>https://</a:t>
            </a:r>
            <a:r>
              <a:rPr lang="vi-VN" sz="3200" dirty="0" smtClean="0">
                <a:hlinkClick r:id="rId2"/>
              </a:rPr>
              <a:t>www.youtube.com/watch?v=lBumbPRRmRw</a:t>
            </a:r>
            <a:r>
              <a:rPr lang="vi-VN" sz="3200" dirty="0" smtClean="0"/>
              <a:t> </a:t>
            </a:r>
            <a:endParaRPr lang="vi-VN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94964" y="1380564"/>
            <a:ext cx="7132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Video bài hát Trồng cây lại nhớ đến người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55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ồ Chí M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251014" y="1106650"/>
            <a:ext cx="95234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RỘNG VỐN TỪ VỀ BÁC HỒ VÀ NHÂN DÂN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46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802" y="231997"/>
            <a:ext cx="1093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Xếp các từ dưới đây vào nhóm thích hợp: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1974" y="1060251"/>
            <a:ext cx="1860985" cy="478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thương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636035" y="1060251"/>
            <a:ext cx="1465041" cy="478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yêu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24152" y="1060251"/>
            <a:ext cx="1387406" cy="478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 lo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205768" y="1060251"/>
            <a:ext cx="1414578" cy="478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 ơn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014556" y="1040149"/>
            <a:ext cx="1721242" cy="478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trọng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130008" y="1040148"/>
            <a:ext cx="1610958" cy="4784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tâm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182827"/>
              </p:ext>
            </p:extLst>
          </p:nvPr>
        </p:nvGraphicFramePr>
        <p:xfrm>
          <a:off x="747175" y="2017243"/>
          <a:ext cx="10652344" cy="317306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26172">
                  <a:extLst>
                    <a:ext uri="{9D8B030D-6E8A-4147-A177-3AD203B41FA5}">
                      <a16:colId xmlns:a16="http://schemas.microsoft.com/office/drawing/2014/main" val="1718488525"/>
                    </a:ext>
                  </a:extLst>
                </a:gridCol>
                <a:gridCol w="5326172">
                  <a:extLst>
                    <a:ext uri="{9D8B030D-6E8A-4147-A177-3AD203B41FA5}">
                      <a16:colId xmlns:a16="http://schemas.microsoft.com/office/drawing/2014/main" val="4009416878"/>
                    </a:ext>
                  </a:extLst>
                </a:gridCol>
              </a:tblGrid>
              <a:tr h="1016921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ngữ chỉ tình cảm của Bác Hồ với thiếu nhi</a:t>
                      </a:r>
                      <a:endParaRPr lang="vi-VN" sz="28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ngữ chỉ tình cảm của thiếu nhi với Bác Hồ</a:t>
                      </a:r>
                      <a:endParaRPr lang="vi-VN" sz="28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038294"/>
                  </a:ext>
                </a:extLst>
              </a:tr>
              <a:tr h="215614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045239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394180" y="832232"/>
            <a:ext cx="744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đặt câu với các từ em vừa tìm được.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07044 0.3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34883 0.33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569 0.33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23073 0.33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9231 0.452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533 L -0.71836 0.461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24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5" grpId="0" animBg="1"/>
      <p:bldP spid="26" grpId="0" animBg="1"/>
      <p:bldP spid="39" grpId="0" animBg="1"/>
      <p:bldP spid="40" grpId="0" animBg="1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Kết quả hình ảnh cho hình ảnh bác hồ với thiếu n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457201"/>
            <a:ext cx="8875059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2757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961542" y="5847511"/>
            <a:ext cx="8761974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bón cơm cho cháu bé khi đến thăm một trại nhi đồng ở Việt Bắc, năm 1950.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291" name="Picture 5" descr="Bác Hồ bón cơm cho cháu bé khi &amp;dstrok;ến th&amp;abreve;m một trại nhi &amp;dstrok;ồng ở Việt Bắc, n&amp;abreve;m 1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533400"/>
            <a:ext cx="9350189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3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2546539" y="5796523"/>
            <a:ext cx="740428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thăm lớp mẫu giáo ở xã Nghĩa Dân, Kim Động (Hưng Yên tháng 9/1961).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5" name="Picture 3" descr="Hình ảnh Chủ tịch Hồ Chí Minh với thiếu nh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75" y="357188"/>
            <a:ext cx="9654989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BDTX\BH tham lop vo long o Hang T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6200"/>
            <a:ext cx="9090212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483224" y="6027738"/>
            <a:ext cx="7117976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luôn dành tình cảm đặc biệt đối với các cháu thiếu nhi, nhi đồng.</a:t>
            </a:r>
          </a:p>
        </p:txBody>
      </p:sp>
      <p:pic>
        <p:nvPicPr>
          <p:cNvPr id="15363" name="Picture 5" descr="images719010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93" y="112713"/>
            <a:ext cx="974463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3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394</Words>
  <Application>Microsoft Office PowerPoint</Application>
  <PresentationFormat>Widescreen</PresentationFormat>
  <Paragraphs>44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SimSun</vt:lpstr>
      <vt:lpstr>Arial</vt:lpstr>
      <vt:lpstr>Calibri</vt:lpstr>
      <vt:lpstr>Calibri Light</vt:lpstr>
      <vt:lpstr>等线</vt:lpstr>
      <vt:lpstr>Times New Roman</vt:lpstr>
      <vt:lpstr>Office Theme</vt:lpstr>
      <vt:lpstr>1_Office Theme</vt:lpstr>
      <vt:lpstr>3_Office Theme</vt:lpstr>
      <vt:lpstr>4_Office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KNC</cp:lastModifiedBy>
  <cp:revision>32</cp:revision>
  <dcterms:created xsi:type="dcterms:W3CDTF">2021-06-26T07:42:01Z</dcterms:created>
  <dcterms:modified xsi:type="dcterms:W3CDTF">2022-04-17T14:06:37Z</dcterms:modified>
</cp:coreProperties>
</file>