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9" r:id="rId3"/>
    <p:sldId id="475" r:id="rId4"/>
    <p:sldId id="442" r:id="rId5"/>
    <p:sldId id="487" r:id="rId6"/>
    <p:sldId id="261" r:id="rId7"/>
    <p:sldId id="264" r:id="rId8"/>
    <p:sldId id="495" r:id="rId9"/>
    <p:sldId id="357" r:id="rId10"/>
    <p:sldId id="488" r:id="rId11"/>
    <p:sldId id="356" r:id="rId12"/>
    <p:sldId id="489" r:id="rId13"/>
    <p:sldId id="362" r:id="rId14"/>
    <p:sldId id="430" r:id="rId15"/>
    <p:sldId id="490" r:id="rId16"/>
    <p:sldId id="481" r:id="rId17"/>
    <p:sldId id="482" r:id="rId18"/>
    <p:sldId id="429" r:id="rId19"/>
    <p:sldId id="457" r:id="rId20"/>
    <p:sldId id="491" r:id="rId21"/>
    <p:sldId id="436" r:id="rId22"/>
    <p:sldId id="438" r:id="rId23"/>
    <p:sldId id="492" r:id="rId24"/>
    <p:sldId id="49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2"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3" autoAdjust="0"/>
    <p:restoredTop sz="94660"/>
  </p:normalViewPr>
  <p:slideViewPr>
    <p:cSldViewPr snapToGrid="0">
      <p:cViewPr varScale="1">
        <p:scale>
          <a:sx n="73" d="100"/>
          <a:sy n="73" d="100"/>
        </p:scale>
        <p:origin x="456" y="84"/>
      </p:cViewPr>
      <p:guideLst>
        <p:guide orient="horz" pos="2952"/>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5FD7-3992-4D90-B2CA-9DF1062B6706}"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E9948-54CC-4284-81DE-081B6BB08EB1}" type="slidenum">
              <a:rPr lang="en-US" smtClean="0"/>
              <a:t>‹#›</a:t>
            </a:fld>
            <a:endParaRPr lang="en-US"/>
          </a:p>
        </p:txBody>
      </p:sp>
    </p:spTree>
    <p:extLst>
      <p:ext uri="{BB962C8B-B14F-4D97-AF65-F5344CB8AC3E}">
        <p14:creationId xmlns:p14="http://schemas.microsoft.com/office/powerpoint/2010/main" val="415832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4472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477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948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44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16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074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282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874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90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38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46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03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3/13/2022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3/13/2022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3/13/2022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3/13/2022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3/13/2022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3/13/2022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C39D9B-1707-4BC2-A8DF-A9A95A2D1DD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899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63" y="-6985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104941" y="0"/>
            <a:ext cx="42294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TẠM BIỆT CÁNH CAM</a:t>
            </a:r>
          </a:p>
        </p:txBody>
      </p:sp>
      <p:sp>
        <p:nvSpPr>
          <p:cNvPr id="5" name="TextBox 4">
            <a:extLst>
              <a:ext uri="{FF2B5EF4-FFF2-40B4-BE49-F238E27FC236}">
                <a16:creationId xmlns:a16="http://schemas.microsoft.com/office/drawing/2014/main" id="{E4813AF3-DFAA-4993-9F4D-61A3F7682452}"/>
              </a:ext>
            </a:extLst>
          </p:cNvPr>
          <p:cNvSpPr txBox="1"/>
          <p:nvPr/>
        </p:nvSpPr>
        <p:spPr>
          <a:xfrm>
            <a:off x="100012" y="428178"/>
            <a:ext cx="11991975" cy="600164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tễnh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non.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hi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a:p>
            <a:pPr algn="ct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(Minh </a:t>
            </a:r>
            <a:r>
              <a:rPr lang="en-US" sz="3200" b="1" dirty="0" err="1">
                <a:latin typeface="Times New Roman" panose="02020603050405020304" pitchFamily="18" charset="0"/>
                <a:cs typeface="Times New Roman" panose="02020603050405020304" pitchFamily="18" charset="0"/>
              </a:rPr>
              <a:t>Đăng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54603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63" y="-6985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smtClean="0">
                <a:ln/>
                <a:solidFill>
                  <a:srgbClr val="C00000"/>
                </a:solidFill>
                <a:latin typeface="Times New Roman" panose="02020603050405020304" pitchFamily="18" charset="0"/>
                <a:cs typeface="Times New Roman" panose="02020603050405020304" pitchFamily="18" charset="0"/>
                <a:sym typeface="+mn-ea"/>
              </a:rPr>
              <a:t>T</a:t>
            </a:r>
            <a:r>
              <a:rPr lang="vi-VN" sz="6000" b="1" kern="0" smtClean="0">
                <a:ln/>
                <a:solidFill>
                  <a:srgbClr val="C00000"/>
                </a:solidFill>
                <a:latin typeface="Times New Roman" panose="02020603050405020304" pitchFamily="18" charset="0"/>
                <a:cs typeface="Times New Roman" panose="02020603050405020304" pitchFamily="18" charset="0"/>
                <a:sym typeface="+mn-ea"/>
              </a:rPr>
              <a:t>rả lời câu hỏi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
          <p:cNvCxnSpPr>
            <a:cxnSpLocks noChangeShapeType="1"/>
          </p:cNvCxnSpPr>
          <p:nvPr/>
        </p:nvCxnSpPr>
        <p:spPr bwMode="auto">
          <a:xfrm>
            <a:off x="6057900" y="1143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134101" y="629311"/>
            <a:ext cx="5791197" cy="1446550"/>
          </a:xfrm>
          <a:prstGeom prst="rect">
            <a:avLst/>
          </a:prstGeom>
        </p:spPr>
        <p:txBody>
          <a:bodyPr wrap="square">
            <a:spAutoFit/>
          </a:bodyPr>
          <a:lstStyle/>
          <a:p>
            <a:pPr algn="just"/>
            <a:r>
              <a:rPr lang="en-US" sz="4400" b="1"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Bống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làm</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gì</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khi</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thấy</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cánh</a:t>
            </a:r>
            <a:r>
              <a:rPr lang="en-US" sz="4400" dirty="0">
                <a:solidFill>
                  <a:srgbClr val="0070C0"/>
                </a:solidFill>
                <a:latin typeface="Times New Roman" panose="02020603050405020304" pitchFamily="18" charset="0"/>
                <a:cs typeface="Times New Roman" panose="02020603050405020304" pitchFamily="18" charset="0"/>
              </a:rPr>
              <a:t> cam </a:t>
            </a:r>
            <a:r>
              <a:rPr lang="en-US" sz="4400" dirty="0" err="1">
                <a:solidFill>
                  <a:srgbClr val="0070C0"/>
                </a:solidFill>
                <a:latin typeface="Times New Roman" panose="02020603050405020304" pitchFamily="18" charset="0"/>
                <a:cs typeface="Times New Roman" panose="02020603050405020304" pitchFamily="18" charset="0"/>
              </a:rPr>
              <a:t>bị</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thương</a:t>
            </a:r>
            <a:r>
              <a:rPr lang="en-US" sz="4400" dirty="0">
                <a:solidFill>
                  <a:srgbClr val="0070C0"/>
                </a:solidFill>
                <a:latin typeface="Times New Roman" panose="02020603050405020304" pitchFamily="18" charset="0"/>
                <a:cs typeface="Times New Roman" panose="02020603050405020304" pitchFamily="18" charset="0"/>
              </a:rPr>
              <a:t>?</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6014D37-CDD8-4E00-98E9-FAF7F5627EA1}"/>
              </a:ext>
            </a:extLst>
          </p:cNvPr>
          <p:cNvSpPr txBox="1"/>
          <p:nvPr/>
        </p:nvSpPr>
        <p:spPr>
          <a:xfrm>
            <a:off x="76661" y="190500"/>
            <a:ext cx="5943139" cy="6186309"/>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cánh</a:t>
            </a:r>
            <a:r>
              <a:rPr lang="en-US" sz="4400" dirty="0">
                <a:latin typeface="Times New Roman" panose="02020603050405020304" pitchFamily="18" charset="0"/>
                <a:cs typeface="Times New Roman" panose="02020603050405020304" pitchFamily="18" charset="0"/>
              </a:rPr>
              <a:t> cam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tễnh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cánh</a:t>
            </a:r>
            <a:r>
              <a:rPr lang="en-US" sz="4400" dirty="0">
                <a:latin typeface="Times New Roman" panose="02020603050405020304" pitchFamily="18" charset="0"/>
                <a:cs typeface="Times New Roman" panose="02020603050405020304" pitchFamily="18" charset="0"/>
              </a:rPr>
              <a:t> cam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cánh</a:t>
            </a:r>
            <a:r>
              <a:rPr lang="en-US" sz="4400" dirty="0">
                <a:latin typeface="Times New Roman" panose="02020603050405020304" pitchFamily="18" charset="0"/>
                <a:cs typeface="Times New Roman" panose="02020603050405020304" pitchFamily="18" charset="0"/>
              </a:rPr>
              <a:t> cam </a:t>
            </a:r>
            <a:r>
              <a:rPr lang="en-US" sz="4400" dirty="0" err="1">
                <a:latin typeface="Times New Roman" panose="02020603050405020304" pitchFamily="18" charset="0"/>
                <a:cs typeface="Times New Roman" panose="02020603050405020304" pitchFamily="18" charset="0"/>
              </a:rPr>
              <a:t>trở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Bống</a:t>
            </a:r>
            <a:r>
              <a:rPr lang="en-US" sz="4400" dirty="0">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E081C033-9445-43DA-8148-B8CB236B5286}"/>
              </a:ext>
            </a:extLst>
          </p:cNvPr>
          <p:cNvCxnSpPr/>
          <p:nvPr/>
        </p:nvCxnSpPr>
        <p:spPr>
          <a:xfrm>
            <a:off x="194310" y="3531870"/>
            <a:ext cx="5680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78D2A3C-4676-412C-A38A-E525F46AF053}"/>
              </a:ext>
            </a:extLst>
          </p:cNvPr>
          <p:cNvCxnSpPr/>
          <p:nvPr/>
        </p:nvCxnSpPr>
        <p:spPr>
          <a:xfrm>
            <a:off x="182880" y="4206240"/>
            <a:ext cx="5680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1FD463-D6C3-49FC-9AFD-31835702FFA5}"/>
              </a:ext>
            </a:extLst>
          </p:cNvPr>
          <p:cNvCxnSpPr>
            <a:cxnSpLocks/>
          </p:cNvCxnSpPr>
          <p:nvPr/>
        </p:nvCxnSpPr>
        <p:spPr>
          <a:xfrm>
            <a:off x="148590" y="4857750"/>
            <a:ext cx="6286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AE4F598-0BEE-4743-8A6A-08480DBE2F15}"/>
              </a:ext>
            </a:extLst>
          </p:cNvPr>
          <p:cNvSpPr txBox="1"/>
          <p:nvPr/>
        </p:nvSpPr>
        <p:spPr>
          <a:xfrm>
            <a:off x="6134101" y="1130943"/>
            <a:ext cx="5885989" cy="2171172"/>
          </a:xfrm>
          <a:prstGeom prst="rect">
            <a:avLst/>
          </a:prstGeom>
          <a:noFill/>
        </p:spPr>
        <p:txBody>
          <a:bodyPr wrap="square">
            <a:spAutoFit/>
          </a:bodyPr>
          <a:lstStyle/>
          <a:p>
            <a:pPr marL="0" marR="0" algn="just">
              <a:lnSpc>
                <a:spcPct val="115000"/>
              </a:lnSpc>
              <a:spcBef>
                <a:spcPts val="0"/>
              </a:spcBef>
              <a:spcAft>
                <a:spcPts val="800"/>
              </a:spcAft>
            </a:pP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ED34F90-0C69-4118-BA68-17823FE0FB25}"/>
              </a:ext>
            </a:extLst>
          </p:cNvPr>
          <p:cNvSpPr txBox="1"/>
          <p:nvPr/>
        </p:nvSpPr>
        <p:spPr>
          <a:xfrm>
            <a:off x="6091729" y="3189115"/>
            <a:ext cx="5885989" cy="2273764"/>
          </a:xfrm>
          <a:prstGeom prst="rect">
            <a:avLst/>
          </a:prstGeom>
          <a:noFill/>
        </p:spPr>
        <p:txBody>
          <a:bodyPr wrap="square">
            <a:spAutoFit/>
          </a:bodyPr>
          <a:lstStyle/>
          <a:p>
            <a:pPr marR="0" algn="just">
              <a:lnSpc>
                <a:spcPct val="115000"/>
              </a:lnSpc>
              <a:spcBef>
                <a:spcPts val="0"/>
              </a:spcBef>
              <a:spcAft>
                <a:spcPts val="800"/>
              </a:spcAft>
            </a:pP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hậu</a:t>
            </a:r>
            <a:endPar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15000"/>
              </a:lnSpc>
              <a:spcBef>
                <a:spcPts val="0"/>
              </a:spcBef>
              <a:spcAft>
                <a:spcPts val="800"/>
              </a:spcAft>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yêu</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876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3" presetClass="exit" presetSubtype="10" fill="hold" grpId="1" nodeType="withEffect">
                                  <p:stCondLst>
                                    <p:cond delay="0"/>
                                  </p:stCondLst>
                                  <p:childTnLst>
                                    <p:animEffect transition="out" filter="blinds(horizontal)">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B9771C-E18A-4133-BB1D-DD68C9BB0879}"/>
              </a:ext>
            </a:extLst>
          </p:cNvPr>
          <p:cNvSpPr txBox="1"/>
          <p:nvPr/>
        </p:nvSpPr>
        <p:spPr>
          <a:xfrm>
            <a:off x="1005840" y="879078"/>
            <a:ext cx="10401300" cy="1463286"/>
          </a:xfrm>
          <a:prstGeom prst="rect">
            <a:avLst/>
          </a:prstGeom>
          <a:noFill/>
        </p:spPr>
        <p:txBody>
          <a:bodyPr wrap="square">
            <a:spAutoFit/>
          </a:bodyPr>
          <a:lstStyle/>
          <a:p>
            <a:pPr marL="0" marR="0" algn="just">
              <a:lnSpc>
                <a:spcPct val="115000"/>
              </a:lnSpc>
              <a:spcBef>
                <a:spcPts val="0"/>
              </a:spcBef>
              <a:spcAft>
                <a:spcPts val="800"/>
              </a:spcAft>
            </a:pP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D56240F-E16E-434B-AC19-879C98E5A965}"/>
              </a:ext>
            </a:extLst>
          </p:cNvPr>
          <p:cNvSpPr txBox="1"/>
          <p:nvPr/>
        </p:nvSpPr>
        <p:spPr>
          <a:xfrm>
            <a:off x="1005840" y="2855714"/>
            <a:ext cx="6097904" cy="707886"/>
          </a:xfrm>
          <a:prstGeom prst="rect">
            <a:avLst/>
          </a:prstGeom>
          <a:noFill/>
        </p:spPr>
        <p:txBody>
          <a:bodyPr wrap="square">
            <a:spAutoFit/>
          </a:bodyPr>
          <a:lstStyle/>
          <a:p>
            <a:r>
              <a:rPr lang="en-US" sz="4000" dirty="0">
                <a:solidFill>
                  <a:srgbClr val="0070C0"/>
                </a:solidFill>
                <a:effectLst/>
                <a:latin typeface="Times New Roman" panose="02020603050405020304" pitchFamily="18" charset="0"/>
                <a:ea typeface="Calibri" panose="020F0502020204030204" pitchFamily="34" charset="0"/>
              </a:rPr>
              <a:t>- Khi </a:t>
            </a:r>
            <a:r>
              <a:rPr lang="en-US" sz="4000" dirty="0" err="1">
                <a:solidFill>
                  <a:srgbClr val="0070C0"/>
                </a:solidFill>
                <a:effectLst/>
                <a:latin typeface="Times New Roman" panose="02020603050405020304" pitchFamily="18" charset="0"/>
                <a:ea typeface="Calibri" panose="020F0502020204030204" pitchFamily="34" charset="0"/>
              </a:rPr>
              <a:t>đó</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em</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làm</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gì</a:t>
            </a:r>
            <a:r>
              <a:rPr lang="en-US" sz="4000" dirty="0">
                <a:solidFill>
                  <a:srgbClr val="0070C0"/>
                </a:solidFill>
                <a:effectLst/>
                <a:latin typeface="Times New Roman" panose="02020603050405020304" pitchFamily="18" charset="0"/>
                <a:ea typeface="Calibri" panose="020F0502020204030204" pitchFamily="34" charset="0"/>
              </a:rPr>
              <a:t>?</a:t>
            </a:r>
            <a:endParaRPr lang="en-US" sz="4000" dirty="0">
              <a:solidFill>
                <a:srgbClr val="0070C0"/>
              </a:solidFill>
            </a:endParaRPr>
          </a:p>
        </p:txBody>
      </p:sp>
    </p:spTree>
    <p:extLst>
      <p:ext uri="{BB962C8B-B14F-4D97-AF65-F5344CB8AC3E}">
        <p14:creationId xmlns:p14="http://schemas.microsoft.com/office/powerpoint/2010/main" val="13397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
          <p:cNvCxnSpPr>
            <a:cxnSpLocks noChangeShapeType="1"/>
          </p:cNvCxnSpPr>
          <p:nvPr/>
        </p:nvCxnSpPr>
        <p:spPr bwMode="auto">
          <a:xfrm>
            <a:off x="6067743" y="30480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067743" y="800761"/>
            <a:ext cx="5938342" cy="1938992"/>
          </a:xfrm>
          <a:prstGeom prst="rect">
            <a:avLst/>
          </a:prstGeom>
        </p:spPr>
        <p:txBody>
          <a:bodyPr wrap="square">
            <a:spAutoFit/>
          </a:bodyPr>
          <a:lstStyle/>
          <a:p>
            <a:pPr algn="just"/>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Bống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chăm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sóc</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cánh</a:t>
            </a:r>
            <a:r>
              <a:rPr lang="en-US" sz="4000" dirty="0">
                <a:solidFill>
                  <a:srgbClr val="0070C0"/>
                </a:solidFill>
                <a:latin typeface="Times New Roman" panose="02020603050405020304" pitchFamily="18" charset="0"/>
                <a:cs typeface="Times New Roman" panose="02020603050405020304" pitchFamily="18" charset="0"/>
              </a:rPr>
              <a:t> cam </a:t>
            </a:r>
            <a:r>
              <a:rPr lang="en-US" sz="4000" dirty="0" err="1">
                <a:solidFill>
                  <a:srgbClr val="0070C0"/>
                </a:solidFill>
                <a:latin typeface="Times New Roman" panose="02020603050405020304" pitchFamily="18" charset="0"/>
                <a:cs typeface="Times New Roman" panose="02020603050405020304" pitchFamily="18" charset="0"/>
              </a:rPr>
              <a:t>như</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thế</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nào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Câu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văn</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nào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cho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em</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biết</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điều</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đó</a:t>
            </a:r>
            <a:r>
              <a:rPr lang="en-US" sz="4000" dirty="0">
                <a:solidFill>
                  <a:srgbClr val="0070C0"/>
                </a:solidFill>
                <a:latin typeface="Times New Roman" panose="02020603050405020304" pitchFamily="18" charset="0"/>
                <a:cs typeface="Times New Roman" panose="02020603050405020304" pitchFamily="18" charset="0"/>
              </a:rPr>
              <a:t>?</a:t>
            </a:r>
            <a:endParaRPr lang="en-US" sz="4000" b="1"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142D314-E5BD-4153-97C9-B3FA3FE48F0C}"/>
              </a:ext>
            </a:extLst>
          </p:cNvPr>
          <p:cNvSpPr txBox="1"/>
          <p:nvPr/>
        </p:nvSpPr>
        <p:spPr>
          <a:xfrm>
            <a:off x="84632" y="425113"/>
            <a:ext cx="5864224" cy="5632311"/>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non.</a:t>
            </a:r>
          </a:p>
        </p:txBody>
      </p:sp>
      <p:cxnSp>
        <p:nvCxnSpPr>
          <p:cNvPr id="4" name="Straight Connector 3">
            <a:extLst>
              <a:ext uri="{FF2B5EF4-FFF2-40B4-BE49-F238E27FC236}">
                <a16:creationId xmlns:a16="http://schemas.microsoft.com/office/drawing/2014/main" id="{16A48A39-A1E4-4B0A-8948-7D2679A8C98F}"/>
              </a:ext>
            </a:extLst>
          </p:cNvPr>
          <p:cNvCxnSpPr/>
          <p:nvPr/>
        </p:nvCxnSpPr>
        <p:spPr>
          <a:xfrm>
            <a:off x="982980" y="3737610"/>
            <a:ext cx="480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A61156-F62D-4796-8D8C-0B356BB7278A}"/>
              </a:ext>
            </a:extLst>
          </p:cNvPr>
          <p:cNvCxnSpPr>
            <a:cxnSpLocks/>
          </p:cNvCxnSpPr>
          <p:nvPr/>
        </p:nvCxnSpPr>
        <p:spPr>
          <a:xfrm>
            <a:off x="171450" y="4240530"/>
            <a:ext cx="23431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71AD913-BD7D-4B7A-A333-F4BC25926752}"/>
              </a:ext>
            </a:extLst>
          </p:cNvPr>
          <p:cNvCxnSpPr>
            <a:cxnSpLocks/>
          </p:cNvCxnSpPr>
          <p:nvPr/>
        </p:nvCxnSpPr>
        <p:spPr>
          <a:xfrm>
            <a:off x="2891790" y="4251960"/>
            <a:ext cx="2971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8E4BE2-EC3C-4E6E-9957-5BE5A21CF7A7}"/>
              </a:ext>
            </a:extLst>
          </p:cNvPr>
          <p:cNvCxnSpPr>
            <a:cxnSpLocks/>
          </p:cNvCxnSpPr>
          <p:nvPr/>
        </p:nvCxnSpPr>
        <p:spPr>
          <a:xfrm>
            <a:off x="171450" y="4789170"/>
            <a:ext cx="56121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D911F6-E0D4-45C6-A7F1-8CDA0B21A315}"/>
              </a:ext>
            </a:extLst>
          </p:cNvPr>
          <p:cNvCxnSpPr>
            <a:cxnSpLocks/>
          </p:cNvCxnSpPr>
          <p:nvPr/>
        </p:nvCxnSpPr>
        <p:spPr>
          <a:xfrm>
            <a:off x="171450" y="5406390"/>
            <a:ext cx="56121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53BDF2-AAA3-47C6-9508-929CFA475FD4}"/>
              </a:ext>
            </a:extLst>
          </p:cNvPr>
          <p:cNvCxnSpPr>
            <a:cxnSpLocks/>
          </p:cNvCxnSpPr>
          <p:nvPr/>
        </p:nvCxnSpPr>
        <p:spPr>
          <a:xfrm>
            <a:off x="171450" y="5875020"/>
            <a:ext cx="9029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81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2"/>
          <p:cNvCxnSpPr>
            <a:cxnSpLocks noChangeShapeType="1"/>
          </p:cNvCxnSpPr>
          <p:nvPr/>
        </p:nvCxnSpPr>
        <p:spPr bwMode="auto">
          <a:xfrm>
            <a:off x="6025833" y="0"/>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70815F86-D1C6-4FAD-8417-45620981B463}"/>
              </a:ext>
            </a:extLst>
          </p:cNvPr>
          <p:cNvSpPr/>
          <p:nvPr/>
        </p:nvSpPr>
        <p:spPr>
          <a:xfrm>
            <a:off x="6096001" y="558826"/>
            <a:ext cx="5938342" cy="1323439"/>
          </a:xfrm>
          <a:prstGeom prst="rect">
            <a:avLst/>
          </a:prstGeom>
        </p:spPr>
        <p:txBody>
          <a:bodyPr wrap="square">
            <a:spAutoFit/>
          </a:bodyPr>
          <a:lstStyle/>
          <a:p>
            <a:pPr algn="just"/>
            <a:r>
              <a:rPr lang="en-US" sz="4000" b="1"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Vì</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sao</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Bống</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thả</a:t>
            </a:r>
            <a:r>
              <a:rPr lang="en-US" sz="4000" dirty="0">
                <a:solidFill>
                  <a:srgbClr val="0070C0"/>
                </a:solidFill>
                <a:latin typeface="Times New Roman" panose="02020603050405020304" pitchFamily="18" charset="0"/>
                <a:cs typeface="Times New Roman" panose="02020603050405020304" pitchFamily="18" charset="0"/>
              </a:rPr>
              <a:t> </a:t>
            </a:r>
            <a:r>
              <a:rPr lang="en-US" sz="4000" dirty="0" err="1">
                <a:solidFill>
                  <a:srgbClr val="0070C0"/>
                </a:solidFill>
                <a:latin typeface="Times New Roman" panose="02020603050405020304" pitchFamily="18" charset="0"/>
                <a:cs typeface="Times New Roman" panose="02020603050405020304" pitchFamily="18" charset="0"/>
              </a:rPr>
              <a:t>cánh</a:t>
            </a:r>
            <a:r>
              <a:rPr lang="en-US" sz="4000" dirty="0">
                <a:solidFill>
                  <a:srgbClr val="0070C0"/>
                </a:solidFill>
                <a:latin typeface="Times New Roman" panose="02020603050405020304" pitchFamily="18" charset="0"/>
                <a:cs typeface="Times New Roman" panose="02020603050405020304" pitchFamily="18" charset="0"/>
              </a:rPr>
              <a:t> cam </a:t>
            </a:r>
            <a:r>
              <a:rPr lang="en-US" sz="4000" dirty="0" err="1">
                <a:solidFill>
                  <a:srgbClr val="0070C0"/>
                </a:solidFill>
                <a:latin typeface="Times New Roman" panose="02020603050405020304" pitchFamily="18" charset="0"/>
                <a:cs typeface="Times New Roman" panose="02020603050405020304" pitchFamily="18" charset="0"/>
              </a:rPr>
              <a:t>đi</a:t>
            </a:r>
            <a:r>
              <a:rPr lang="en-US" sz="4000"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E183DC51-C9B8-4F02-AB94-FD1CB53D1C42}"/>
              </a:ext>
            </a:extLst>
          </p:cNvPr>
          <p:cNvSpPr txBox="1"/>
          <p:nvPr/>
        </p:nvSpPr>
        <p:spPr>
          <a:xfrm>
            <a:off x="64136" y="38100"/>
            <a:ext cx="5955664" cy="6247864"/>
          </a:xfrm>
          <a:prstGeom prst="rect">
            <a:avLst/>
          </a:prstGeom>
          <a:noFill/>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thấy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cánh</a:t>
            </a:r>
            <a:r>
              <a:rPr lang="en-US" sz="4000" dirty="0">
                <a:latin typeface="Times New Roman" panose="02020603050405020304" pitchFamily="18" charset="0"/>
                <a:cs typeface="Times New Roman" panose="02020603050405020304" pitchFamily="18" charset="0"/>
              </a:rPr>
              <a:t> cam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vui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nhớ</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bè</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Đoán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vậy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cánh</a:t>
            </a:r>
            <a:r>
              <a:rPr lang="en-US" sz="4000" dirty="0">
                <a:latin typeface="Times New Roman" panose="02020603050405020304" pitchFamily="18" charset="0"/>
                <a:cs typeface="Times New Roman" panose="02020603050405020304" pitchFamily="18" charset="0"/>
              </a:rPr>
              <a:t> cam </a:t>
            </a:r>
            <a:r>
              <a:rPr lang="en-US" sz="4000" dirty="0" err="1">
                <a:latin typeface="Times New Roman" panose="02020603050405020304" pitchFamily="18" charset="0"/>
                <a:cs typeface="Times New Roman" panose="02020603050405020304" pitchFamily="18" charset="0"/>
              </a:rPr>
              <a:t>thả</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bãi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cánh</a:t>
            </a:r>
            <a:r>
              <a:rPr lang="en-US" sz="4000" dirty="0">
                <a:latin typeface="Times New Roman" panose="02020603050405020304" pitchFamily="18" charset="0"/>
                <a:cs typeface="Times New Roman" panose="02020603050405020304" pitchFamily="18" charset="0"/>
              </a:rPr>
              <a:t> cam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Bống</a:t>
            </a:r>
            <a:r>
              <a:rPr lang="en-US" sz="4000" dirty="0">
                <a:latin typeface="Times New Roman" panose="02020603050405020304" pitchFamily="18" charset="0"/>
                <a:cs typeface="Times New Roman" panose="02020603050405020304" pitchFamily="18" charset="0"/>
              </a:rPr>
              <a:t> hi </a:t>
            </a:r>
            <a:r>
              <a:rPr lang="en-US" sz="4000" dirty="0" err="1">
                <a:latin typeface="Times New Roman" panose="02020603050405020304" pitchFamily="18" charset="0"/>
                <a:cs typeface="Times New Roman" panose="02020603050405020304" pitchFamily="18" charset="0"/>
              </a:rPr>
              <a:t>vọng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endParaRPr lang="en-US" sz="4000" dirty="0"/>
          </a:p>
        </p:txBody>
      </p:sp>
      <p:cxnSp>
        <p:nvCxnSpPr>
          <p:cNvPr id="11" name="Straight Connector 10">
            <a:extLst>
              <a:ext uri="{FF2B5EF4-FFF2-40B4-BE49-F238E27FC236}">
                <a16:creationId xmlns:a16="http://schemas.microsoft.com/office/drawing/2014/main" id="{0B94FF04-BB8C-4F9D-98CE-B28466557699}"/>
              </a:ext>
            </a:extLst>
          </p:cNvPr>
          <p:cNvCxnSpPr>
            <a:cxnSpLocks/>
          </p:cNvCxnSpPr>
          <p:nvPr/>
        </p:nvCxnSpPr>
        <p:spPr>
          <a:xfrm>
            <a:off x="2446020" y="662940"/>
            <a:ext cx="35737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73C136-3CEE-41AF-9185-178B25042C09}"/>
              </a:ext>
            </a:extLst>
          </p:cNvPr>
          <p:cNvCxnSpPr>
            <a:cxnSpLocks/>
          </p:cNvCxnSpPr>
          <p:nvPr/>
        </p:nvCxnSpPr>
        <p:spPr>
          <a:xfrm>
            <a:off x="182880" y="1223010"/>
            <a:ext cx="5680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2CDA1-FD1C-43AE-95FE-807E31F03562}"/>
              </a:ext>
            </a:extLst>
          </p:cNvPr>
          <p:cNvCxnSpPr>
            <a:cxnSpLocks/>
          </p:cNvCxnSpPr>
          <p:nvPr/>
        </p:nvCxnSpPr>
        <p:spPr>
          <a:xfrm>
            <a:off x="194310" y="1870835"/>
            <a:ext cx="5680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D245EF-B8A0-4B75-947F-B3D9FB7D563D}"/>
              </a:ext>
            </a:extLst>
          </p:cNvPr>
          <p:cNvCxnSpPr>
            <a:cxnSpLocks/>
          </p:cNvCxnSpPr>
          <p:nvPr/>
        </p:nvCxnSpPr>
        <p:spPr>
          <a:xfrm>
            <a:off x="194310" y="242316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FBC4F9E-BAA4-4FCB-92FE-641F22BA5B5B}"/>
              </a:ext>
            </a:extLst>
          </p:cNvPr>
          <p:cNvSpPr txBox="1"/>
          <p:nvPr/>
        </p:nvSpPr>
        <p:spPr>
          <a:xfrm>
            <a:off x="6019800" y="453515"/>
            <a:ext cx="5744757" cy="2171172"/>
          </a:xfrm>
          <a:prstGeom prst="rect">
            <a:avLst/>
          </a:prstGeom>
          <a:noFill/>
        </p:spPr>
        <p:txBody>
          <a:bodyPr wrap="square">
            <a:spAutoFit/>
          </a:bodyPr>
          <a:lstStyle/>
          <a:p>
            <a:pPr marL="0" marR="0" algn="just">
              <a:lnSpc>
                <a:spcPct val="115000"/>
              </a:lnSpc>
              <a:spcBef>
                <a:spcPts val="0"/>
              </a:spcBef>
              <a:spcAft>
                <a:spcPts val="800"/>
              </a:spcAft>
            </a:pP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lọ</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40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4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0FD3A04-43DC-4C90-945C-9FC20B01B8AD}"/>
              </a:ext>
            </a:extLst>
          </p:cNvPr>
          <p:cNvSpPr txBox="1"/>
          <p:nvPr/>
        </p:nvSpPr>
        <p:spPr>
          <a:xfrm>
            <a:off x="6019800" y="2998596"/>
            <a:ext cx="6108064" cy="1323439"/>
          </a:xfrm>
          <a:prstGeom prst="rect">
            <a:avLst/>
          </a:prstGeom>
          <a:noFill/>
        </p:spPr>
        <p:txBody>
          <a:bodyPr wrap="square">
            <a:spAutoFit/>
          </a:bodyPr>
          <a:lstStyle/>
          <a:p>
            <a:pPr algn="just"/>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Nếu</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là</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Bống</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em</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có</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thả</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cánh</a:t>
            </a:r>
            <a:r>
              <a:rPr lang="en-US" sz="4000" dirty="0">
                <a:solidFill>
                  <a:srgbClr val="0070C0"/>
                </a:solidFill>
                <a:effectLst/>
                <a:latin typeface="Times New Roman" panose="02020603050405020304" pitchFamily="18" charset="0"/>
                <a:ea typeface="Calibri" panose="020F0502020204030204" pitchFamily="34" charset="0"/>
              </a:rPr>
              <a:t> cam </a:t>
            </a:r>
            <a:r>
              <a:rPr lang="en-US" sz="4000" dirty="0" err="1">
                <a:solidFill>
                  <a:srgbClr val="0070C0"/>
                </a:solidFill>
                <a:effectLst/>
                <a:latin typeface="Times New Roman" panose="02020603050405020304" pitchFamily="18" charset="0"/>
                <a:ea typeface="Calibri" panose="020F0502020204030204" pitchFamily="34" charset="0"/>
              </a:rPr>
              <a:t>đi</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không</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Vì</a:t>
            </a:r>
            <a:r>
              <a:rPr lang="en-US" sz="4000" dirty="0">
                <a:solidFill>
                  <a:srgbClr val="0070C0"/>
                </a:solidFill>
                <a:effectLst/>
                <a:latin typeface="Times New Roman" panose="02020603050405020304" pitchFamily="18" charset="0"/>
                <a:ea typeface="Calibri" panose="020F0502020204030204" pitchFamily="34" charset="0"/>
              </a:rPr>
              <a:t> </a:t>
            </a:r>
            <a:r>
              <a:rPr lang="en-US" sz="4000" dirty="0" err="1">
                <a:solidFill>
                  <a:srgbClr val="0070C0"/>
                </a:solidFill>
                <a:effectLst/>
                <a:latin typeface="Times New Roman" panose="02020603050405020304" pitchFamily="18" charset="0"/>
                <a:ea typeface="Calibri" panose="020F0502020204030204" pitchFamily="34" charset="0"/>
              </a:rPr>
              <a:t>sao</a:t>
            </a:r>
            <a:r>
              <a:rPr lang="en-US" sz="4000" dirty="0">
                <a:solidFill>
                  <a:srgbClr val="0070C0"/>
                </a:solidFill>
                <a:effectLst/>
                <a:latin typeface="Times New Roman" panose="02020603050405020304" pitchFamily="18" charset="0"/>
                <a:ea typeface="Calibri" panose="020F0502020204030204" pitchFamily="34" charset="0"/>
              </a:rPr>
              <a:t>?</a:t>
            </a:r>
            <a:endParaRPr lang="en-US" sz="4000" dirty="0">
              <a:solidFill>
                <a:srgbClr val="0070C0"/>
              </a:solidFill>
            </a:endParaRPr>
          </a:p>
        </p:txBody>
      </p:sp>
    </p:spTree>
    <p:extLst>
      <p:ext uri="{BB962C8B-B14F-4D97-AF65-F5344CB8AC3E}">
        <p14:creationId xmlns:p14="http://schemas.microsoft.com/office/powerpoint/2010/main" val="33810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3" presetClass="exit" presetSubtype="10" fill="hold" grpId="1" nodeType="withEffect">
                                  <p:stCondLst>
                                    <p:cond delay="0"/>
                                  </p:stCondLst>
                                  <p:childTnLst>
                                    <p:animEffect transition="out" filter="blinds(horizontal)">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3" presetClass="exit" presetSubtype="10" fill="hold" nodeType="withEffect">
                                  <p:stCondLst>
                                    <p:cond delay="0"/>
                                  </p:stCondLst>
                                  <p:childTnLst>
                                    <p:animEffect transition="out" filter="blinds(horizontal)">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E2078E-5D2C-4A8F-BF18-327F618A334C}"/>
              </a:ext>
            </a:extLst>
          </p:cNvPr>
          <p:cNvSpPr txBox="1"/>
          <p:nvPr/>
        </p:nvSpPr>
        <p:spPr>
          <a:xfrm>
            <a:off x="671051" y="1957334"/>
            <a:ext cx="10849897" cy="2867132"/>
          </a:xfrm>
          <a:prstGeom prst="rect">
            <a:avLst/>
          </a:prstGeom>
          <a:noFill/>
        </p:spPr>
        <p:txBody>
          <a:bodyPr wrap="square" rtlCol="0">
            <a:spAutoFit/>
          </a:bodyPr>
          <a:lstStyle/>
          <a:p>
            <a:pPr marL="114300" marR="0" indent="-114300" algn="just">
              <a:lnSpc>
                <a:spcPct val="115000"/>
              </a:lnSpc>
              <a:spcBef>
                <a:spcPts val="0"/>
              </a:spcBef>
              <a:spcAft>
                <a:spcPts val="0"/>
              </a:spcAft>
            </a:pPr>
            <a:r>
              <a:rPr lang="en-US" sz="4000" b="1" dirty="0">
                <a:latin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Calibri" panose="020F0502020204030204" pitchFamily="34" charset="0"/>
              </a:rPr>
              <a:t>Câu</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chuyện</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kể</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về</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Bống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một</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cô</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bé</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nhân</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hậu</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biết</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giúp</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đỡ</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những</a:t>
            </a:r>
            <a:r>
              <a:rPr lang="en-US" sz="4000" b="1" dirty="0">
                <a:effectLst/>
                <a:latin typeface="Times New Roman" panose="02020603050405020304" pitchFamily="18" charset="0"/>
                <a:ea typeface="Calibri" panose="020F0502020204030204" pitchFamily="34" charset="0"/>
              </a:rPr>
              <a:t> con </a:t>
            </a:r>
            <a:r>
              <a:rPr lang="en-US" sz="4000" b="1" dirty="0" err="1">
                <a:effectLst/>
                <a:latin typeface="Times New Roman" panose="02020603050405020304" pitchFamily="18" charset="0"/>
                <a:ea typeface="Calibri" panose="020F0502020204030204" pitchFamily="34" charset="0"/>
              </a:rPr>
              <a:t>vật</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bé</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nhỏ</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gặp</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nạn</a:t>
            </a:r>
            <a:r>
              <a:rPr lang="en-US" sz="4000" b="1" dirty="0">
                <a:latin typeface="Times New Roman" panose="02020603050405020304" pitchFamily="18" charset="0"/>
                <a:ea typeface="Calibri" panose="020F0502020204030204" pitchFamily="34" charset="0"/>
              </a:rPr>
              <a:t>. Qua </a:t>
            </a:r>
            <a:r>
              <a:rPr lang="en-US" sz="4000" b="1" dirty="0" err="1">
                <a:latin typeface="Times New Roman" panose="02020603050405020304" pitchFamily="18" charset="0"/>
                <a:ea typeface="Calibri" panose="020F0502020204030204" pitchFamily="34" charset="0"/>
              </a:rPr>
              <a:t>đó</a:t>
            </a:r>
            <a:r>
              <a:rPr lang="en-US" sz="4000" b="1" dirty="0">
                <a:latin typeface="Times New Roman" panose="02020603050405020304" pitchFamily="18" charset="0"/>
                <a:ea typeface="Calibri" panose="020F0502020204030204" pitchFamily="34" charset="0"/>
              </a:rPr>
              <a:t> ca </a:t>
            </a:r>
            <a:r>
              <a:rPr lang="en-US" sz="4000" b="1" dirty="0" err="1">
                <a:latin typeface="Times New Roman" panose="02020603050405020304" pitchFamily="18" charset="0"/>
                <a:ea typeface="Calibri" panose="020F0502020204030204" pitchFamily="34" charset="0"/>
              </a:rPr>
              <a:t>ngợi</a:t>
            </a:r>
            <a:r>
              <a:rPr lang="en-US" sz="4000" b="1" dirty="0">
                <a:effectLst/>
                <a:latin typeface="Times New Roman" panose="02020603050405020304" pitchFamily="18" charset="0"/>
                <a:ea typeface="Calibri" panose="020F0502020204030204" pitchFamily="34" charset="0"/>
              </a:rPr>
              <a:t> ý </a:t>
            </a:r>
            <a:r>
              <a:rPr lang="en-US" sz="4000" b="1" dirty="0" err="1">
                <a:effectLst/>
                <a:latin typeface="Times New Roman" panose="02020603050405020304" pitchFamily="18" charset="0"/>
                <a:ea typeface="Calibri" panose="020F0502020204030204" pitchFamily="34" charset="0"/>
              </a:rPr>
              <a:t>thức</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bảo</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vệ</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biết</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tôn</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trọng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sự</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sống</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của</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loài</a:t>
            </a:r>
            <a:r>
              <a:rPr lang="en-US" sz="4000" b="1" dirty="0">
                <a:effectLst/>
                <a:latin typeface="Times New Roman" panose="02020603050405020304" pitchFamily="18" charset="0"/>
                <a:ea typeface="Calibri" panose="020F0502020204030204" pitchFamily="34" charset="0"/>
              </a:rPr>
              <a:t> </a:t>
            </a:r>
            <a:r>
              <a:rPr lang="en-US" sz="4000" b="1" dirty="0" err="1">
                <a:effectLst/>
                <a:latin typeface="Times New Roman" panose="02020603050405020304" pitchFamily="18" charset="0"/>
                <a:ea typeface="Calibri" panose="020F0502020204030204" pitchFamily="34" charset="0"/>
              </a:rPr>
              <a:t>vật</a:t>
            </a:r>
            <a:r>
              <a:rPr lang="en-US" sz="4000" b="1" dirty="0">
                <a:effectLst/>
                <a:latin typeface="Times New Roman" panose="02020603050405020304" pitchFamily="18" charset="0"/>
                <a:ea typeface="Calibri" panose="020F0502020204030204" pitchFamily="34" charset="0"/>
              </a:rPr>
              <a:t>.</a:t>
            </a:r>
            <a:endParaRPr lang="en-US" sz="4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a16="http://schemas.microsoft.com/office/drawing/2014/main" id="{42BAB786-6317-4A62-9B09-E5ECA6C33C12}"/>
              </a:ext>
            </a:extLst>
          </p:cNvPr>
          <p:cNvSpPr txBox="1">
            <a:spLocks noChangeArrowheads="1"/>
          </p:cNvSpPr>
          <p:nvPr/>
        </p:nvSpPr>
        <p:spPr bwMode="auto">
          <a:xfrm>
            <a:off x="3810000" y="88392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63" y="-6985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994623832"/>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104941" y="0"/>
            <a:ext cx="42294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TẠM BIỆT CÁNH CAM</a:t>
            </a:r>
          </a:p>
        </p:txBody>
      </p:sp>
      <p:sp>
        <p:nvSpPr>
          <p:cNvPr id="5" name="TextBox 4">
            <a:extLst>
              <a:ext uri="{FF2B5EF4-FFF2-40B4-BE49-F238E27FC236}">
                <a16:creationId xmlns:a16="http://schemas.microsoft.com/office/drawing/2014/main" id="{E4813AF3-DFAA-4993-9F4D-61A3F7682452}"/>
              </a:ext>
            </a:extLst>
          </p:cNvPr>
          <p:cNvSpPr txBox="1"/>
          <p:nvPr/>
        </p:nvSpPr>
        <p:spPr>
          <a:xfrm>
            <a:off x="100012" y="428178"/>
            <a:ext cx="11991975" cy="600164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tễnh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non.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hi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a:p>
            <a:pPr algn="ct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(Minh </a:t>
            </a:r>
            <a:r>
              <a:rPr lang="en-US" sz="3200" b="1" dirty="0" err="1">
                <a:latin typeface="Times New Roman" panose="02020603050405020304" pitchFamily="18" charset="0"/>
                <a:cs typeface="Times New Roman" panose="02020603050405020304" pitchFamily="18" charset="0"/>
              </a:rPr>
              <a:t>Đăng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1180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1F8E93-1B8D-4BFC-ADA8-F3D7A094C210}"/>
              </a:ext>
            </a:extLst>
          </p:cNvPr>
          <p:cNvPicPr>
            <a:picLocks noChangeAspect="1"/>
          </p:cNvPicPr>
          <p:nvPr/>
        </p:nvPicPr>
        <p:blipFill>
          <a:blip r:embed="rId2"/>
          <a:stretch>
            <a:fillRect/>
          </a:stretch>
        </p:blipFill>
        <p:spPr>
          <a:xfrm>
            <a:off x="1066098" y="41310"/>
            <a:ext cx="10059804" cy="5455723"/>
          </a:xfrm>
          <a:prstGeom prst="rect">
            <a:avLst/>
          </a:prstGeom>
        </p:spPr>
      </p:pic>
      <p:sp>
        <p:nvSpPr>
          <p:cNvPr id="10" name="TextBox 9">
            <a:extLst>
              <a:ext uri="{FF2B5EF4-FFF2-40B4-BE49-F238E27FC236}">
                <a16:creationId xmlns:a16="http://schemas.microsoft.com/office/drawing/2014/main" id="{45F97F09-C558-4D78-B063-031E349ED696}"/>
              </a:ext>
            </a:extLst>
          </p:cNvPr>
          <p:cNvSpPr txBox="1"/>
          <p:nvPr/>
        </p:nvSpPr>
        <p:spPr>
          <a:xfrm>
            <a:off x="3915661" y="5252958"/>
            <a:ext cx="3951989" cy="622799"/>
          </a:xfrm>
          <a:prstGeom prst="rect">
            <a:avLst/>
          </a:prstGeom>
          <a:noFill/>
        </p:spPr>
        <p:txBody>
          <a:bodyPr wrap="square">
            <a:spAutoFit/>
          </a:bodyPr>
          <a:lstStyle/>
          <a:p>
            <a:pPr marL="0" marR="0" algn="just">
              <a:lnSpc>
                <a:spcPct val="115000"/>
              </a:lnSpc>
              <a:spcBef>
                <a:spcPts val="0"/>
              </a:spcBef>
              <a:spcAft>
                <a:spcPts val="80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E3ADE72-8E34-4298-9D84-AE9EFF8321D8}"/>
              </a:ext>
            </a:extLst>
          </p:cNvPr>
          <p:cNvSpPr txBox="1"/>
          <p:nvPr/>
        </p:nvSpPr>
        <p:spPr>
          <a:xfrm>
            <a:off x="1619250" y="5732882"/>
            <a:ext cx="9258300" cy="622799"/>
          </a:xfrm>
          <a:prstGeom prst="rect">
            <a:avLst/>
          </a:prstGeom>
          <a:noFill/>
        </p:spPr>
        <p:txBody>
          <a:bodyPr wrap="square">
            <a:spAutoFit/>
          </a:bodyPr>
          <a:lstStyle/>
          <a:p>
            <a:pPr marL="0" marR="0" algn="just">
              <a:lnSpc>
                <a:spcPct val="115000"/>
              </a:lnSpc>
              <a:spcBef>
                <a:spcPts val="0"/>
              </a:spcBef>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đoán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cam?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64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63" y="-6985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EAA4AD-6DC1-45C4-AE81-0BF1493CC480}"/>
              </a:ext>
            </a:extLst>
          </p:cNvPr>
          <p:cNvSpPr txBox="1"/>
          <p:nvPr/>
        </p:nvSpPr>
        <p:spPr>
          <a:xfrm>
            <a:off x="6096000" y="28549"/>
            <a:ext cx="6096000" cy="1569660"/>
          </a:xfrm>
          <a:prstGeom prst="rect">
            <a:avLst/>
          </a:prstGeom>
          <a:noFill/>
        </p:spPr>
        <p:txBody>
          <a:bodyPr wrap="square">
            <a:spAutoFit/>
          </a:bodyPr>
          <a:lstStyle/>
          <a:p>
            <a:pPr algn="just"/>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cam.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loud 1">
            <a:extLst>
              <a:ext uri="{FF2B5EF4-FFF2-40B4-BE49-F238E27FC236}">
                <a16:creationId xmlns:a16="http://schemas.microsoft.com/office/drawing/2014/main" id="{2165832C-A9CC-4234-ABA2-A844DF6CF8D4}"/>
              </a:ext>
            </a:extLst>
          </p:cNvPr>
          <p:cNvSpPr/>
          <p:nvPr/>
        </p:nvSpPr>
        <p:spPr>
          <a:xfrm>
            <a:off x="6166658" y="1603236"/>
            <a:ext cx="2712715" cy="17876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B01B48-9B41-46B8-AEB7-1C502DB64AE1}"/>
              </a:ext>
            </a:extLst>
          </p:cNvPr>
          <p:cNvSpPr txBox="1"/>
          <p:nvPr/>
        </p:nvSpPr>
        <p:spPr>
          <a:xfrm>
            <a:off x="6530908" y="2002602"/>
            <a:ext cx="2270101"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xanh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biếc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9" name="Cloud 8">
            <a:extLst>
              <a:ext uri="{FF2B5EF4-FFF2-40B4-BE49-F238E27FC236}">
                <a16:creationId xmlns:a16="http://schemas.microsoft.com/office/drawing/2014/main" id="{4636E13D-C6D9-4D66-86E1-8D096EB6E567}"/>
              </a:ext>
            </a:extLst>
          </p:cNvPr>
          <p:cNvSpPr/>
          <p:nvPr/>
        </p:nvSpPr>
        <p:spPr>
          <a:xfrm>
            <a:off x="9189917" y="1641336"/>
            <a:ext cx="2743574" cy="16581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0E4B88-E029-411B-8757-221BA48BE2DA}"/>
              </a:ext>
            </a:extLst>
          </p:cNvPr>
          <p:cNvSpPr txBox="1"/>
          <p:nvPr/>
        </p:nvSpPr>
        <p:spPr>
          <a:xfrm>
            <a:off x="9811004" y="2026630"/>
            <a:ext cx="2015159"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tròn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lẳn</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1" name="Cloud 10">
            <a:extLst>
              <a:ext uri="{FF2B5EF4-FFF2-40B4-BE49-F238E27FC236}">
                <a16:creationId xmlns:a16="http://schemas.microsoft.com/office/drawing/2014/main" id="{9E2822CF-8D42-444E-B406-E6855A4CB5CC}"/>
              </a:ext>
            </a:extLst>
          </p:cNvPr>
          <p:cNvSpPr/>
          <p:nvPr/>
        </p:nvSpPr>
        <p:spPr>
          <a:xfrm>
            <a:off x="6281180" y="3324597"/>
            <a:ext cx="2730151" cy="17876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C2BFF6F-8131-4C92-80CD-2D5C7F8793CF}"/>
              </a:ext>
            </a:extLst>
          </p:cNvPr>
          <p:cNvSpPr txBox="1"/>
          <p:nvPr/>
        </p:nvSpPr>
        <p:spPr>
          <a:xfrm>
            <a:off x="6866910" y="3765136"/>
            <a:ext cx="2503501"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óng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ánh</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75E21380-5381-4DCF-84FA-1AB239857855}"/>
              </a:ext>
            </a:extLst>
          </p:cNvPr>
          <p:cNvSpPr/>
          <p:nvPr/>
        </p:nvSpPr>
        <p:spPr>
          <a:xfrm>
            <a:off x="9125853" y="3358411"/>
            <a:ext cx="3066147" cy="17876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3FE3EBF-DF68-4BE4-BC09-9C94BA1ED7E2}"/>
              </a:ext>
            </a:extLst>
          </p:cNvPr>
          <p:cNvSpPr txBox="1"/>
          <p:nvPr/>
        </p:nvSpPr>
        <p:spPr>
          <a:xfrm>
            <a:off x="9484933" y="3786832"/>
            <a:ext cx="3171479"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thân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thương</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9" name="Cloud 18">
            <a:extLst>
              <a:ext uri="{FF2B5EF4-FFF2-40B4-BE49-F238E27FC236}">
                <a16:creationId xmlns:a16="http://schemas.microsoft.com/office/drawing/2014/main" id="{81ABD57D-3B29-4A61-B01B-B9A48C4C7951}"/>
              </a:ext>
            </a:extLst>
          </p:cNvPr>
          <p:cNvSpPr/>
          <p:nvPr/>
        </p:nvSpPr>
        <p:spPr>
          <a:xfrm>
            <a:off x="7255132" y="4925986"/>
            <a:ext cx="3248481" cy="17876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1F2C16D-E053-4B80-A078-693FB712F190}"/>
              </a:ext>
            </a:extLst>
          </p:cNvPr>
          <p:cNvSpPr txBox="1"/>
          <p:nvPr/>
        </p:nvSpPr>
        <p:spPr>
          <a:xfrm>
            <a:off x="7919905" y="5382055"/>
            <a:ext cx="2290211"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cs typeface="Times New Roman" panose="02020603050405020304" pitchFamily="18" charset="0"/>
              </a:rPr>
              <a:t>khệ</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nệ</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09994A3-AA02-43AA-9450-F3EDDA6CA7BD}"/>
              </a:ext>
            </a:extLst>
          </p:cNvPr>
          <p:cNvSpPr txBox="1"/>
          <p:nvPr/>
        </p:nvSpPr>
        <p:spPr>
          <a:xfrm>
            <a:off x="122873" y="281241"/>
            <a:ext cx="5733241" cy="5632311"/>
          </a:xfrm>
          <a:prstGeom prst="rect">
            <a:avLst/>
          </a:prstGeom>
          <a:noFill/>
        </p:spPr>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tiếng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cam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cỏ</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non.</a:t>
            </a:r>
            <a:endParaRPr lang="en-US" sz="3600" dirty="0"/>
          </a:p>
        </p:txBody>
      </p:sp>
      <p:cxnSp>
        <p:nvCxnSpPr>
          <p:cNvPr id="7" name="Straight Connector 6">
            <a:extLst>
              <a:ext uri="{FF2B5EF4-FFF2-40B4-BE49-F238E27FC236}">
                <a16:creationId xmlns:a16="http://schemas.microsoft.com/office/drawing/2014/main" id="{7AE984FC-4180-45A4-AE81-E67E24D80B6E}"/>
              </a:ext>
            </a:extLst>
          </p:cNvPr>
          <p:cNvCxnSpPr/>
          <p:nvPr/>
        </p:nvCxnSpPr>
        <p:spPr>
          <a:xfrm>
            <a:off x="6096000" y="69415"/>
            <a:ext cx="0" cy="5312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82F539-DB9C-478A-9F59-FF59A7380183}"/>
              </a:ext>
            </a:extLst>
          </p:cNvPr>
          <p:cNvCxnSpPr/>
          <p:nvPr/>
        </p:nvCxnSpPr>
        <p:spPr>
          <a:xfrm>
            <a:off x="240030" y="1428750"/>
            <a:ext cx="1725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5F116C-AE89-48B6-9D3E-F98A5B619063}"/>
              </a:ext>
            </a:extLst>
          </p:cNvPr>
          <p:cNvCxnSpPr/>
          <p:nvPr/>
        </p:nvCxnSpPr>
        <p:spPr>
          <a:xfrm>
            <a:off x="2251710" y="1428750"/>
            <a:ext cx="17259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319A3E-43D0-4720-A4A8-75849013B066}"/>
              </a:ext>
            </a:extLst>
          </p:cNvPr>
          <p:cNvCxnSpPr>
            <a:cxnSpLocks/>
          </p:cNvCxnSpPr>
          <p:nvPr/>
        </p:nvCxnSpPr>
        <p:spPr>
          <a:xfrm>
            <a:off x="3086100" y="2480310"/>
            <a:ext cx="14401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46F6D14-5A02-4062-8D9D-930CEBF0BF59}"/>
              </a:ext>
            </a:extLst>
          </p:cNvPr>
          <p:cNvCxnSpPr>
            <a:cxnSpLocks/>
          </p:cNvCxnSpPr>
          <p:nvPr/>
        </p:nvCxnSpPr>
        <p:spPr>
          <a:xfrm>
            <a:off x="1428750" y="3051810"/>
            <a:ext cx="14401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0" nodeType="clickEffect">
                                  <p:stCondLst>
                                    <p:cond delay="0"/>
                                  </p:stCondLst>
                                  <p:childTnLst>
                                    <p:animClr clrSpc="hsl" dir="cw">
                                      <p:cBhvr override="childStyle">
                                        <p:cTn id="11" dur="500" fill="hold"/>
                                        <p:tgtEl>
                                          <p:spTgt spid="6"/>
                                        </p:tgtEl>
                                        <p:attrNameLst>
                                          <p:attrName>style.color</p:attrName>
                                        </p:attrNameLst>
                                      </p:cBhvr>
                                      <p:by>
                                        <p:hsl h="7200000" s="0" l="0"/>
                                      </p:by>
                                    </p:animClr>
                                    <p:animClr clrSpc="hsl" dir="cw">
                                      <p:cBhvr>
                                        <p:cTn id="12" dur="500" fill="hold"/>
                                        <p:tgtEl>
                                          <p:spTgt spid="6"/>
                                        </p:tgtEl>
                                        <p:attrNameLst>
                                          <p:attrName>fillcolor</p:attrName>
                                        </p:attrNameLst>
                                      </p:cBhvr>
                                      <p:by>
                                        <p:hsl h="7200000" s="0" l="0"/>
                                      </p:by>
                                    </p:animClr>
                                    <p:animClr clrSpc="hsl" dir="cw">
                                      <p:cBhvr>
                                        <p:cTn id="13" dur="500" fill="hold"/>
                                        <p:tgtEl>
                                          <p:spTgt spid="6"/>
                                        </p:tgtEl>
                                        <p:attrNameLst>
                                          <p:attrName>stroke.color</p:attrName>
                                        </p:attrNameLst>
                                      </p:cBhvr>
                                      <p:by>
                                        <p:hsl h="7200000" s="0" l="0"/>
                                      </p:by>
                                    </p:animClr>
                                    <p:set>
                                      <p:cBhvr>
                                        <p:cTn id="14" dur="500" fill="hold"/>
                                        <p:tgtEl>
                                          <p:spTgt spid="6"/>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2"/>
                                        </p:tgtEl>
                                        <p:attrNameLst>
                                          <p:attrName>style.color</p:attrName>
                                        </p:attrNameLst>
                                      </p:cBhvr>
                                      <p:by>
                                        <p:hsl h="7200000" s="0" l="0"/>
                                      </p:by>
                                    </p:animClr>
                                    <p:animClr clrSpc="hsl" dir="cw">
                                      <p:cBhvr>
                                        <p:cTn id="17" dur="500" fill="hold"/>
                                        <p:tgtEl>
                                          <p:spTgt spid="2"/>
                                        </p:tgtEl>
                                        <p:attrNameLst>
                                          <p:attrName>fillcolor</p:attrName>
                                        </p:attrNameLst>
                                      </p:cBhvr>
                                      <p:by>
                                        <p:hsl h="7200000" s="0" l="0"/>
                                      </p:by>
                                    </p:animClr>
                                    <p:animClr clrSpc="hsl" dir="cw">
                                      <p:cBhvr>
                                        <p:cTn id="18" dur="500" fill="hold"/>
                                        <p:tgtEl>
                                          <p:spTgt spid="2"/>
                                        </p:tgtEl>
                                        <p:attrNameLst>
                                          <p:attrName>stroke.color</p:attrName>
                                        </p:attrNameLst>
                                      </p:cBhvr>
                                      <p:by>
                                        <p:hsl h="7200000" s="0" l="0"/>
                                      </p:by>
                                    </p:animClr>
                                    <p:set>
                                      <p:cBhvr>
                                        <p:cTn id="19" dur="500" fill="hold"/>
                                        <p:tgtEl>
                                          <p:spTgt spid="2"/>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0" nodeType="clickEffect">
                                  <p:stCondLst>
                                    <p:cond delay="0"/>
                                  </p:stCondLst>
                                  <p:childTnLst>
                                    <p:animClr clrSpc="hsl" dir="cw">
                                      <p:cBhvr override="childStyle">
                                        <p:cTn id="28" dur="500" fill="hold"/>
                                        <p:tgtEl>
                                          <p:spTgt spid="12"/>
                                        </p:tgtEl>
                                        <p:attrNameLst>
                                          <p:attrName>style.color</p:attrName>
                                        </p:attrNameLst>
                                      </p:cBhvr>
                                      <p:by>
                                        <p:hsl h="7200000" s="0" l="0"/>
                                      </p:by>
                                    </p:animClr>
                                    <p:animClr clrSpc="hsl" dir="cw">
                                      <p:cBhvr>
                                        <p:cTn id="29" dur="500" fill="hold"/>
                                        <p:tgtEl>
                                          <p:spTgt spid="12"/>
                                        </p:tgtEl>
                                        <p:attrNameLst>
                                          <p:attrName>fillcolor</p:attrName>
                                        </p:attrNameLst>
                                      </p:cBhvr>
                                      <p:by>
                                        <p:hsl h="7200000" s="0" l="0"/>
                                      </p:by>
                                    </p:animClr>
                                    <p:animClr clrSpc="hsl" dir="cw">
                                      <p:cBhvr>
                                        <p:cTn id="30" dur="500" fill="hold"/>
                                        <p:tgtEl>
                                          <p:spTgt spid="12"/>
                                        </p:tgtEl>
                                        <p:attrNameLst>
                                          <p:attrName>stroke.color</p:attrName>
                                        </p:attrNameLst>
                                      </p:cBhvr>
                                      <p:by>
                                        <p:hsl h="7200000" s="0" l="0"/>
                                      </p:by>
                                    </p:animClr>
                                    <p:set>
                                      <p:cBhvr>
                                        <p:cTn id="31" dur="500" fill="hold"/>
                                        <p:tgtEl>
                                          <p:spTgt spid="12"/>
                                        </p:tgtEl>
                                        <p:attrNameLst>
                                          <p:attrName>fill.type</p:attrName>
                                        </p:attrNameLst>
                                      </p:cBhvr>
                                      <p:to>
                                        <p:strVal val="solid"/>
                                      </p:to>
                                    </p:set>
                                  </p:childTnLst>
                                </p:cTn>
                              </p:par>
                              <p:par>
                                <p:cTn id="32" presetID="21" presetClass="emph" presetSubtype="0" fill="hold" grpId="0" nodeType="withEffect">
                                  <p:stCondLst>
                                    <p:cond delay="0"/>
                                  </p:stCondLst>
                                  <p:childTnLst>
                                    <p:animClr clrSpc="hsl" dir="cw">
                                      <p:cBhvr override="childStyle">
                                        <p:cTn id="33" dur="500" fill="hold"/>
                                        <p:tgtEl>
                                          <p:spTgt spid="11"/>
                                        </p:tgtEl>
                                        <p:attrNameLst>
                                          <p:attrName>style.color</p:attrName>
                                        </p:attrNameLst>
                                      </p:cBhvr>
                                      <p:by>
                                        <p:hsl h="7200000" s="0" l="0"/>
                                      </p:by>
                                    </p:animClr>
                                    <p:animClr clrSpc="hsl" dir="cw">
                                      <p:cBhvr>
                                        <p:cTn id="34" dur="500" fill="hold"/>
                                        <p:tgtEl>
                                          <p:spTgt spid="11"/>
                                        </p:tgtEl>
                                        <p:attrNameLst>
                                          <p:attrName>fillcolor</p:attrName>
                                        </p:attrNameLst>
                                      </p:cBhvr>
                                      <p:by>
                                        <p:hsl h="7200000" s="0" l="0"/>
                                      </p:by>
                                    </p:animClr>
                                    <p:animClr clrSpc="hsl" dir="cw">
                                      <p:cBhvr>
                                        <p:cTn id="35" dur="500" fill="hold"/>
                                        <p:tgtEl>
                                          <p:spTgt spid="11"/>
                                        </p:tgtEl>
                                        <p:attrNameLst>
                                          <p:attrName>stroke.color</p:attrName>
                                        </p:attrNameLst>
                                      </p:cBhvr>
                                      <p:by>
                                        <p:hsl h="7200000" s="0" l="0"/>
                                      </p:by>
                                    </p:animClr>
                                    <p:set>
                                      <p:cBhvr>
                                        <p:cTn id="36" dur="500" fill="hold"/>
                                        <p:tgtEl>
                                          <p:spTgt spid="11"/>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0" nodeType="clickEffect">
                                  <p:stCondLst>
                                    <p:cond delay="0"/>
                                  </p:stCondLst>
                                  <p:childTnLst>
                                    <p:animClr clrSpc="hsl" dir="cw">
                                      <p:cBhvr override="childStyle">
                                        <p:cTn id="45" dur="500" fill="hold"/>
                                        <p:tgtEl>
                                          <p:spTgt spid="20"/>
                                        </p:tgtEl>
                                        <p:attrNameLst>
                                          <p:attrName>style.color</p:attrName>
                                        </p:attrNameLst>
                                      </p:cBhvr>
                                      <p:by>
                                        <p:hsl h="7200000" s="0" l="0"/>
                                      </p:by>
                                    </p:animClr>
                                    <p:animClr clrSpc="hsl" dir="cw">
                                      <p:cBhvr>
                                        <p:cTn id="46" dur="500" fill="hold"/>
                                        <p:tgtEl>
                                          <p:spTgt spid="20"/>
                                        </p:tgtEl>
                                        <p:attrNameLst>
                                          <p:attrName>fillcolor</p:attrName>
                                        </p:attrNameLst>
                                      </p:cBhvr>
                                      <p:by>
                                        <p:hsl h="7200000" s="0" l="0"/>
                                      </p:by>
                                    </p:animClr>
                                    <p:animClr clrSpc="hsl" dir="cw">
                                      <p:cBhvr>
                                        <p:cTn id="47" dur="500" fill="hold"/>
                                        <p:tgtEl>
                                          <p:spTgt spid="20"/>
                                        </p:tgtEl>
                                        <p:attrNameLst>
                                          <p:attrName>stroke.color</p:attrName>
                                        </p:attrNameLst>
                                      </p:cBhvr>
                                      <p:by>
                                        <p:hsl h="7200000" s="0" l="0"/>
                                      </p:by>
                                    </p:animClr>
                                    <p:set>
                                      <p:cBhvr>
                                        <p:cTn id="48" dur="500" fill="hold"/>
                                        <p:tgtEl>
                                          <p:spTgt spid="20"/>
                                        </p:tgtEl>
                                        <p:attrNameLst>
                                          <p:attrName>fill.type</p:attrName>
                                        </p:attrNameLst>
                                      </p:cBhvr>
                                      <p:to>
                                        <p:strVal val="solid"/>
                                      </p:to>
                                    </p:set>
                                  </p:childTnLst>
                                </p:cTn>
                              </p:par>
                              <p:par>
                                <p:cTn id="49" presetID="21" presetClass="emph" presetSubtype="0" fill="hold" grpId="0" nodeType="withEffect">
                                  <p:stCondLst>
                                    <p:cond delay="0"/>
                                  </p:stCondLst>
                                  <p:childTnLst>
                                    <p:animClr clrSpc="hsl" dir="cw">
                                      <p:cBhvr override="childStyle">
                                        <p:cTn id="50" dur="500" fill="hold"/>
                                        <p:tgtEl>
                                          <p:spTgt spid="19"/>
                                        </p:tgtEl>
                                        <p:attrNameLst>
                                          <p:attrName>style.color</p:attrName>
                                        </p:attrNameLst>
                                      </p:cBhvr>
                                      <p:by>
                                        <p:hsl h="7200000" s="0" l="0"/>
                                      </p:by>
                                    </p:animClr>
                                    <p:animClr clrSpc="hsl" dir="cw">
                                      <p:cBhvr>
                                        <p:cTn id="51" dur="500" fill="hold"/>
                                        <p:tgtEl>
                                          <p:spTgt spid="19"/>
                                        </p:tgtEl>
                                        <p:attrNameLst>
                                          <p:attrName>fillcolor</p:attrName>
                                        </p:attrNameLst>
                                      </p:cBhvr>
                                      <p:by>
                                        <p:hsl h="7200000" s="0" l="0"/>
                                      </p:by>
                                    </p:animClr>
                                    <p:animClr clrSpc="hsl" dir="cw">
                                      <p:cBhvr>
                                        <p:cTn id="52" dur="500" fill="hold"/>
                                        <p:tgtEl>
                                          <p:spTgt spid="19"/>
                                        </p:tgtEl>
                                        <p:attrNameLst>
                                          <p:attrName>stroke.color</p:attrName>
                                        </p:attrNameLst>
                                      </p:cBhvr>
                                      <p:by>
                                        <p:hsl h="7200000" s="0" l="0"/>
                                      </p:by>
                                    </p:animClr>
                                    <p:set>
                                      <p:cBhvr>
                                        <p:cTn id="53" dur="500" fill="hold"/>
                                        <p:tgtEl>
                                          <p:spTgt spid="19"/>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down)">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mph" presetSubtype="0" fill="hold" grpId="0" nodeType="clickEffect">
                                  <p:stCondLst>
                                    <p:cond delay="0"/>
                                  </p:stCondLst>
                                  <p:childTnLst>
                                    <p:animClr clrSpc="hsl" dir="cw">
                                      <p:cBhvr override="childStyle">
                                        <p:cTn id="62" dur="500" fill="hold"/>
                                        <p:tgtEl>
                                          <p:spTgt spid="9"/>
                                        </p:tgtEl>
                                        <p:attrNameLst>
                                          <p:attrName>style.color</p:attrName>
                                        </p:attrNameLst>
                                      </p:cBhvr>
                                      <p:by>
                                        <p:hsl h="7200000" s="0" l="0"/>
                                      </p:by>
                                    </p:animClr>
                                    <p:animClr clrSpc="hsl" dir="cw">
                                      <p:cBhvr>
                                        <p:cTn id="63" dur="500" fill="hold"/>
                                        <p:tgtEl>
                                          <p:spTgt spid="9"/>
                                        </p:tgtEl>
                                        <p:attrNameLst>
                                          <p:attrName>fillcolor</p:attrName>
                                        </p:attrNameLst>
                                      </p:cBhvr>
                                      <p:by>
                                        <p:hsl h="7200000" s="0" l="0"/>
                                      </p:by>
                                    </p:animClr>
                                    <p:animClr clrSpc="hsl" dir="cw">
                                      <p:cBhvr>
                                        <p:cTn id="64" dur="500" fill="hold"/>
                                        <p:tgtEl>
                                          <p:spTgt spid="9"/>
                                        </p:tgtEl>
                                        <p:attrNameLst>
                                          <p:attrName>stroke.color</p:attrName>
                                        </p:attrNameLst>
                                      </p:cBhvr>
                                      <p:by>
                                        <p:hsl h="7200000" s="0" l="0"/>
                                      </p:by>
                                    </p:animClr>
                                    <p:set>
                                      <p:cBhvr>
                                        <p:cTn id="65" dur="500" fill="hold"/>
                                        <p:tgtEl>
                                          <p:spTgt spid="9"/>
                                        </p:tgtEl>
                                        <p:attrNameLst>
                                          <p:attrName>fill.type</p:attrName>
                                        </p:attrNameLst>
                                      </p:cBhvr>
                                      <p:to>
                                        <p:strVal val="solid"/>
                                      </p:to>
                                    </p:set>
                                  </p:childTnLst>
                                </p:cTn>
                              </p:par>
                              <p:par>
                                <p:cTn id="66" presetID="21" presetClass="emph" presetSubtype="0" fill="hold" grpId="0" nodeType="withEffect">
                                  <p:stCondLst>
                                    <p:cond delay="0"/>
                                  </p:stCondLst>
                                  <p:childTnLst>
                                    <p:animClr clrSpc="hsl" dir="cw">
                                      <p:cBhvr override="childStyle">
                                        <p:cTn id="67" dur="500" fill="hold"/>
                                        <p:tgtEl>
                                          <p:spTgt spid="10"/>
                                        </p:tgtEl>
                                        <p:attrNameLst>
                                          <p:attrName>style.color</p:attrName>
                                        </p:attrNameLst>
                                      </p:cBhvr>
                                      <p:by>
                                        <p:hsl h="7200000" s="0" l="0"/>
                                      </p:by>
                                    </p:animClr>
                                    <p:animClr clrSpc="hsl" dir="cw">
                                      <p:cBhvr>
                                        <p:cTn id="68" dur="500" fill="hold"/>
                                        <p:tgtEl>
                                          <p:spTgt spid="10"/>
                                        </p:tgtEl>
                                        <p:attrNameLst>
                                          <p:attrName>fillcolor</p:attrName>
                                        </p:attrNameLst>
                                      </p:cBhvr>
                                      <p:by>
                                        <p:hsl h="7200000" s="0" l="0"/>
                                      </p:by>
                                    </p:animClr>
                                    <p:animClr clrSpc="hsl" dir="cw">
                                      <p:cBhvr>
                                        <p:cTn id="69" dur="500" fill="hold"/>
                                        <p:tgtEl>
                                          <p:spTgt spid="10"/>
                                        </p:tgtEl>
                                        <p:attrNameLst>
                                          <p:attrName>stroke.color</p:attrName>
                                        </p:attrNameLst>
                                      </p:cBhvr>
                                      <p:by>
                                        <p:hsl h="7200000" s="0" l="0"/>
                                      </p:by>
                                    </p:animClr>
                                    <p:set>
                                      <p:cBhvr>
                                        <p:cTn id="70"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10" grpId="0"/>
      <p:bldP spid="11" grpId="0" animBg="1"/>
      <p:bldP spid="12" grpId="0"/>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C7566F-EEC9-4E5B-8FA2-207FAD77FA75}"/>
              </a:ext>
            </a:extLst>
          </p:cNvPr>
          <p:cNvSpPr txBox="1"/>
          <p:nvPr/>
        </p:nvSpPr>
        <p:spPr>
          <a:xfrm>
            <a:off x="182880" y="91154"/>
            <a:ext cx="11875770" cy="1326197"/>
          </a:xfrm>
          <a:prstGeom prst="rect">
            <a:avLst/>
          </a:prstGeom>
          <a:noFill/>
        </p:spPr>
        <p:txBody>
          <a:bodyPr wrap="square">
            <a:spAutoFit/>
          </a:bodyPr>
          <a:lstStyle/>
          <a:p>
            <a:pPr marL="0" marR="0" algn="just">
              <a:lnSpc>
                <a:spcPct val="115000"/>
              </a:lnSpc>
              <a:spcBef>
                <a:spcPts val="0"/>
              </a:spcBef>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Bống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ủi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cánh</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cam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B54866B-59A1-4A21-A532-FA00D7C53B61}"/>
              </a:ext>
            </a:extLst>
          </p:cNvPr>
          <p:cNvPicPr>
            <a:picLocks noChangeAspect="1"/>
          </p:cNvPicPr>
          <p:nvPr/>
        </p:nvPicPr>
        <p:blipFill>
          <a:blip r:embed="rId2"/>
          <a:stretch>
            <a:fillRect/>
          </a:stretch>
        </p:blipFill>
        <p:spPr>
          <a:xfrm>
            <a:off x="1839595" y="1337310"/>
            <a:ext cx="8360410" cy="4092342"/>
          </a:xfrm>
          <a:prstGeom prst="rect">
            <a:avLst/>
          </a:prstGeom>
        </p:spPr>
      </p:pic>
      <p:sp>
        <p:nvSpPr>
          <p:cNvPr id="8" name="TextBox 7">
            <a:extLst>
              <a:ext uri="{FF2B5EF4-FFF2-40B4-BE49-F238E27FC236}">
                <a16:creationId xmlns:a16="http://schemas.microsoft.com/office/drawing/2014/main" id="{F14B5922-AE37-4F1C-AD8D-C0A861C9666F}"/>
              </a:ext>
            </a:extLst>
          </p:cNvPr>
          <p:cNvSpPr txBox="1"/>
          <p:nvPr/>
        </p:nvSpPr>
        <p:spPr>
          <a:xfrm>
            <a:off x="2640330" y="5349611"/>
            <a:ext cx="7395210" cy="1326197"/>
          </a:xfrm>
          <a:prstGeom prst="rect">
            <a:avLst/>
          </a:prstGeom>
          <a:noFill/>
        </p:spPr>
        <p:txBody>
          <a:bodyPr wrap="square">
            <a:spAutoFit/>
          </a:bodyPr>
          <a:lstStyle/>
          <a:p>
            <a:pPr marL="0" marR="0" algn="just">
              <a:lnSpc>
                <a:spcPct val="115000"/>
              </a:lnSpc>
              <a:spcBef>
                <a:spcPts val="0"/>
              </a:spcBef>
              <a:spcAft>
                <a:spcPts val="800"/>
              </a:spcAft>
            </a:pP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nhé</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Chị</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mau</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06A92DD-7585-4B52-805C-4CA5177A9A00}"/>
              </a:ext>
            </a:extLst>
          </p:cNvPr>
          <p:cNvSpPr txBox="1"/>
          <p:nvPr/>
        </p:nvSpPr>
        <p:spPr>
          <a:xfrm>
            <a:off x="2722563" y="5349610"/>
            <a:ext cx="7395210" cy="1326197"/>
          </a:xfrm>
          <a:prstGeom prst="rect">
            <a:avLst/>
          </a:prstGeom>
          <a:noFill/>
        </p:spPr>
        <p:txBody>
          <a:bodyPr wrap="square">
            <a:spAutoFit/>
          </a:bodyPr>
          <a:lstStyle/>
          <a:p>
            <a:pPr marL="0" marR="0" algn="just">
              <a:lnSpc>
                <a:spcPct val="115000"/>
              </a:lnSpc>
              <a:spcBef>
                <a:spcPts val="0"/>
              </a:spcBef>
              <a:spcAft>
                <a:spcPts val="800"/>
              </a:spcAft>
            </a:pP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cam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đừng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vết</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khỏi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705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3" presetClass="exit" presetSubtype="10" fill="hold" grpId="1" nodeType="withEffect">
                                  <p:stCondLst>
                                    <p:cond delay="0"/>
                                  </p:stCondLst>
                                  <p:childTnLst>
                                    <p:animEffect transition="out" filter="blinds(horizont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3894AC-940E-4896-A829-FBA0A3A46906}"/>
              </a:ext>
            </a:extLst>
          </p:cNvPr>
          <p:cNvSpPr txBox="1"/>
          <p:nvPr/>
        </p:nvSpPr>
        <p:spPr>
          <a:xfrm>
            <a:off x="1145856" y="1347708"/>
            <a:ext cx="9021127" cy="689099"/>
          </a:xfrm>
          <a:prstGeom prst="rect">
            <a:avLst/>
          </a:prstGeom>
          <a:noFill/>
        </p:spPr>
        <p:txBody>
          <a:bodyPr wrap="square">
            <a:spAutoFit/>
          </a:bodyPr>
          <a:lstStyle/>
          <a:p>
            <a:pPr marL="0" marR="0" algn="just">
              <a:lnSpc>
                <a:spcPct val="115000"/>
              </a:lnSpc>
              <a:spcBef>
                <a:spcPts val="0"/>
              </a:spcBef>
              <a:spcAft>
                <a:spcPts val="800"/>
              </a:spcAft>
            </a:pP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32CE09-CBF4-47E5-9471-FFC64A4980E1}"/>
              </a:ext>
            </a:extLst>
          </p:cNvPr>
          <p:cNvSpPr txBox="1"/>
          <p:nvPr/>
        </p:nvSpPr>
        <p:spPr>
          <a:xfrm>
            <a:off x="1145856" y="2890758"/>
            <a:ext cx="9535477" cy="1366528"/>
          </a:xfrm>
          <a:prstGeom prst="rect">
            <a:avLst/>
          </a:prstGeom>
          <a:noFill/>
        </p:spPr>
        <p:txBody>
          <a:bodyPr wrap="square">
            <a:spAutoFit/>
          </a:bodyPr>
          <a:lstStyle/>
          <a:p>
            <a:pPr marL="0" marR="0" algn="just">
              <a:lnSpc>
                <a:spcPct val="115000"/>
              </a:lnSpc>
              <a:spcBef>
                <a:spcPts val="0"/>
              </a:spcBef>
              <a:spcAft>
                <a:spcPts val="800"/>
              </a:spcAft>
            </a:pP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Khi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buồn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sz="3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ủi</a:t>
            </a:r>
            <a:r>
              <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bạn</a:t>
            </a:r>
            <a:r>
              <a:rPr lang="en-US" sz="36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92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104941" y="0"/>
            <a:ext cx="42294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TẠM BIỆT CÁNH CAM</a:t>
            </a:r>
          </a:p>
        </p:txBody>
      </p:sp>
      <p:sp>
        <p:nvSpPr>
          <p:cNvPr id="5" name="TextBox 4">
            <a:extLst>
              <a:ext uri="{FF2B5EF4-FFF2-40B4-BE49-F238E27FC236}">
                <a16:creationId xmlns:a16="http://schemas.microsoft.com/office/drawing/2014/main" id="{E4813AF3-DFAA-4993-9F4D-61A3F7682452}"/>
              </a:ext>
            </a:extLst>
          </p:cNvPr>
          <p:cNvSpPr txBox="1"/>
          <p:nvPr/>
        </p:nvSpPr>
        <p:spPr>
          <a:xfrm>
            <a:off x="100012" y="428178"/>
            <a:ext cx="11991975" cy="600164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tễnh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non.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hi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a:p>
            <a:pPr algn="ct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(Minh </a:t>
            </a:r>
            <a:r>
              <a:rPr lang="en-US" sz="3200" b="1" dirty="0" err="1">
                <a:latin typeface="Times New Roman" panose="02020603050405020304" pitchFamily="18" charset="0"/>
                <a:cs typeface="Times New Roman" panose="02020603050405020304" pitchFamily="18" charset="0"/>
              </a:rPr>
              <a:t>Đăng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585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104941" y="0"/>
            <a:ext cx="42294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TẠM BIỆT CÁNH CAM</a:t>
            </a:r>
          </a:p>
        </p:txBody>
      </p:sp>
      <p:sp>
        <p:nvSpPr>
          <p:cNvPr id="5" name="TextBox 4">
            <a:extLst>
              <a:ext uri="{FF2B5EF4-FFF2-40B4-BE49-F238E27FC236}">
                <a16:creationId xmlns:a16="http://schemas.microsoft.com/office/drawing/2014/main" id="{E4813AF3-DFAA-4993-9F4D-61A3F7682452}"/>
              </a:ext>
            </a:extLst>
          </p:cNvPr>
          <p:cNvSpPr txBox="1"/>
          <p:nvPr/>
        </p:nvSpPr>
        <p:spPr>
          <a:xfrm>
            <a:off x="100012" y="428178"/>
            <a:ext cx="11991975" cy="600164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cánh</a:t>
            </a:r>
            <a:r>
              <a:rPr lang="en-US" sz="3200" dirty="0">
                <a:solidFill>
                  <a:srgbClr val="002060"/>
                </a:solidFill>
                <a:latin typeface="Times New Roman" panose="02020603050405020304" pitchFamily="18" charset="0"/>
                <a:cs typeface="Times New Roman" panose="02020603050405020304" pitchFamily="18" charset="0"/>
              </a:rPr>
              <a:t> cam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tễnh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đặt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cánh</a:t>
            </a:r>
            <a:r>
              <a:rPr lang="en-US" sz="3200" dirty="0">
                <a:solidFill>
                  <a:srgbClr val="002060"/>
                </a:solidFill>
                <a:latin typeface="Times New Roman" panose="02020603050405020304" pitchFamily="18" charset="0"/>
                <a:cs typeface="Times New Roman" panose="02020603050405020304" pitchFamily="18" charset="0"/>
              </a:rPr>
              <a:t> cam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lọ</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đầy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ngày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cánh</a:t>
            </a:r>
            <a:r>
              <a:rPr lang="en-US" sz="3200" dirty="0">
                <a:solidFill>
                  <a:srgbClr val="002060"/>
                </a:solidFill>
                <a:latin typeface="Times New Roman" panose="02020603050405020304" pitchFamily="18" charset="0"/>
                <a:cs typeface="Times New Roman" panose="02020603050405020304" pitchFamily="18" charset="0"/>
              </a:rPr>
              <a:t> cam </a:t>
            </a:r>
            <a:r>
              <a:rPr lang="en-US" sz="3200" dirty="0" err="1">
                <a:solidFill>
                  <a:srgbClr val="002060"/>
                </a:solidFill>
                <a:latin typeface="Times New Roman" panose="02020603050405020304" pitchFamily="18" charset="0"/>
                <a:cs typeface="Times New Roman" panose="02020603050405020304" pitchFamily="18" charset="0"/>
              </a:rPr>
              <a:t>trở</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xíu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Bống</a:t>
            </a:r>
            <a:r>
              <a:rPr lang="en-US" sz="3200" dirty="0">
                <a:solidFill>
                  <a:srgbClr val="002060"/>
                </a:solidFill>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Cánh</a:t>
            </a:r>
            <a:r>
              <a:rPr lang="en-US" sz="3200" dirty="0">
                <a:solidFill>
                  <a:srgbClr val="FF0000"/>
                </a:solidFill>
                <a:latin typeface="Times New Roman" panose="02020603050405020304" pitchFamily="18" charset="0"/>
                <a:cs typeface="Times New Roman" panose="02020603050405020304" pitchFamily="18" charset="0"/>
              </a:rPr>
              <a:t> cam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ôm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lẳn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sóc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cánh</a:t>
            </a:r>
            <a:r>
              <a:rPr lang="en-US" sz="3200" dirty="0">
                <a:solidFill>
                  <a:srgbClr val="FF0000"/>
                </a:solidFill>
                <a:latin typeface="Times New Roman" panose="02020603050405020304" pitchFamily="18" charset="0"/>
                <a:cs typeface="Times New Roman" panose="02020603050405020304" pitchFamily="18" charset="0"/>
              </a:rPr>
              <a:t> cam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cẩn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Hằng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lọ</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ngọn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xanh</a:t>
            </a:r>
            <a:r>
              <a:rPr lang="en-US" sz="3200" dirty="0">
                <a:solidFill>
                  <a:srgbClr val="FF0000"/>
                </a:solidFill>
                <a:latin typeface="Times New Roman" panose="02020603050405020304" pitchFamily="18" charset="0"/>
                <a:cs typeface="Times New Roman" panose="02020603050405020304" pitchFamily="18" charset="0"/>
              </a:rPr>
              <a:t> non.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hi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a:p>
            <a:pPr algn="ct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(Minh </a:t>
            </a:r>
            <a:r>
              <a:rPr lang="en-US" sz="3200" b="1" dirty="0" err="1">
                <a:latin typeface="Times New Roman" panose="02020603050405020304" pitchFamily="18" charset="0"/>
                <a:cs typeface="Times New Roman" panose="02020603050405020304" pitchFamily="18" charset="0"/>
              </a:rPr>
              <a:t>Đăng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50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356087" y="2606814"/>
            <a:ext cx="97405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vi-VN" sz="5400" dirty="0">
                <a:solidFill>
                  <a:srgbClr val="0070C0"/>
                </a:solidFill>
                <a:latin typeface="+mj-lt"/>
              </a:rPr>
              <a:t>tròn lẳn, tập tễnh, óng ánh, khệ nệ</a:t>
            </a:r>
            <a:endParaRPr lang="en-US" altLang="en-US" sz="23900" b="1" dirty="0">
              <a:solidFill>
                <a:srgbClr val="0070C0"/>
              </a:solidFill>
              <a:latin typeface="+mj-lt"/>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0">
            <a:extLst>
              <a:ext uri="{FF2B5EF4-FFF2-40B4-BE49-F238E27FC236}">
                <a16:creationId xmlns:a16="http://schemas.microsoft.com/office/drawing/2014/main" id="{D16A35E8-9005-423A-BE5D-189943CE9D97}"/>
              </a:ext>
            </a:extLst>
          </p:cNvPr>
          <p:cNvSpPr txBox="1">
            <a:spLocks noChangeArrowheads="1"/>
          </p:cNvSpPr>
          <p:nvPr/>
        </p:nvSpPr>
        <p:spPr bwMode="auto">
          <a:xfrm>
            <a:off x="721118" y="1155799"/>
            <a:ext cx="47852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latin typeface="Times New Roman" panose="02020603050405020304" pitchFamily="18" charset="0"/>
                <a:cs typeface="Times New Roman" panose="02020603050405020304" pitchFamily="18" charset="0"/>
              </a:rPr>
              <a:t>- LUYỆN ĐỌC CÂU</a:t>
            </a:r>
          </a:p>
        </p:txBody>
      </p:sp>
      <p:cxnSp>
        <p:nvCxnSpPr>
          <p:cNvPr id="4" name="Straight Connector 3">
            <a:extLst>
              <a:ext uri="{FF2B5EF4-FFF2-40B4-BE49-F238E27FC236}">
                <a16:creationId xmlns:a16="http://schemas.microsoft.com/office/drawing/2014/main" id="{7996E944-CEB8-4A3D-9C7D-55F1894D00CB}"/>
              </a:ext>
            </a:extLst>
          </p:cNvPr>
          <p:cNvCxnSpPr/>
          <p:nvPr/>
        </p:nvCxnSpPr>
        <p:spPr>
          <a:xfrm flipH="1">
            <a:off x="7880985" y="2428875"/>
            <a:ext cx="104775" cy="542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6DAFEE-54B2-48DA-9B28-AE865DDCC29F}"/>
              </a:ext>
            </a:extLst>
          </p:cNvPr>
          <p:cNvCxnSpPr/>
          <p:nvPr/>
        </p:nvCxnSpPr>
        <p:spPr>
          <a:xfrm flipH="1">
            <a:off x="11491912" y="2428875"/>
            <a:ext cx="104775" cy="542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B9811F-314D-4657-839E-9AAA21806965}"/>
              </a:ext>
            </a:extLst>
          </p:cNvPr>
          <p:cNvCxnSpPr/>
          <p:nvPr/>
        </p:nvCxnSpPr>
        <p:spPr>
          <a:xfrm flipH="1">
            <a:off x="7086600" y="3290569"/>
            <a:ext cx="104775" cy="542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E99FC01-BA56-4655-AC8D-BDE057BDCB03}"/>
              </a:ext>
            </a:extLst>
          </p:cNvPr>
          <p:cNvCxnSpPr/>
          <p:nvPr/>
        </p:nvCxnSpPr>
        <p:spPr>
          <a:xfrm flipH="1">
            <a:off x="5282565" y="4063365"/>
            <a:ext cx="104775" cy="542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8F8566-DF1F-45CD-B31A-DEDBE7F903B8}"/>
              </a:ext>
            </a:extLst>
          </p:cNvPr>
          <p:cNvCxnSpPr/>
          <p:nvPr/>
        </p:nvCxnSpPr>
        <p:spPr>
          <a:xfrm flipH="1">
            <a:off x="5401627" y="4063365"/>
            <a:ext cx="104775" cy="542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74B790F-36F6-408A-8A7A-6E847106734B}"/>
              </a:ext>
            </a:extLst>
          </p:cNvPr>
          <p:cNvSpPr txBox="1"/>
          <p:nvPr/>
        </p:nvSpPr>
        <p:spPr>
          <a:xfrm>
            <a:off x="889634" y="2268569"/>
            <a:ext cx="10654666" cy="2586927"/>
          </a:xfrm>
          <a:prstGeom prst="rect">
            <a:avLst/>
          </a:prstGeom>
          <a:noFill/>
        </p:spPr>
        <p:txBody>
          <a:bodyPr wrap="square">
            <a:spAutoFit/>
          </a:bodyPr>
          <a:lstStyle/>
          <a:p>
            <a:pPr marL="0" marR="0" algn="just">
              <a:lnSpc>
                <a:spcPct val="115000"/>
              </a:lnSpc>
              <a:spcBef>
                <a:spcPts val="0"/>
              </a:spcBef>
              <a:spcAft>
                <a:spcPts val="800"/>
              </a:spcAft>
            </a:pP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Tạm biệt cánh cam bé nhỏ, Bống hi vọng chú sẽ tìm được đường về căn nhà thân thương của mình.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C413CC95-953D-42CC-8207-A1EFB394ED64}"/>
              </a:ext>
            </a:extLst>
          </p:cNvPr>
          <p:cNvGrpSpPr/>
          <p:nvPr/>
        </p:nvGrpSpPr>
        <p:grpSpPr>
          <a:xfrm>
            <a:off x="3770522" y="943551"/>
            <a:ext cx="3822655" cy="2315191"/>
            <a:chOff x="3770522" y="943551"/>
            <a:chExt cx="3822655" cy="2315191"/>
          </a:xfrm>
        </p:grpSpPr>
        <p:grpSp>
          <p:nvGrpSpPr>
            <p:cNvPr id="42" name="Group 41">
              <a:extLst>
                <a:ext uri="{FF2B5EF4-FFF2-40B4-BE49-F238E27FC236}">
                  <a16:creationId xmlns:a16="http://schemas.microsoft.com/office/drawing/2014/main"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tễnh</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Dáng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cân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thấp</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4" name="10">
              <a:extLst>
                <a:ext uri="{FF2B5EF4-FFF2-40B4-BE49-F238E27FC236}">
                  <a16:creationId xmlns:a16="http://schemas.microsoft.com/office/drawing/2014/main"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id="{18AE89A3-A6BD-403D-B49A-2C29D5524AD5}"/>
              </a:ext>
            </a:extLst>
          </p:cNvPr>
          <p:cNvGrpSpPr/>
          <p:nvPr/>
        </p:nvGrpSpPr>
        <p:grpSpPr>
          <a:xfrm>
            <a:off x="3757801" y="3435612"/>
            <a:ext cx="3822655" cy="2315191"/>
            <a:chOff x="3757801" y="3435612"/>
            <a:chExt cx="3822655" cy="2315191"/>
          </a:xfrm>
        </p:grpSpPr>
        <p:grpSp>
          <p:nvGrpSpPr>
            <p:cNvPr id="51" name="Group 50">
              <a:extLst>
                <a:ext uri="{FF2B5EF4-FFF2-40B4-BE49-F238E27FC236}">
                  <a16:creationId xmlns:a16="http://schemas.microsoft.com/office/drawing/2014/main"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358067" y="2318525"/>
                <a:ext cx="1711988"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Óng</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ánh</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Phản</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chiếu</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ánh</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sáng</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lấp</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lánh</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không</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đẹp</a:t>
                </a:r>
                <a:r>
                  <a:rPr kumimoji="0" lang="en-US" altLang="zh-CN"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mắt</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5" name="10">
              <a:extLst>
                <a:ext uri="{FF2B5EF4-FFF2-40B4-BE49-F238E27FC236}">
                  <a16:creationId xmlns:a16="http://schemas.microsoft.com/office/drawing/2014/main"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6" name="Group 25">
            <a:extLst>
              <a:ext uri="{FF2B5EF4-FFF2-40B4-BE49-F238E27FC236}">
                <a16:creationId xmlns:a16="http://schemas.microsoft.com/office/drawing/2014/main" id="{E93D995E-A752-4F5F-86D3-F4413C8F7944}"/>
              </a:ext>
            </a:extLst>
          </p:cNvPr>
          <p:cNvGrpSpPr/>
          <p:nvPr/>
        </p:nvGrpSpPr>
        <p:grpSpPr>
          <a:xfrm>
            <a:off x="7480337" y="2246088"/>
            <a:ext cx="3822654" cy="2315192"/>
            <a:chOff x="7480337" y="2246088"/>
            <a:chExt cx="3822654" cy="2315192"/>
          </a:xfrm>
        </p:grpSpPr>
        <p:grpSp>
          <p:nvGrpSpPr>
            <p:cNvPr id="48" name="Group 47">
              <a:extLst>
                <a:ext uri="{FF2B5EF4-FFF2-40B4-BE49-F238E27FC236}">
                  <a16:creationId xmlns:a16="http://schemas.microsoft.com/office/drawing/2014/main" id="{297D96C1-5361-431C-ADD6-17FFA445EE0D}"/>
                </a:ext>
              </a:extLst>
            </p:cNvPr>
            <p:cNvGrpSpPr/>
            <p:nvPr/>
          </p:nvGrpSpPr>
          <p:grpSpPr>
            <a:xfrm>
              <a:off x="7480337" y="2246088"/>
              <a:ext cx="3822654" cy="2315192"/>
              <a:chOff x="156834" y="1993081"/>
              <a:chExt cx="2109019" cy="2109019"/>
            </a:xfrm>
          </p:grpSpPr>
          <p:sp>
            <p:nvSpPr>
              <p:cNvPr id="49" name="Hexagon 48">
                <a:extLst>
                  <a:ext uri="{FF2B5EF4-FFF2-40B4-BE49-F238E27FC236}">
                    <a16:creationId xmlns:a16="http://schemas.microsoft.com/office/drawing/2014/main" id="{DDF61872-50BB-4762-8E5F-9FC665CE9E80}"/>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TextBox 49">
                <a:extLst>
                  <a:ext uri="{FF2B5EF4-FFF2-40B4-BE49-F238E27FC236}">
                    <a16:creationId xmlns:a16="http://schemas.microsoft.com/office/drawing/2014/main" id="{825D8CD5-1FD9-406D-985C-185A44D53838}"/>
                  </a:ext>
                </a:extLst>
              </p:cNvPr>
              <p:cNvSpPr txBox="1"/>
              <p:nvPr/>
            </p:nvSpPr>
            <p:spPr>
              <a:xfrm>
                <a:off x="273975" y="2164430"/>
                <a:ext cx="1846967" cy="1766320"/>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Khệ</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nệ</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Dáng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chậm</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chạp</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vác</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nặng</a:t>
                </a:r>
                <a:r>
                  <a:rPr kumimoji="0" lang="en-US" sz="28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cxnSp>
          <p:nvCxnSpPr>
            <p:cNvPr id="56" name="10">
              <a:extLst>
                <a:ext uri="{FF2B5EF4-FFF2-40B4-BE49-F238E27FC236}">
                  <a16:creationId xmlns:a16="http://schemas.microsoft.com/office/drawing/2014/main" id="{3A9B0AF2-509C-4734-BC1F-FFA10A5452EE}"/>
                </a:ext>
              </a:extLst>
            </p:cNvPr>
            <p:cNvCxnSpPr>
              <a:cxnSpLocks/>
            </p:cNvCxnSpPr>
            <p:nvPr/>
          </p:nvCxnSpPr>
          <p:spPr>
            <a:xfrm>
              <a:off x="8265810" y="3007637"/>
              <a:ext cx="2238264"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spTree>
    <p:extLst>
      <p:ext uri="{BB962C8B-B14F-4D97-AF65-F5344CB8AC3E}">
        <p14:creationId xmlns:p14="http://schemas.microsoft.com/office/powerpoint/2010/main" val="1598518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1063" y="-69850"/>
            <a:ext cx="1247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3</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B702A7-CA23-4DF6-B5D6-2C76F4278282}"/>
              </a:ext>
            </a:extLst>
          </p:cNvPr>
          <p:cNvSpPr txBox="1"/>
          <p:nvPr/>
        </p:nvSpPr>
        <p:spPr>
          <a:xfrm>
            <a:off x="4104941" y="0"/>
            <a:ext cx="4229434"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TẠM BIỆT CÁNH CAM</a:t>
            </a:r>
          </a:p>
        </p:txBody>
      </p:sp>
      <p:sp>
        <p:nvSpPr>
          <p:cNvPr id="5" name="TextBox 4">
            <a:extLst>
              <a:ext uri="{FF2B5EF4-FFF2-40B4-BE49-F238E27FC236}">
                <a16:creationId xmlns:a16="http://schemas.microsoft.com/office/drawing/2014/main" id="{E4813AF3-DFAA-4993-9F4D-61A3F7682452}"/>
              </a:ext>
            </a:extLst>
          </p:cNvPr>
          <p:cNvSpPr txBox="1"/>
          <p:nvPr/>
        </p:nvSpPr>
        <p:spPr>
          <a:xfrm>
            <a:off x="100012" y="428178"/>
            <a:ext cx="11991975" cy="600164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cánh</a:t>
            </a:r>
            <a:r>
              <a:rPr lang="en-US" sz="3200" dirty="0">
                <a:solidFill>
                  <a:srgbClr val="002060"/>
                </a:solidFill>
                <a:latin typeface="Times New Roman" panose="02020603050405020304" pitchFamily="18" charset="0"/>
                <a:cs typeface="Times New Roman" panose="02020603050405020304" pitchFamily="18" charset="0"/>
              </a:rPr>
              <a:t> cam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lạc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Chân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chú</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bị</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bước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tập</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tễnh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thương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quá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đặt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cánh</a:t>
            </a:r>
            <a:r>
              <a:rPr lang="en-US" sz="3200" dirty="0">
                <a:solidFill>
                  <a:srgbClr val="002060"/>
                </a:solidFill>
                <a:latin typeface="Times New Roman" panose="02020603050405020304" pitchFamily="18" charset="0"/>
                <a:cs typeface="Times New Roman" panose="02020603050405020304" pitchFamily="18" charset="0"/>
              </a:rPr>
              <a:t> cam </a:t>
            </a:r>
            <a:r>
              <a:rPr lang="en-US" sz="3200" dirty="0" err="1">
                <a:solidFill>
                  <a:srgbClr val="002060"/>
                </a:solidFill>
                <a:latin typeface="Times New Roman" panose="02020603050405020304" pitchFamily="18" charset="0"/>
                <a:cs typeface="Times New Roman" panose="02020603050405020304" pitchFamily="18" charset="0"/>
              </a:rPr>
              <a:t>vào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chiếc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lọ</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đầy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ngày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cánh</a:t>
            </a:r>
            <a:r>
              <a:rPr lang="en-US" sz="3200" dirty="0">
                <a:solidFill>
                  <a:srgbClr val="002060"/>
                </a:solidFill>
                <a:latin typeface="Times New Roman" panose="02020603050405020304" pitchFamily="18" charset="0"/>
                <a:cs typeface="Times New Roman" panose="02020603050405020304" pitchFamily="18" charset="0"/>
              </a:rPr>
              <a:t> cam </a:t>
            </a:r>
            <a:r>
              <a:rPr lang="en-US" sz="3200" dirty="0" err="1">
                <a:solidFill>
                  <a:srgbClr val="002060"/>
                </a:solidFill>
                <a:latin typeface="Times New Roman" panose="02020603050405020304" pitchFamily="18" charset="0"/>
                <a:cs typeface="Times New Roman" panose="02020603050405020304" pitchFamily="18" charset="0"/>
              </a:rPr>
              <a:t>trở</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thành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người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bạn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xíu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của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Bống</a:t>
            </a:r>
            <a:r>
              <a:rPr lang="en-US" sz="3200" dirty="0">
                <a:solidFill>
                  <a:srgbClr val="002060"/>
                </a:solidFill>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Cánh</a:t>
            </a:r>
            <a:r>
              <a:rPr lang="en-US" sz="3200" dirty="0">
                <a:solidFill>
                  <a:srgbClr val="FF0000"/>
                </a:solidFill>
                <a:latin typeface="Times New Roman" panose="02020603050405020304" pitchFamily="18" charset="0"/>
                <a:cs typeface="Times New Roman" panose="02020603050405020304" pitchFamily="18" charset="0"/>
              </a:rPr>
              <a:t> cam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dưới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mặt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Mỗi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nghe</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ôm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lẳn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chăm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sóc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cánh</a:t>
            </a:r>
            <a:r>
              <a:rPr lang="en-US" sz="3200" dirty="0">
                <a:solidFill>
                  <a:srgbClr val="FF0000"/>
                </a:solidFill>
                <a:latin typeface="Times New Roman" panose="02020603050405020304" pitchFamily="18" charset="0"/>
                <a:cs typeface="Times New Roman" panose="02020603050405020304" pitchFamily="18" charset="0"/>
              </a:rPr>
              <a:t> cam </a:t>
            </a:r>
            <a:r>
              <a:rPr lang="en-US" sz="3200" dirty="0" err="1">
                <a:solidFill>
                  <a:srgbClr val="FF0000"/>
                </a:solidFill>
                <a:latin typeface="Times New Roman" panose="02020603050405020304" pitchFamily="18" charset="0"/>
                <a:cs typeface="Times New Roman" panose="02020603050405020304" pitchFamily="18" charset="0"/>
              </a:rPr>
              <a:t>rất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cẩn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Hằng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ngày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đều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chiếc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lọ</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chút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ngọn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cỏ</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xanh</a:t>
            </a:r>
            <a:r>
              <a:rPr lang="en-US" sz="3200" dirty="0">
                <a:solidFill>
                  <a:srgbClr val="FF0000"/>
                </a:solidFill>
                <a:latin typeface="Times New Roman" panose="02020603050405020304" pitchFamily="18" charset="0"/>
                <a:cs typeface="Times New Roman" panose="02020603050405020304" pitchFamily="18" charset="0"/>
              </a:rPr>
              <a:t> non.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cam </a:t>
            </a:r>
            <a:r>
              <a:rPr lang="en-US" sz="3200" dirty="0" err="1">
                <a:latin typeface="Times New Roman" panose="02020603050405020304" pitchFamily="18" charset="0"/>
                <a:cs typeface="Times New Roman" panose="02020603050405020304" pitchFamily="18" charset="0"/>
              </a:rPr>
              <a:t>bé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Bống</a:t>
            </a:r>
            <a:r>
              <a:rPr lang="en-US" sz="3200" dirty="0">
                <a:latin typeface="Times New Roman" panose="02020603050405020304" pitchFamily="18" charset="0"/>
                <a:cs typeface="Times New Roman" panose="02020603050405020304" pitchFamily="18" charset="0"/>
              </a:rPr>
              <a:t> hi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a:t>
            </a:r>
          </a:p>
          <a:p>
            <a:pPr algn="ct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(Minh </a:t>
            </a:r>
            <a:r>
              <a:rPr lang="en-US" sz="3200" b="1" dirty="0" err="1">
                <a:latin typeface="Times New Roman" panose="02020603050405020304" pitchFamily="18" charset="0"/>
                <a:cs typeface="Times New Roman" panose="02020603050405020304" pitchFamily="18" charset="0"/>
              </a:rPr>
              <a:t>Đăng</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0288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1567</Words>
  <Application>Microsoft Office PowerPoint</Application>
  <PresentationFormat>Widescreen</PresentationFormat>
  <Paragraphs>72</Paragraphs>
  <Slides>23</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Arial-Rounded</vt:lpstr>
      <vt:lpstr>Calibri</vt:lpstr>
      <vt:lpstr>Calibri Light</vt:lpstr>
      <vt:lpstr>Chivo Light</vt:lpstr>
      <vt:lpstr>等线</vt:lpstr>
      <vt:lpstr>Times New Roman</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KNC</cp:lastModifiedBy>
  <cp:revision>120</cp:revision>
  <dcterms:created xsi:type="dcterms:W3CDTF">2021-05-10T11:43:51Z</dcterms:created>
  <dcterms:modified xsi:type="dcterms:W3CDTF">2022-03-13T15:00:05Z</dcterms:modified>
</cp:coreProperties>
</file>