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58" r:id="rId8"/>
    <p:sldId id="259" r:id="rId9"/>
    <p:sldId id="260" r:id="rId10"/>
    <p:sldId id="261" r:id="rId11"/>
    <p:sldId id="275" r:id="rId12"/>
  </p:sldIdLst>
  <p:sldSz cx="12192000" cy="6858000"/>
  <p:notesSz cx="6858000" cy="9144000"/>
  <p:embeddedFontLst>
    <p:embeddedFont>
      <p:font typeface="Cooki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HP001 4 hàng" charset="0"/>
      <p:regular r:id="rId19"/>
      <p:bold r:id="rId20"/>
    </p:embeddedFont>
    <p:embeddedFont>
      <p:font typeface="宋体" pitchFamily="2" charset="-12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672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1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555DC-DB59-438D-B55A-36E26D316A4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555DC-DB59-438D-B55A-36E26D316A4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3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3.jpeg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openxmlformats.org/officeDocument/2006/relationships/image" Target="../media/image23.jpeg"/><Relationship Id="rId9" Type="http://schemas.openxmlformats.org/officeDocument/2006/relationships/image" Target="../media/image34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7.png"/><Relationship Id="rId1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36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.xml"/><Relationship Id="rId7" Type="http://schemas.openxmlformats.org/officeDocument/2006/relationships/image" Target="../media/image3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05488" y="46365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9043" y="192395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2743">
            <a:off x="1380076" y="2317850"/>
            <a:ext cx="1335823" cy="1327919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-1"/>
            <a:ext cx="4160686" cy="253287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33" name="WordArt 6"/>
          <p:cNvSpPr>
            <a:spLocks noChangeArrowheads="1" noChangeShapeType="1" noTextEdit="1"/>
          </p:cNvSpPr>
          <p:nvPr/>
        </p:nvSpPr>
        <p:spPr bwMode="auto">
          <a:xfrm>
            <a:off x="2051206" y="2466044"/>
            <a:ext cx="8053386" cy="1559674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mừng các em </a:t>
            </a:r>
            <a:endParaRPr lang="en-US" sz="9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đến </a:t>
            </a:r>
            <a:r>
              <a:rPr lang="vi-VN" sz="9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với </a:t>
            </a:r>
            <a:r>
              <a:rPr lang="vi-VN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9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542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 l="4394" t="4698" r="1129"/>
          <a:stretch/>
        </p:blipFill>
        <p:spPr>
          <a:xfrm>
            <a:off x="959624" y="1303040"/>
            <a:ext cx="10317189" cy="2990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8" y="334438"/>
            <a:ext cx="7796909" cy="646290"/>
            <a:chOff x="1296327" y="1647588"/>
            <a:chExt cx="7116152" cy="69365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646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36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551384" y="4925383"/>
            <a:ext cx="11257801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  <a:sym typeface="Arial"/>
              </a:rPr>
              <a:t>a)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Bạn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nào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cầm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miếng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bìa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phép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kết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quả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bé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nhất</a:t>
            </a:r>
            <a:r>
              <a:rPr lang="en-US" sz="3100" dirty="0" smtClean="0">
                <a:solidFill>
                  <a:schemeClr val="dk1"/>
                </a:solidFill>
                <a:sym typeface="Arial"/>
              </a:rPr>
              <a:t>?</a:t>
            </a:r>
            <a:endParaRPr sz="3100" dirty="0"/>
          </a:p>
        </p:txBody>
      </p:sp>
      <p:sp>
        <p:nvSpPr>
          <p:cNvPr id="2699" name="Google Shape;2699;p6"/>
          <p:cNvSpPr txBox="1"/>
          <p:nvPr/>
        </p:nvSpPr>
        <p:spPr>
          <a:xfrm>
            <a:off x="1516551" y="4279641"/>
            <a:ext cx="1103130" cy="64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36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99;p6"/>
          <p:cNvSpPr txBox="1"/>
          <p:nvPr/>
        </p:nvSpPr>
        <p:spPr>
          <a:xfrm>
            <a:off x="5955817" y="4279641"/>
            <a:ext cx="1103130" cy="64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36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99;p6"/>
          <p:cNvSpPr txBox="1"/>
          <p:nvPr/>
        </p:nvSpPr>
        <p:spPr>
          <a:xfrm>
            <a:off x="9552384" y="4294878"/>
            <a:ext cx="1103130" cy="6462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3600" b="1" dirty="0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98;p6"/>
          <p:cNvSpPr txBox="1"/>
          <p:nvPr/>
        </p:nvSpPr>
        <p:spPr>
          <a:xfrm>
            <a:off x="305327" y="4797152"/>
            <a:ext cx="11517368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 smtClean="0">
                <a:solidFill>
                  <a:schemeClr val="dk1"/>
                </a:solidFill>
                <a:sym typeface="Arial"/>
              </a:rPr>
              <a:t>b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)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Miếng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bìa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phép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kết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quả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lớn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nhất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có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dạng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hình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100" dirty="0" err="1">
                <a:solidFill>
                  <a:schemeClr val="dk1"/>
                </a:solidFill>
                <a:sym typeface="Arial"/>
              </a:rPr>
              <a:t>gì</a:t>
            </a:r>
            <a:r>
              <a:rPr lang="en-US" sz="3100" dirty="0">
                <a:solidFill>
                  <a:schemeClr val="dk1"/>
                </a:solidFill>
                <a:sym typeface="Arial"/>
              </a:rPr>
              <a:t>?</a:t>
            </a:r>
            <a:endParaRPr sz="3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C25A971-0D53-4528-9856-9492AC640171}"/>
              </a:ext>
            </a:extLst>
          </p:cNvPr>
          <p:cNvSpPr/>
          <p:nvPr/>
        </p:nvSpPr>
        <p:spPr>
          <a:xfrm>
            <a:off x="551384" y="1124744"/>
            <a:ext cx="3528392" cy="30982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59496" y="5517232"/>
            <a:ext cx="943304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</a:rPr>
              <a:t>Miếng bìa ghi phép tính có kết quả lớn nhất có dạng hình tứ giác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C25A971-0D53-4528-9856-9492AC640171}"/>
              </a:ext>
            </a:extLst>
          </p:cNvPr>
          <p:cNvSpPr/>
          <p:nvPr/>
        </p:nvSpPr>
        <p:spPr>
          <a:xfrm>
            <a:off x="4799856" y="1277144"/>
            <a:ext cx="3528392" cy="309821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" grpId="0"/>
      <p:bldP spid="12" grpId="0"/>
      <p:bldP spid="13" grpId="0" animBg="1"/>
      <p:bldP spid="13" grpId="1" animBg="1"/>
      <p:bldP spid="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0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>
                <a:latin typeface="Arial" panose="020B0604020202020204" pitchFamily="34" charset="0"/>
              </a:rPr>
              <a:t>592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>
                <a:latin typeface="Arial" panose="020B0604020202020204" pitchFamily="34" charset="0"/>
              </a:rPr>
              <a:t>692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4236" y="4233545"/>
            <a:ext cx="3647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+ 182 = 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909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809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5758" y="4170680"/>
            <a:ext cx="3304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827 + 82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smtClean="0">
                <a:latin typeface="Arial" panose="020B0604020202020204" pitchFamily="34" charset="0"/>
              </a:rPr>
              <a:t>351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smtClean="0">
                <a:latin typeface="Arial" panose="020B0604020202020204" pitchFamily="34" charset="0"/>
              </a:rPr>
              <a:t>451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388" y="4347210"/>
            <a:ext cx="3150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543 - 192=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xmlns="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xmlns="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xmlns="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xmlns="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xmlns="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xmlns="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6004" y="2011228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xmlns="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8996" y="2363646"/>
            <a:ext cx="1502134" cy="1493246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xmlns="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xmlns="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xmlns="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xmlns="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xmlns="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xmlns="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2356004" y="2665335"/>
            <a:ext cx="8053386" cy="1559674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63: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9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9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9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1)</a:t>
            </a:r>
            <a:endParaRPr lang="en-US" sz="9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30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695400" y="1340768"/>
            <a:ext cx="10585176" cy="796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3215680" y="404664"/>
            <a:ext cx="4667505" cy="693658"/>
            <a:chOff x="1296327" y="1647588"/>
            <a:chExt cx="3614218" cy="69365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646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36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b="0" i="0" u="none" strike="noStrike" cap="none" dirty="0" err="1" smtClean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3600" b="0" i="0" u="none" strike="noStrike" cap="none" dirty="0" smtClean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839416" y="2420888"/>
            <a:ext cx="1728192" cy="3416279"/>
            <a:chOff x="1566470" y="2095726"/>
            <a:chExt cx="1147790" cy="3416279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67990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3350633" y="2420888"/>
            <a:ext cx="1728192" cy="3416279"/>
            <a:chOff x="1566470" y="2095726"/>
            <a:chExt cx="1147790" cy="3416279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67990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077751" y="2420888"/>
            <a:ext cx="1728192" cy="3416279"/>
            <a:chOff x="1566470" y="2095726"/>
            <a:chExt cx="1147790" cy="3416279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800"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679902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8522916" y="2420888"/>
            <a:ext cx="1728192" cy="3416279"/>
            <a:chOff x="1566470" y="2095726"/>
            <a:chExt cx="1147790" cy="3416279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3416279"/>
              <a:chOff x="1697011" y="2095726"/>
              <a:chExt cx="1147790" cy="3416279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3416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800"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75191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189507" y="3873863"/>
            <a:ext cx="137020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36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3734581" y="3873863"/>
            <a:ext cx="12426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6418716" y="3873863"/>
            <a:ext cx="14644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8880003" y="3873863"/>
            <a:ext cx="14644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36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695400" y="1483611"/>
            <a:ext cx="105851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</a:t>
            </a:r>
            <a:r>
              <a:rPr lang="en-U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328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+ 56      </a:t>
            </a:r>
            <a:r>
              <a:rPr lang="en-U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 – 47        721 - 350 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10581" r="26249" b="15060"/>
          <a:stretch/>
        </p:blipFill>
        <p:spPr bwMode="auto">
          <a:xfrm>
            <a:off x="656172" y="2564905"/>
            <a:ext cx="2127459" cy="38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A_图片 16">
            <a:extLst>
              <a:ext uri="{FF2B5EF4-FFF2-40B4-BE49-F238E27FC236}">
                <a16:creationId xmlns:a16="http://schemas.microsoft.com/office/drawing/2014/main" xmlns="" id="{0B6F3F52-D026-4099-9FA8-2FE3E4F188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8" y="2939456"/>
            <a:ext cx="4482096" cy="2001712"/>
          </a:xfrm>
          <a:prstGeom prst="rect">
            <a:avLst/>
          </a:prstGeom>
        </p:spPr>
      </p:pic>
      <p:sp>
        <p:nvSpPr>
          <p:cNvPr id="43" name="PA_文本框 13">
            <a:extLst>
              <a:ext uri="{FF2B5EF4-FFF2-40B4-BE49-F238E27FC236}">
                <a16:creationId xmlns:a16="http://schemas.microsoft.com/office/drawing/2014/main" xmlns="" id="{5223BF5F-857D-47B2-A219-5294EA07D82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17667" y="3253960"/>
            <a:ext cx="32383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A_图片 16">
            <a:extLst>
              <a:ext uri="{FF2B5EF4-FFF2-40B4-BE49-F238E27FC236}">
                <a16:creationId xmlns:a16="http://schemas.microsoft.com/office/drawing/2014/main" xmlns="" id="{0B6F3F52-D026-4099-9FA8-2FE3E4F188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17" y="2939456"/>
            <a:ext cx="4482096" cy="2001712"/>
          </a:xfrm>
          <a:prstGeom prst="rect">
            <a:avLst/>
          </a:prstGeom>
        </p:spPr>
      </p:pic>
      <p:sp>
        <p:nvSpPr>
          <p:cNvPr id="45" name="PA_文本框 13">
            <a:extLst>
              <a:ext uri="{FF2B5EF4-FFF2-40B4-BE49-F238E27FC236}">
                <a16:creationId xmlns:a16="http://schemas.microsoft.com/office/drawing/2014/main" xmlns="" id="{5223BF5F-857D-47B2-A219-5294EA07D82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5976" y="3253960"/>
            <a:ext cx="32383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6" grpId="0" animBg="1"/>
      <p:bldP spid="43" grpId="0"/>
      <p:bldP spid="43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404664"/>
            <a:ext cx="3898771" cy="693658"/>
            <a:chOff x="1296327" y="1647588"/>
            <a:chExt cx="3614218" cy="69365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6462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3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</a:t>
              </a:r>
              <a:endParaRPr lang="en-US" sz="3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072349" y="1415692"/>
            <a:ext cx="1855299" cy="183695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415691"/>
            <a:ext cx="2504316" cy="183695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975252"/>
            <a:ext cx="1573250" cy="2277397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2" y="1196752"/>
            <a:ext cx="2152029" cy="2055897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320146" y="2267648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7032104" y="1916832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389811" y="1916832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551384" y="3334380"/>
            <a:ext cx="633670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tổng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của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hai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số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trên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lập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phương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và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cầu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.</a:t>
            </a:r>
            <a:endParaRPr sz="3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-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Tính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hiệu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của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hai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số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ghi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trên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hộp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chữ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nhật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và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khối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trụ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.</a:t>
            </a:r>
            <a:endParaRPr sz="3200" dirty="0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1929501" y="397515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877403" y="4781567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578394" y="4750619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5" name="Google Shape;2675;p4"/>
          <p:cNvCxnSpPr/>
          <p:nvPr/>
        </p:nvCxnSpPr>
        <p:spPr>
          <a:xfrm>
            <a:off x="1847528" y="55172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626415" y="62373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4756492" y="6237312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96" y="4407394"/>
            <a:ext cx="3556000" cy="2667000"/>
          </a:xfrm>
          <a:prstGeom prst="rect">
            <a:avLst/>
          </a:prstGeom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A96C2BFD-5132-C443-9ECD-020CACA81BFB}"/>
              </a:ext>
            </a:extLst>
          </p:cNvPr>
          <p:cNvSpPr/>
          <p:nvPr/>
        </p:nvSpPr>
        <p:spPr>
          <a:xfrm flipH="1">
            <a:off x="6976260" y="3334380"/>
            <a:ext cx="4031363" cy="1802197"/>
          </a:xfrm>
          <a:custGeom>
            <a:avLst/>
            <a:gdLst>
              <a:gd name="connsiteX0" fmla="*/ 2376256 w 5837920"/>
              <a:gd name="connsiteY0" fmla="*/ 215 h 2355066"/>
              <a:gd name="connsiteX1" fmla="*/ 4033491 w 5837920"/>
              <a:gd name="connsiteY1" fmla="*/ 62598 h 2355066"/>
              <a:gd name="connsiteX2" fmla="*/ 4981759 w 5837920"/>
              <a:gd name="connsiteY2" fmla="*/ 165381 h 2355066"/>
              <a:gd name="connsiteX3" fmla="*/ 5699762 w 5837920"/>
              <a:gd name="connsiteY3" fmla="*/ 499905 h 2355066"/>
              <a:gd name="connsiteX4" fmla="*/ 5643107 w 5837920"/>
              <a:gd name="connsiteY4" fmla="*/ 1361499 h 2355066"/>
              <a:gd name="connsiteX5" fmla="*/ 5072071 w 5837920"/>
              <a:gd name="connsiteY5" fmla="*/ 1694241 h 2355066"/>
              <a:gd name="connsiteX6" fmla="*/ 3318854 w 5837920"/>
              <a:gd name="connsiteY6" fmla="*/ 1911318 h 2355066"/>
              <a:gd name="connsiteX7" fmla="*/ 3135146 w 5837920"/>
              <a:gd name="connsiteY7" fmla="*/ 1948868 h 2355066"/>
              <a:gd name="connsiteX8" fmla="*/ 2984814 w 5837920"/>
              <a:gd name="connsiteY8" fmla="*/ 2063026 h 2355066"/>
              <a:gd name="connsiteX9" fmla="*/ 2186878 w 5837920"/>
              <a:gd name="connsiteY9" fmla="*/ 2340402 h 2355066"/>
              <a:gd name="connsiteX10" fmla="*/ 1986342 w 5837920"/>
              <a:gd name="connsiteY10" fmla="*/ 2355066 h 2355066"/>
              <a:gd name="connsiteX11" fmla="*/ 2193609 w 5837920"/>
              <a:gd name="connsiteY11" fmla="*/ 2107154 h 2355066"/>
              <a:gd name="connsiteX12" fmla="*/ 2250264 w 5837920"/>
              <a:gd name="connsiteY12" fmla="*/ 1966821 h 2355066"/>
              <a:gd name="connsiteX13" fmla="*/ 2103298 w 5837920"/>
              <a:gd name="connsiteY13" fmla="*/ 1862394 h 2355066"/>
              <a:gd name="connsiteX14" fmla="*/ 1565637 w 5837920"/>
              <a:gd name="connsiteY14" fmla="*/ 1790583 h 2355066"/>
              <a:gd name="connsiteX15" fmla="*/ 807807 w 5837920"/>
              <a:gd name="connsiteY15" fmla="*/ 1663269 h 2355066"/>
              <a:gd name="connsiteX16" fmla="*/ 62879 w 5837920"/>
              <a:gd name="connsiteY16" fmla="*/ 1260224 h 2355066"/>
              <a:gd name="connsiteX17" fmla="*/ 907935 w 5837920"/>
              <a:gd name="connsiteY17" fmla="*/ 175248 h 2355066"/>
              <a:gd name="connsiteX18" fmla="*/ 1819462 w 5837920"/>
              <a:gd name="connsiteY18" fmla="*/ 15318 h 2355066"/>
              <a:gd name="connsiteX19" fmla="*/ 2376256 w 5837920"/>
              <a:gd name="connsiteY19" fmla="*/ 215 h 23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7920" h="2355066">
                <a:moveTo>
                  <a:pt x="2376256" y="215"/>
                </a:moveTo>
                <a:cubicBezTo>
                  <a:pt x="2931508" y="-2849"/>
                  <a:pt x="3482578" y="27138"/>
                  <a:pt x="4033491" y="62598"/>
                </a:cubicBezTo>
                <a:cubicBezTo>
                  <a:pt x="4354068" y="83840"/>
                  <a:pt x="4667913" y="116456"/>
                  <a:pt x="4981759" y="165381"/>
                </a:cubicBezTo>
                <a:cubicBezTo>
                  <a:pt x="5335712" y="219239"/>
                  <a:pt x="5583087" y="323667"/>
                  <a:pt x="5699762" y="499905"/>
                </a:cubicBezTo>
                <a:cubicBezTo>
                  <a:pt x="5900298" y="790301"/>
                  <a:pt x="5883470" y="1080833"/>
                  <a:pt x="5643107" y="1361499"/>
                </a:cubicBezTo>
                <a:cubicBezTo>
                  <a:pt x="5532883" y="1496898"/>
                  <a:pt x="5349175" y="1614345"/>
                  <a:pt x="5072071" y="1694241"/>
                </a:cubicBezTo>
                <a:cubicBezTo>
                  <a:pt x="4531045" y="1850882"/>
                  <a:pt x="3953277" y="1935849"/>
                  <a:pt x="3318854" y="1911318"/>
                </a:cubicBezTo>
                <a:cubicBezTo>
                  <a:pt x="3238639" y="1908029"/>
                  <a:pt x="3181985" y="1914608"/>
                  <a:pt x="3135146" y="1948868"/>
                </a:cubicBezTo>
                <a:cubicBezTo>
                  <a:pt x="3085222" y="1988063"/>
                  <a:pt x="3048481" y="2030409"/>
                  <a:pt x="2984814" y="2063026"/>
                </a:cubicBezTo>
                <a:cubicBezTo>
                  <a:pt x="2768011" y="2188695"/>
                  <a:pt x="2497358" y="2280103"/>
                  <a:pt x="2186878" y="2340402"/>
                </a:cubicBezTo>
                <a:cubicBezTo>
                  <a:pt x="2136673" y="2351914"/>
                  <a:pt x="2080019" y="2350270"/>
                  <a:pt x="1986342" y="2355066"/>
                </a:cubicBezTo>
                <a:cubicBezTo>
                  <a:pt x="2066556" y="2260506"/>
                  <a:pt x="2136673" y="2183761"/>
                  <a:pt x="2193609" y="2107154"/>
                </a:cubicBezTo>
                <a:cubicBezTo>
                  <a:pt x="2226985" y="2061381"/>
                  <a:pt x="2236801" y="2012457"/>
                  <a:pt x="2250264" y="1966821"/>
                </a:cubicBezTo>
                <a:cubicBezTo>
                  <a:pt x="2267092" y="1898299"/>
                  <a:pt x="2243532" y="1880347"/>
                  <a:pt x="2103298" y="1862394"/>
                </a:cubicBezTo>
                <a:cubicBezTo>
                  <a:pt x="1926321" y="1837863"/>
                  <a:pt x="1742613" y="1816621"/>
                  <a:pt x="1565637" y="1790583"/>
                </a:cubicBezTo>
                <a:cubicBezTo>
                  <a:pt x="1311812" y="1751388"/>
                  <a:pt x="1051535" y="1715483"/>
                  <a:pt x="807807" y="1663269"/>
                </a:cubicBezTo>
                <a:cubicBezTo>
                  <a:pt x="433660" y="1588306"/>
                  <a:pt x="156556" y="1454415"/>
                  <a:pt x="62879" y="1260224"/>
                </a:cubicBezTo>
                <a:cubicBezTo>
                  <a:pt x="-137376" y="839362"/>
                  <a:pt x="139728" y="434672"/>
                  <a:pt x="907935" y="175248"/>
                </a:cubicBezTo>
                <a:cubicBezTo>
                  <a:pt x="1181674" y="83840"/>
                  <a:pt x="1482337" y="31626"/>
                  <a:pt x="1819462" y="15318"/>
                </a:cubicBezTo>
                <a:cubicBezTo>
                  <a:pt x="2005624" y="5930"/>
                  <a:pt x="2191173" y="1237"/>
                  <a:pt x="2376256" y="21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28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x-none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D407CC-FC3D-0D4E-BBA7-92537267807C}"/>
              </a:ext>
            </a:extLst>
          </p:cNvPr>
          <p:cNvSpPr txBox="1"/>
          <p:nvPr/>
        </p:nvSpPr>
        <p:spPr>
          <a:xfrm>
            <a:off x="6898254" y="3465223"/>
            <a:ext cx="428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khối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x-none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7" y="3573016"/>
            <a:ext cx="5040560" cy="2664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2184" y="3789040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528048" y="3839997"/>
            <a:ext cx="1127100" cy="605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523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28248" y="3885415"/>
            <a:ext cx="1127100" cy="60597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365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96400" y="3874460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00456" y="3861048"/>
            <a:ext cx="119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888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7770742" y="5083966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56040" y="5134923"/>
            <a:ext cx="1127100" cy="6059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572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56240" y="5180341"/>
            <a:ext cx="1127100" cy="605971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416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24392" y="5169386"/>
            <a:ext cx="55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28448" y="5155974"/>
            <a:ext cx="119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156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/>
      <p:bldP spid="37" grpId="0" animBg="1"/>
      <p:bldP spid="37" grpId="1" animBg="1"/>
      <p:bldP spid="38" grpId="0"/>
      <p:bldP spid="38" grpId="1"/>
      <p:bldP spid="2" grpId="0"/>
      <p:bldP spid="3" grpId="0" animBg="1"/>
      <p:bldP spid="42" grpId="0" animBg="1"/>
      <p:bldP spid="43" grpId="0"/>
      <p:bldP spid="44" grpId="0"/>
      <p:bldP spid="46" grpId="0"/>
      <p:bldP spid="47" grpId="0" animBg="1"/>
      <p:bldP spid="48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767408" y="404664"/>
            <a:ext cx="10009112" cy="1569620"/>
            <a:chOff x="1296327" y="1616578"/>
            <a:chExt cx="6384633" cy="1569620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259 kg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3200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3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695400" y="2492896"/>
            <a:ext cx="43772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Arial"/>
              </a:rPr>
              <a:t>:</a:t>
            </a:r>
            <a:endParaRPr sz="1600" b="1" dirty="0">
              <a:solidFill>
                <a:srgbClr val="FF0000"/>
              </a:solidFill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sáng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: 259 kg</a:t>
            </a:r>
            <a:endParaRPr sz="1600" b="1" dirty="0"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chiều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: 175 kg</a:t>
            </a:r>
            <a:endParaRPr sz="1600" b="1" dirty="0"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Cả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hai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dk1"/>
                </a:solidFill>
                <a:latin typeface="HP001 4 hàng" pitchFamily="34" charset="0"/>
                <a:sym typeface="Arial"/>
              </a:rPr>
              <a:t>: … kg ?</a:t>
            </a:r>
            <a:endParaRPr sz="3200" b="1" dirty="0">
              <a:solidFill>
                <a:schemeClr val="dk1"/>
              </a:solidFill>
              <a:latin typeface="HP001 4 hàng" pitchFamily="34" charset="0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5447928" y="2348880"/>
            <a:ext cx="587946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sym typeface="Arial"/>
              </a:rPr>
              <a:t>giải</a:t>
            </a:r>
            <a:endParaRPr sz="3200" b="1" dirty="0">
              <a:solidFill>
                <a:srgbClr val="FF0000"/>
              </a:solidFill>
              <a:latin typeface="HP001 4 hàng" pitchFamily="34" charset="0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cửa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ki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lô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-gam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:</a:t>
            </a:r>
            <a:endParaRPr sz="1600" b="1" dirty="0">
              <a:solidFill>
                <a:schemeClr val="tx1"/>
              </a:solidFill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    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259 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+ 175 = 434 (kg)</a:t>
            </a:r>
            <a:endParaRPr sz="1600" b="1" dirty="0">
              <a:solidFill>
                <a:schemeClr val="tx1"/>
              </a:solidFill>
              <a:latin typeface="HP001 4 hàng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          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Đáp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  <a:sym typeface="Arial"/>
              </a:rPr>
              <a:t>: 434 kg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sym typeface="Arial"/>
              </a:rPr>
              <a:t>gạo</a:t>
            </a:r>
            <a:endParaRPr sz="3200" b="1" dirty="0">
              <a:solidFill>
                <a:schemeClr val="tx1"/>
              </a:solidFill>
              <a:latin typeface="HP001 4 hàng" pitchFamily="34" charset="0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7848" y="2348880"/>
            <a:ext cx="0" cy="41044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7848" y="908720"/>
            <a:ext cx="57606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00218" y="1412776"/>
            <a:ext cx="57606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377</Words>
  <Application>Microsoft Office PowerPoint</Application>
  <PresentationFormat>Custom</PresentationFormat>
  <Paragraphs>95</Paragraphs>
  <Slides>11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Cookie</vt:lpstr>
      <vt:lpstr>Calibri</vt:lpstr>
      <vt:lpstr>HP001 4 hàng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Hien_Bui</cp:lastModifiedBy>
  <cp:revision>30</cp:revision>
  <dcterms:created xsi:type="dcterms:W3CDTF">2021-06-02T01:34:28Z</dcterms:created>
  <dcterms:modified xsi:type="dcterms:W3CDTF">2021-07-15T03:47:50Z</dcterms:modified>
</cp:coreProperties>
</file>