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4" r:id="rId3"/>
  </p:sldMasterIdLst>
  <p:notesMasterIdLst>
    <p:notesMasterId r:id="rId38"/>
  </p:notesMasterIdLst>
  <p:sldIdLst>
    <p:sldId id="363" r:id="rId4"/>
    <p:sldId id="331" r:id="rId5"/>
    <p:sldId id="333" r:id="rId6"/>
    <p:sldId id="259" r:id="rId7"/>
    <p:sldId id="361" r:id="rId8"/>
    <p:sldId id="261" r:id="rId9"/>
    <p:sldId id="268" r:id="rId10"/>
    <p:sldId id="270" r:id="rId11"/>
    <p:sldId id="271" r:id="rId12"/>
    <p:sldId id="317" r:id="rId13"/>
    <p:sldId id="318" r:id="rId14"/>
    <p:sldId id="319" r:id="rId15"/>
    <p:sldId id="321" r:id="rId16"/>
    <p:sldId id="353" r:id="rId17"/>
    <p:sldId id="354" r:id="rId18"/>
    <p:sldId id="335" r:id="rId19"/>
    <p:sldId id="274" r:id="rId20"/>
    <p:sldId id="282" r:id="rId21"/>
    <p:sldId id="275" r:id="rId22"/>
    <p:sldId id="315" r:id="rId23"/>
    <p:sldId id="316" r:id="rId24"/>
    <p:sldId id="336" r:id="rId25"/>
    <p:sldId id="323" r:id="rId26"/>
    <p:sldId id="337" r:id="rId27"/>
    <p:sldId id="285" r:id="rId28"/>
    <p:sldId id="324" r:id="rId29"/>
    <p:sldId id="325" r:id="rId30"/>
    <p:sldId id="326" r:id="rId31"/>
    <p:sldId id="327" r:id="rId32"/>
    <p:sldId id="328" r:id="rId33"/>
    <p:sldId id="349" r:id="rId34"/>
    <p:sldId id="350" r:id="rId35"/>
    <p:sldId id="351" r:id="rId36"/>
    <p:sldId id="309" r:id="rId37"/>
  </p:sldIdLst>
  <p:sldSz cx="12192000" cy="6858000"/>
  <p:notesSz cx="6858000" cy="9144000"/>
  <p:embeddedFontLst>
    <p:embeddedFont>
      <p:font typeface="Tahoma" pitchFamily="34" charset="0"/>
      <p:regular r:id="rId39"/>
      <p:bold r:id="rId40"/>
    </p:embeddedFont>
    <p:embeddedFont>
      <p:font typeface="Sigmar One" charset="0"/>
      <p:regular r:id="rId41"/>
    </p:embeddedFont>
    <p:embeddedFont>
      <p:font typeface="Open Sans Extrabold" charset="0"/>
      <p:bold r:id="rId42"/>
      <p:boldItalic r:id="rId43"/>
    </p:embeddedFont>
    <p:embeddedFont>
      <p:font typeface="Open Sans" charset="0"/>
      <p:regular r:id="rId44"/>
      <p:bold r:id="rId45"/>
      <p:italic r:id="rId46"/>
      <p:boldItalic r:id="rId47"/>
    </p:embeddedFont>
    <p:embeddedFont>
      <p:font typeface="#9Slide03 Arima Madurai Black" charset="0"/>
      <p:bold r:id="rId48"/>
    </p:embeddedFont>
    <p:embeddedFont>
      <p:font typeface="Sriracha" charset="-34"/>
      <p:regular r:id="rId49"/>
    </p:embeddedFont>
    <p:embeddedFont>
      <p:font typeface="Baloo 2 SemiBold" charset="0"/>
      <p:bold r:id="rId50"/>
    </p:embeddedFont>
    <p:embeddedFont>
      <p:font typeface="KaiTi" charset="-122"/>
      <p:regular r:id="rId51"/>
    </p:embeddedFont>
    <p:embeddedFont>
      <p:font typeface="Nunito" charset="0"/>
      <p:regular r:id="rId52"/>
      <p:bold r:id="rId53"/>
    </p:embeddedFont>
    <p:embeddedFont>
      <p:font typeface="#9Slide03 AmpleSoft Bold" charset="0"/>
      <p:regular r:id="rId54"/>
    </p:embeddedFont>
    <p:embeddedFont>
      <p:font typeface="Calibri" pitchFamily="34" charset="0"/>
      <p:regular r:id="rId55"/>
      <p:bold r:id="rId56"/>
      <p:italic r:id="rId57"/>
      <p:boldItalic r:id="rId58"/>
    </p:embeddedFont>
    <p:embeddedFont>
      <p:font typeface="Nunito Black" charset="0"/>
      <p:bold r:id="rId59"/>
      <p:boldItalic r:id="rId60"/>
    </p:embeddedFont>
    <p:embeddedFont>
      <p:font typeface="宋体" pitchFamily="2" charset="-122"/>
      <p:regular r:id="rId61"/>
    </p:embeddedFont>
  </p:embeddedFontLst>
  <p:defaultTex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440" userDrawn="1">
          <p15:clr>
            <a:srgbClr val="A4A3A4"/>
          </p15:clr>
        </p15:guide>
        <p15:guide id="2" pos="19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FFCC"/>
    <a:srgbClr val="036119"/>
    <a:srgbClr val="06C233"/>
    <a:srgbClr val="CCFF66"/>
    <a:srgbClr val="CCFF33"/>
    <a:srgbClr val="FFFF99"/>
    <a:srgbClr val="ADE6F7"/>
    <a:srgbClr val="14960A"/>
    <a:srgbClr val="14F8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0" d="100"/>
          <a:sy n="70" d="100"/>
        </p:scale>
        <p:origin x="-720" y="-90"/>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63"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3.fntdata"/><Relationship Id="rId54" Type="http://schemas.openxmlformats.org/officeDocument/2006/relationships/font" Target="fonts/font16.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font" Target="fonts/font20.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1.fntdata"/><Relationship Id="rId57" Type="http://schemas.openxmlformats.org/officeDocument/2006/relationships/font" Target="fonts/font19.fntdata"/><Relationship Id="rId61" Type="http://schemas.openxmlformats.org/officeDocument/2006/relationships/font" Target="fonts/font23.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font" Target="fonts/font22.fntdata"/><Relationship Id="rId65"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64"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font" Target="fonts/font13.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font" Target="fonts/font2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4F8DF4-D804-4725-BADA-67CA1B67267E}" type="datetimeFigureOut">
              <a:rPr lang="en-US" smtClean="0"/>
              <a:t>6/9/2024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1B0917-67E2-48A5-9499-0E8EFE7EF306}" type="slidenum">
              <a:rPr lang="en-US" smtClean="0"/>
              <a:t>‹#›</a:t>
            </a:fld>
            <a:endParaRPr lang="en-US"/>
          </a:p>
        </p:txBody>
      </p:sp>
    </p:spTree>
    <p:extLst>
      <p:ext uri="{BB962C8B-B14F-4D97-AF65-F5344CB8AC3E}">
        <p14:creationId xmlns:p14="http://schemas.microsoft.com/office/powerpoint/2010/main" val="2579783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2024/6/9</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854515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2024/6/9</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06397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2024/6/9</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665321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2024/6/9</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686565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2024/6/9</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676973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2024/6/9</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916190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2024/6/9</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153696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2024/6/9</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2227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r>
              <a:rPr lang="en-US"/>
              <a:t>Click icon to add picture</a:t>
            </a:r>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2024/6/9</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749483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2024/6/9</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636785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2024/6/9</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941603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22860" y="4892038"/>
            <a:ext cx="11902401" cy="1965961"/>
          </a:xfrm>
          <a:prstGeom prst="rect">
            <a:avLst/>
          </a:prstGeom>
        </p:spPr>
      </p:pic>
      <p:pic>
        <p:nvPicPr>
          <p:cNvPr id="5" name="图片 4">
            <a:extLst>
              <a:ext uri="{FF2B5EF4-FFF2-40B4-BE49-F238E27FC236}">
                <a16:creationId xmlns="" xmlns:a16="http://schemas.microsoft.com/office/drawing/2014/main"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3261399" y="0"/>
            <a:ext cx="9022041" cy="6858000"/>
          </a:xfrm>
          <a:prstGeom prst="rect">
            <a:avLst/>
          </a:prstGeom>
        </p:spPr>
      </p:pic>
      <p:pic>
        <p:nvPicPr>
          <p:cNvPr id="12" name="图片 11">
            <a:extLst>
              <a:ext uri="{FF2B5EF4-FFF2-40B4-BE49-F238E27FC236}">
                <a16:creationId xmlns="" xmlns:a16="http://schemas.microsoft.com/office/drawing/2014/main"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05739" y="-182880"/>
            <a:ext cx="3017166" cy="6389370"/>
          </a:xfrm>
          <a:prstGeom prst="rect">
            <a:avLst/>
          </a:prstGeom>
        </p:spPr>
      </p:pic>
      <p:pic>
        <p:nvPicPr>
          <p:cNvPr id="7" name="图片 6">
            <a:extLst>
              <a:ext uri="{FF2B5EF4-FFF2-40B4-BE49-F238E27FC236}">
                <a16:creationId xmlns="" xmlns:a16="http://schemas.microsoft.com/office/drawing/2014/main"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05740" y="1897380"/>
            <a:ext cx="3238461" cy="4343400"/>
          </a:xfrm>
          <a:prstGeom prst="rect">
            <a:avLst/>
          </a:prstGeom>
        </p:spPr>
      </p:pic>
      <p:pic>
        <p:nvPicPr>
          <p:cNvPr id="9" name="图片 8">
            <a:extLst>
              <a:ext uri="{FF2B5EF4-FFF2-40B4-BE49-F238E27FC236}">
                <a16:creationId xmlns="" xmlns:a16="http://schemas.microsoft.com/office/drawing/2014/main"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2881" y="0"/>
            <a:ext cx="2567901" cy="6858000"/>
          </a:xfrm>
          <a:prstGeom prst="rect">
            <a:avLst/>
          </a:prstGeom>
        </p:spPr>
      </p:pic>
      <p:pic>
        <p:nvPicPr>
          <p:cNvPr id="16" name="图片 15">
            <a:extLst>
              <a:ext uri="{FF2B5EF4-FFF2-40B4-BE49-F238E27FC236}">
                <a16:creationId xmlns="" xmlns:a16="http://schemas.microsoft.com/office/drawing/2014/main"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067839" y="3429000"/>
            <a:ext cx="3238461" cy="3429000"/>
          </a:xfrm>
          <a:prstGeom prst="rect">
            <a:avLst/>
          </a:prstGeom>
        </p:spPr>
      </p:pic>
      <p:pic>
        <p:nvPicPr>
          <p:cNvPr id="22" name="图片 21">
            <a:extLst>
              <a:ext uri="{FF2B5EF4-FFF2-40B4-BE49-F238E27FC236}">
                <a16:creationId xmlns="" xmlns:a16="http://schemas.microsoft.com/office/drawing/2014/main"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1539" y="4892040"/>
            <a:ext cx="2141181" cy="1965960"/>
          </a:xfrm>
          <a:prstGeom prst="rect">
            <a:avLst/>
          </a:prstGeom>
        </p:spPr>
      </p:pic>
    </p:spTree>
    <p:extLst>
      <p:ext uri="{BB962C8B-B14F-4D97-AF65-F5344CB8AC3E}">
        <p14:creationId xmlns:p14="http://schemas.microsoft.com/office/powerpoint/2010/main" val="34648700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 xmlns:a16="http://schemas.microsoft.com/office/drawing/2014/main"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 xmlns:a16="http://schemas.microsoft.com/office/drawing/2014/main"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 xmlns:a16="http://schemas.microsoft.com/office/drawing/2014/main"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lumMod val="95000"/>
                  <a:lumOff val="5000"/>
                </a:prstClr>
              </a:solidFill>
              <a:effectLst/>
              <a:uLnTx/>
              <a:uFillTx/>
              <a:latin typeface="KaiTi" panose="02010609060101010101" pitchFamily="49" charset="-122"/>
              <a:ea typeface="KaiTi" panose="02010609060101010101" pitchFamily="49" charset="-122"/>
              <a:cs typeface="+mn-cs"/>
              <a:sym typeface="KaiTi" panose="02010609060101010101" pitchFamily="49" charset="-122"/>
            </a:endParaRPr>
          </a:p>
        </p:txBody>
      </p:sp>
      <p:pic>
        <p:nvPicPr>
          <p:cNvPr id="15" name="图片 14">
            <a:extLst>
              <a:ext uri="{FF2B5EF4-FFF2-40B4-BE49-F238E27FC236}">
                <a16:creationId xmlns="" xmlns:a16="http://schemas.microsoft.com/office/drawing/2014/main"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 xmlns:a16="http://schemas.microsoft.com/office/drawing/2014/main"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 xmlns:a16="http://schemas.microsoft.com/office/drawing/2014/main" id="{361C764B-32E9-5A43-AD80-354DCC920F4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a:off x="691376" y="767575"/>
            <a:ext cx="486936" cy="486936"/>
          </a:xfrm>
          <a:prstGeom prst="rect">
            <a:avLst/>
          </a:prstGeom>
        </p:spPr>
      </p:pic>
      <p:sp>
        <p:nvSpPr>
          <p:cNvPr id="24" name="文本框 12">
            <a:extLst>
              <a:ext uri="{FF2B5EF4-FFF2-40B4-BE49-F238E27FC236}">
                <a16:creationId xmlns="" xmlns:a16="http://schemas.microsoft.com/office/drawing/2014/main"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217875"/>
                </a:solidFill>
                <a:effectLst/>
                <a:uLnTx/>
                <a:uFillTx/>
                <a:latin typeface="宋体" panose="02010600030101010101" pitchFamily="2" charset="-122"/>
                <a:ea typeface="宋体" panose="02010600030101010101" pitchFamily="2" charset="-122"/>
                <a:cs typeface="Alibaba PuHuiTi" pitchFamily="18" charset="-122"/>
              </a:rPr>
              <a:t>Add title text</a:t>
            </a:r>
            <a:endParaRPr kumimoji="0" lang="zh-CN" altLang="en-US" sz="3200" b="0" i="0" u="none" strike="noStrike" kern="1200" cap="none" spc="0" normalizeH="0" baseline="0" noProof="0" dirty="0">
              <a:ln>
                <a:noFill/>
              </a:ln>
              <a:solidFill>
                <a:srgbClr val="217875"/>
              </a:solidFill>
              <a:effectLst/>
              <a:uLnTx/>
              <a:uFillTx/>
              <a:latin typeface="宋体" panose="02010600030101010101" pitchFamily="2" charset="-122"/>
              <a:ea typeface="宋体" panose="02010600030101010101" pitchFamily="2" charset="-122"/>
              <a:cs typeface="Alibaba PuHuiTi" pitchFamily="18" charset="-122"/>
            </a:endParaRPr>
          </a:p>
        </p:txBody>
      </p:sp>
    </p:spTree>
    <p:extLst>
      <p:ext uri="{BB962C8B-B14F-4D97-AF65-F5344CB8AC3E}">
        <p14:creationId xmlns:p14="http://schemas.microsoft.com/office/powerpoint/2010/main" val="10514665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2024/6/9</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225884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2024/6/9</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724349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2024/6/9</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536310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2024/6/9</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863208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2024/6/9</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54980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2024/6/9</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915258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2024/6/9</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431822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2024/6/9</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97712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r>
              <a:rPr lang="en-US"/>
              <a:t>Click icon to add picture</a:t>
            </a:r>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2024/6/9</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286777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2024/6/9</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892010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2024/6/9</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289023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22860" y="4892038"/>
            <a:ext cx="11902401" cy="1965961"/>
          </a:xfrm>
          <a:prstGeom prst="rect">
            <a:avLst/>
          </a:prstGeom>
        </p:spPr>
      </p:pic>
      <p:pic>
        <p:nvPicPr>
          <p:cNvPr id="5" name="图片 4">
            <a:extLst>
              <a:ext uri="{FF2B5EF4-FFF2-40B4-BE49-F238E27FC236}">
                <a16:creationId xmlns="" xmlns:a16="http://schemas.microsoft.com/office/drawing/2014/main"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3261399" y="0"/>
            <a:ext cx="9022041" cy="6858000"/>
          </a:xfrm>
          <a:prstGeom prst="rect">
            <a:avLst/>
          </a:prstGeom>
        </p:spPr>
      </p:pic>
      <p:pic>
        <p:nvPicPr>
          <p:cNvPr id="12" name="图片 11">
            <a:extLst>
              <a:ext uri="{FF2B5EF4-FFF2-40B4-BE49-F238E27FC236}">
                <a16:creationId xmlns="" xmlns:a16="http://schemas.microsoft.com/office/drawing/2014/main"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05739" y="-182880"/>
            <a:ext cx="3017166" cy="6389370"/>
          </a:xfrm>
          <a:prstGeom prst="rect">
            <a:avLst/>
          </a:prstGeom>
        </p:spPr>
      </p:pic>
      <p:pic>
        <p:nvPicPr>
          <p:cNvPr id="7" name="图片 6">
            <a:extLst>
              <a:ext uri="{FF2B5EF4-FFF2-40B4-BE49-F238E27FC236}">
                <a16:creationId xmlns="" xmlns:a16="http://schemas.microsoft.com/office/drawing/2014/main"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05740" y="1897380"/>
            <a:ext cx="3238461" cy="4343400"/>
          </a:xfrm>
          <a:prstGeom prst="rect">
            <a:avLst/>
          </a:prstGeom>
        </p:spPr>
      </p:pic>
      <p:pic>
        <p:nvPicPr>
          <p:cNvPr id="9" name="图片 8">
            <a:extLst>
              <a:ext uri="{FF2B5EF4-FFF2-40B4-BE49-F238E27FC236}">
                <a16:creationId xmlns="" xmlns:a16="http://schemas.microsoft.com/office/drawing/2014/main"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2881" y="0"/>
            <a:ext cx="2567901" cy="6858000"/>
          </a:xfrm>
          <a:prstGeom prst="rect">
            <a:avLst/>
          </a:prstGeom>
        </p:spPr>
      </p:pic>
      <p:pic>
        <p:nvPicPr>
          <p:cNvPr id="16" name="图片 15">
            <a:extLst>
              <a:ext uri="{FF2B5EF4-FFF2-40B4-BE49-F238E27FC236}">
                <a16:creationId xmlns="" xmlns:a16="http://schemas.microsoft.com/office/drawing/2014/main"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067839" y="3429000"/>
            <a:ext cx="3238461" cy="3429000"/>
          </a:xfrm>
          <a:prstGeom prst="rect">
            <a:avLst/>
          </a:prstGeom>
        </p:spPr>
      </p:pic>
      <p:pic>
        <p:nvPicPr>
          <p:cNvPr id="22" name="图片 21">
            <a:extLst>
              <a:ext uri="{FF2B5EF4-FFF2-40B4-BE49-F238E27FC236}">
                <a16:creationId xmlns="" xmlns:a16="http://schemas.microsoft.com/office/drawing/2014/main"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1539" y="4892040"/>
            <a:ext cx="2141181" cy="1965960"/>
          </a:xfrm>
          <a:prstGeom prst="rect">
            <a:avLst/>
          </a:prstGeom>
        </p:spPr>
      </p:pic>
    </p:spTree>
    <p:extLst>
      <p:ext uri="{BB962C8B-B14F-4D97-AF65-F5344CB8AC3E}">
        <p14:creationId xmlns:p14="http://schemas.microsoft.com/office/powerpoint/2010/main" val="5856899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 xmlns:a16="http://schemas.microsoft.com/office/drawing/2014/main"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 xmlns:a16="http://schemas.microsoft.com/office/drawing/2014/main"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 xmlns:a16="http://schemas.microsoft.com/office/drawing/2014/main"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lumMod val="95000"/>
                  <a:lumOff val="5000"/>
                </a:prstClr>
              </a:solidFill>
              <a:effectLst/>
              <a:uLnTx/>
              <a:uFillTx/>
              <a:latin typeface="KaiTi" panose="02010609060101010101" pitchFamily="49" charset="-122"/>
              <a:ea typeface="KaiTi" panose="02010609060101010101" pitchFamily="49" charset="-122"/>
              <a:cs typeface="+mn-cs"/>
              <a:sym typeface="KaiTi" panose="02010609060101010101" pitchFamily="49" charset="-122"/>
            </a:endParaRPr>
          </a:p>
        </p:txBody>
      </p:sp>
      <p:pic>
        <p:nvPicPr>
          <p:cNvPr id="15" name="图片 14">
            <a:extLst>
              <a:ext uri="{FF2B5EF4-FFF2-40B4-BE49-F238E27FC236}">
                <a16:creationId xmlns="" xmlns:a16="http://schemas.microsoft.com/office/drawing/2014/main"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 xmlns:a16="http://schemas.microsoft.com/office/drawing/2014/main"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 xmlns:a16="http://schemas.microsoft.com/office/drawing/2014/main" id="{361C764B-32E9-5A43-AD80-354DCC920F4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a:off x="691376" y="767575"/>
            <a:ext cx="486936" cy="486936"/>
          </a:xfrm>
          <a:prstGeom prst="rect">
            <a:avLst/>
          </a:prstGeom>
        </p:spPr>
      </p:pic>
      <p:sp>
        <p:nvSpPr>
          <p:cNvPr id="24" name="文本框 12">
            <a:extLst>
              <a:ext uri="{FF2B5EF4-FFF2-40B4-BE49-F238E27FC236}">
                <a16:creationId xmlns="" xmlns:a16="http://schemas.microsoft.com/office/drawing/2014/main"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217875"/>
                </a:solidFill>
                <a:effectLst/>
                <a:uLnTx/>
                <a:uFillTx/>
                <a:latin typeface="宋体" panose="02010600030101010101" pitchFamily="2" charset="-122"/>
                <a:ea typeface="宋体" panose="02010600030101010101" pitchFamily="2" charset="-122"/>
                <a:cs typeface="Alibaba PuHuiTi" pitchFamily="18" charset="-122"/>
              </a:rPr>
              <a:t>Add title text</a:t>
            </a:r>
            <a:endParaRPr kumimoji="0" lang="zh-CN" altLang="en-US" sz="3200" b="0" i="0" u="none" strike="noStrike" kern="1200" cap="none" spc="0" normalizeH="0" baseline="0" noProof="0" dirty="0">
              <a:ln>
                <a:noFill/>
              </a:ln>
              <a:solidFill>
                <a:srgbClr val="217875"/>
              </a:solidFill>
              <a:effectLst/>
              <a:uLnTx/>
              <a:uFillTx/>
              <a:latin typeface="宋体" panose="02010600030101010101" pitchFamily="2" charset="-122"/>
              <a:ea typeface="宋体" panose="02010600030101010101" pitchFamily="2" charset="-122"/>
              <a:cs typeface="Alibaba PuHuiTi" pitchFamily="18" charset="-122"/>
            </a:endParaRPr>
          </a:p>
        </p:txBody>
      </p:sp>
    </p:spTree>
    <p:extLst>
      <p:ext uri="{BB962C8B-B14F-4D97-AF65-F5344CB8AC3E}">
        <p14:creationId xmlns:p14="http://schemas.microsoft.com/office/powerpoint/2010/main" val="32958373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6/9/2024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6/9/2024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285813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6/9/2024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1154335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23.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35.png"/><Relationship Id="rId5" Type="http://schemas.microsoft.com/office/2007/relationships/hdphoto" Target="../media/hdphoto3.wdp"/><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3.jpg"/><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3.jp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36.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5.png"/><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5.png"/><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23.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23.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33.jp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33.jp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33.jp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33.jp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36.xml"/><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23.xml"/><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2.xml"/><Relationship Id="rId5" Type="http://schemas.openxmlformats.org/officeDocument/2006/relationships/image" Target="../media/image50.png"/><Relationship Id="rId4" Type="http://schemas.microsoft.com/office/2007/relationships/hdphoto" Target="../media/hdphoto4.wdp"/></Relationships>
</file>

<file path=ppt/slides/_rels/slide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23.xml"/><Relationship Id="rId4" Type="http://schemas.openxmlformats.org/officeDocument/2006/relationships/image" Target="../media/image17.png"/></Relationships>
</file>

<file path=ppt/slides/_rels/slide34.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6.sv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矩形 26">
            <a:extLst>
              <a:ext uri="{FF2B5EF4-FFF2-40B4-BE49-F238E27FC236}">
                <a16:creationId xmlns="" xmlns:a16="http://schemas.microsoft.com/office/drawing/2014/main" id="{5CA97D5C-A2FE-FA8F-54E5-BED3CE926F02}"/>
              </a:ext>
            </a:extLst>
          </p:cNvPr>
          <p:cNvSpPr/>
          <p:nvPr/>
        </p:nvSpPr>
        <p:spPr>
          <a:xfrm>
            <a:off x="990600" y="838200"/>
            <a:ext cx="9740444" cy="707886"/>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1" u="none" strike="noStrike" kern="1200" cap="none" spc="0" normalizeH="0" baseline="0" noProof="0" dirty="0" err="1">
                <a:ln>
                  <a:noFill/>
                </a:ln>
                <a:solidFill>
                  <a:srgbClr val="FF0000"/>
                </a:solidFill>
                <a:effectLst/>
                <a:uLnTx/>
                <a:uFillTx/>
                <a:latin typeface="Nunito Black" pitchFamily="2" charset="0"/>
                <a:ea typeface="Open Sans" panose="020B0606030504020204" pitchFamily="34" charset="0"/>
                <a:cs typeface="Open Sans" panose="020B0606030504020204" pitchFamily="34" charset="0"/>
                <a:sym typeface="+mn-lt"/>
              </a:rPr>
              <a:t>Thứ</a:t>
            </a:r>
            <a:r>
              <a:rPr kumimoji="0" lang="en-US" altLang="zh-CN" sz="4000" b="1" i="1" u="none" strike="noStrike" kern="1200" cap="none" spc="0" normalizeH="0" baseline="0" noProof="0" dirty="0">
                <a:ln>
                  <a:noFill/>
                </a:ln>
                <a:solidFill>
                  <a:srgbClr val="FF0000"/>
                </a:solidFill>
                <a:effectLst/>
                <a:uLnTx/>
                <a:uFillTx/>
                <a:latin typeface="Nunito Black" pitchFamily="2" charset="0"/>
                <a:ea typeface="Open Sans" panose="020B0606030504020204" pitchFamily="34" charset="0"/>
                <a:cs typeface="Open Sans" panose="020B0606030504020204" pitchFamily="34" charset="0"/>
                <a:sym typeface="+mn-lt"/>
              </a:rPr>
              <a:t> </a:t>
            </a:r>
            <a:r>
              <a:rPr kumimoji="0" lang="en-US" altLang="zh-CN" sz="4000" b="1" i="1" u="none" strike="noStrike" kern="1200" cap="none" spc="0" normalizeH="0" baseline="0" noProof="0" dirty="0" smtClean="0">
                <a:ln>
                  <a:noFill/>
                </a:ln>
                <a:solidFill>
                  <a:srgbClr val="FF0000"/>
                </a:solidFill>
                <a:effectLst/>
                <a:uLnTx/>
                <a:uFillTx/>
                <a:latin typeface="Nunito Black" pitchFamily="2" charset="0"/>
                <a:ea typeface="Open Sans" panose="020B0606030504020204" pitchFamily="34" charset="0"/>
                <a:cs typeface="Open Sans" panose="020B0606030504020204" pitchFamily="34" charset="0"/>
                <a:sym typeface="+mn-lt"/>
              </a:rPr>
              <a:t>2 </a:t>
            </a:r>
            <a:r>
              <a:rPr kumimoji="0" lang="en-US" altLang="zh-CN" sz="4000" b="1" i="1" u="none" strike="noStrike" kern="1200" cap="none" spc="0" normalizeH="0" baseline="0" noProof="0" dirty="0" err="1" smtClean="0">
                <a:ln>
                  <a:noFill/>
                </a:ln>
                <a:solidFill>
                  <a:srgbClr val="FF0000"/>
                </a:solidFill>
                <a:effectLst/>
                <a:uLnTx/>
                <a:uFillTx/>
                <a:latin typeface="Nunito Black" pitchFamily="2" charset="0"/>
                <a:ea typeface="Open Sans" panose="020B0606030504020204" pitchFamily="34" charset="0"/>
                <a:cs typeface="Open Sans" panose="020B0606030504020204" pitchFamily="34" charset="0"/>
                <a:sym typeface="+mn-lt"/>
              </a:rPr>
              <a:t>ngày</a:t>
            </a:r>
            <a:r>
              <a:rPr lang="en-US" altLang="zh-CN" sz="4000" b="1" i="1" dirty="0">
                <a:solidFill>
                  <a:srgbClr val="FF0000"/>
                </a:solidFill>
                <a:latin typeface="Nunito Black" pitchFamily="2" charset="0"/>
                <a:ea typeface="Open Sans" panose="020B0606030504020204" pitchFamily="34" charset="0"/>
                <a:cs typeface="Open Sans" panose="020B0606030504020204" pitchFamily="34" charset="0"/>
                <a:sym typeface="+mn-lt"/>
              </a:rPr>
              <a:t> </a:t>
            </a:r>
            <a:r>
              <a:rPr lang="en-US" altLang="zh-CN" sz="4000" b="1" i="1" dirty="0" smtClean="0">
                <a:solidFill>
                  <a:srgbClr val="FF0000"/>
                </a:solidFill>
                <a:latin typeface="Nunito Black" pitchFamily="2" charset="0"/>
                <a:ea typeface="Open Sans" panose="020B0606030504020204" pitchFamily="34" charset="0"/>
                <a:cs typeface="Open Sans" panose="020B0606030504020204" pitchFamily="34" charset="0"/>
                <a:sym typeface="+mn-lt"/>
              </a:rPr>
              <a:t>23 </a:t>
            </a:r>
            <a:r>
              <a:rPr kumimoji="0" lang="en-US" altLang="zh-CN" sz="4000" b="1" i="1" u="none" strike="noStrike" kern="1200" cap="none" spc="0" normalizeH="0" baseline="0" noProof="0" dirty="0" err="1" smtClean="0">
                <a:ln>
                  <a:noFill/>
                </a:ln>
                <a:solidFill>
                  <a:srgbClr val="FF0000"/>
                </a:solidFill>
                <a:effectLst/>
                <a:uLnTx/>
                <a:uFillTx/>
                <a:latin typeface="Nunito Black" pitchFamily="2" charset="0"/>
                <a:ea typeface="Open Sans" panose="020B0606030504020204" pitchFamily="34" charset="0"/>
                <a:cs typeface="Open Sans" panose="020B0606030504020204" pitchFamily="34" charset="0"/>
                <a:sym typeface="+mn-lt"/>
              </a:rPr>
              <a:t>tháng</a:t>
            </a:r>
            <a:r>
              <a:rPr lang="en-US" altLang="zh-CN" sz="4000" b="1" i="1" dirty="0" smtClean="0">
                <a:solidFill>
                  <a:srgbClr val="FF0000"/>
                </a:solidFill>
                <a:latin typeface="Nunito Black" pitchFamily="2" charset="0"/>
                <a:ea typeface="Open Sans" panose="020B0606030504020204" pitchFamily="34" charset="0"/>
                <a:cs typeface="Open Sans" panose="020B0606030504020204" pitchFamily="34" charset="0"/>
                <a:sym typeface="+mn-lt"/>
              </a:rPr>
              <a:t> 9 </a:t>
            </a:r>
            <a:r>
              <a:rPr kumimoji="0" lang="en-US" altLang="zh-CN" sz="4000" b="1" i="1" u="none" strike="noStrike" kern="1200" cap="none" spc="0" normalizeH="0" baseline="0" noProof="0" dirty="0" err="1" smtClean="0">
                <a:ln>
                  <a:noFill/>
                </a:ln>
                <a:solidFill>
                  <a:srgbClr val="FF0000"/>
                </a:solidFill>
                <a:effectLst/>
                <a:uLnTx/>
                <a:uFillTx/>
                <a:latin typeface="Nunito Black" pitchFamily="2" charset="0"/>
                <a:ea typeface="Open Sans" panose="020B0606030504020204" pitchFamily="34" charset="0"/>
                <a:cs typeface="Open Sans" panose="020B0606030504020204" pitchFamily="34" charset="0"/>
                <a:sym typeface="+mn-lt"/>
              </a:rPr>
              <a:t>năm</a:t>
            </a:r>
            <a:r>
              <a:rPr kumimoji="0" lang="en-US" altLang="zh-CN" sz="4000" b="1" i="1" u="none" strike="noStrike" kern="1200" cap="none" spc="0" normalizeH="0" baseline="0" noProof="0" dirty="0" smtClean="0">
                <a:ln>
                  <a:noFill/>
                </a:ln>
                <a:solidFill>
                  <a:srgbClr val="FF0000"/>
                </a:solidFill>
                <a:effectLst/>
                <a:uLnTx/>
                <a:uFillTx/>
                <a:latin typeface="Nunito Black" pitchFamily="2" charset="0"/>
                <a:ea typeface="Open Sans" panose="020B0606030504020204" pitchFamily="34" charset="0"/>
                <a:cs typeface="Open Sans" panose="020B0606030504020204" pitchFamily="34" charset="0"/>
                <a:sym typeface="+mn-lt"/>
              </a:rPr>
              <a:t> 2023</a:t>
            </a:r>
            <a:endParaRPr kumimoji="0" lang="zh-CN" altLang="en-US" sz="4000" b="1" i="1" u="none" strike="noStrike" kern="1200" cap="none" spc="0" normalizeH="0" baseline="0" noProof="0" dirty="0">
              <a:ln>
                <a:noFill/>
              </a:ln>
              <a:solidFill>
                <a:srgbClr val="FF0000"/>
              </a:solidFill>
              <a:effectLst/>
              <a:uLnTx/>
              <a:uFillTx/>
              <a:latin typeface="Nunito Black" pitchFamily="2" charset="0"/>
              <a:ea typeface="宋体" panose="02010600030101010101" pitchFamily="2" charset="-122"/>
              <a:cs typeface="Open Sans" panose="020B0606030504020204" pitchFamily="34" charset="0"/>
              <a:sym typeface="+mn-lt"/>
            </a:endParaRPr>
          </a:p>
        </p:txBody>
      </p:sp>
      <p:sp>
        <p:nvSpPr>
          <p:cNvPr id="3" name="TextBox 29">
            <a:extLst>
              <a:ext uri="{FF2B5EF4-FFF2-40B4-BE49-F238E27FC236}">
                <a16:creationId xmlns="" xmlns:a16="http://schemas.microsoft.com/office/drawing/2014/main" id="{D26C7C90-12CE-AF3C-39A2-C4BC699E6080}"/>
              </a:ext>
            </a:extLst>
          </p:cNvPr>
          <p:cNvSpPr txBox="1"/>
          <p:nvPr/>
        </p:nvSpPr>
        <p:spPr>
          <a:xfrm>
            <a:off x="1639844" y="1564929"/>
            <a:ext cx="8912311" cy="820738"/>
          </a:xfrm>
          <a:prstGeom prst="rect">
            <a:avLst/>
          </a:prstGeom>
        </p:spPr>
        <p:txBody>
          <a:bodyPr lIns="0" tIns="0" rIns="0" bIns="0" rtlCol="0" anchor="t">
            <a:spAutoFit/>
          </a:bodyPr>
          <a:lstStyle/>
          <a:p>
            <a:pPr algn="ctr">
              <a:lnSpc>
                <a:spcPts val="6400"/>
              </a:lnSpc>
              <a:spcBef>
                <a:spcPct val="0"/>
              </a:spcBef>
            </a:pPr>
            <a:r>
              <a:rPr lang="en-US" sz="5334" b="1" spc="-133" dirty="0" err="1">
                <a:solidFill>
                  <a:srgbClr val="73C532"/>
                </a:solidFill>
                <a:latin typeface="Nunito Black" pitchFamily="2" charset="0"/>
              </a:rPr>
              <a:t>Tiếng</a:t>
            </a:r>
            <a:r>
              <a:rPr lang="en-US" sz="5334" b="1" spc="-133" dirty="0">
                <a:solidFill>
                  <a:srgbClr val="73C532"/>
                </a:solidFill>
                <a:latin typeface="Nunito Black" pitchFamily="2" charset="0"/>
              </a:rPr>
              <a:t> </a:t>
            </a:r>
            <a:r>
              <a:rPr lang="en-US" sz="5334" b="1" spc="-133" dirty="0" err="1">
                <a:solidFill>
                  <a:srgbClr val="73C532"/>
                </a:solidFill>
                <a:latin typeface="Nunito Black" pitchFamily="2" charset="0"/>
              </a:rPr>
              <a:t>Việt</a:t>
            </a:r>
            <a:endParaRPr lang="en-US" sz="5334" b="1" spc="-133" dirty="0">
              <a:solidFill>
                <a:srgbClr val="73C532"/>
              </a:solidFill>
              <a:latin typeface="Nunito Black" pitchFamily="2" charset="0"/>
            </a:endParaRPr>
          </a:p>
        </p:txBody>
      </p:sp>
      <p:sp>
        <p:nvSpPr>
          <p:cNvPr id="4" name="TextBox 29">
            <a:extLst>
              <a:ext uri="{FF2B5EF4-FFF2-40B4-BE49-F238E27FC236}">
                <a16:creationId xmlns="" xmlns:a16="http://schemas.microsoft.com/office/drawing/2014/main" id="{8A5E1746-EA35-610A-89FB-46B119122031}"/>
              </a:ext>
            </a:extLst>
          </p:cNvPr>
          <p:cNvSpPr txBox="1"/>
          <p:nvPr/>
        </p:nvSpPr>
        <p:spPr>
          <a:xfrm>
            <a:off x="1670648" y="2630108"/>
            <a:ext cx="8912311" cy="820738"/>
          </a:xfrm>
          <a:prstGeom prst="rect">
            <a:avLst/>
          </a:prstGeom>
        </p:spPr>
        <p:txBody>
          <a:bodyPr lIns="0" tIns="0" rIns="0" bIns="0" rtlCol="0" anchor="t">
            <a:spAutoFit/>
          </a:bodyPr>
          <a:lstStyle/>
          <a:p>
            <a:pPr algn="ctr">
              <a:lnSpc>
                <a:spcPts val="6400"/>
              </a:lnSpc>
              <a:spcBef>
                <a:spcPct val="0"/>
              </a:spcBef>
            </a:pPr>
            <a:r>
              <a:rPr lang="en-US" sz="5334" b="1" spc="-133">
                <a:solidFill>
                  <a:srgbClr val="036119"/>
                </a:solidFill>
                <a:latin typeface="Sriracha"/>
              </a:rPr>
              <a:t>BÀI 7: MÙA HÈ LẤP LÁNH</a:t>
            </a:r>
            <a:endParaRPr lang="en-US" sz="5334" b="1" spc="-133" dirty="0">
              <a:solidFill>
                <a:srgbClr val="036119"/>
              </a:solidFill>
              <a:latin typeface="Sriracha"/>
            </a:endParaRPr>
          </a:p>
        </p:txBody>
      </p:sp>
    </p:spTree>
    <p:extLst>
      <p:ext uri="{BB962C8B-B14F-4D97-AF65-F5344CB8AC3E}">
        <p14:creationId xmlns:p14="http://schemas.microsoft.com/office/powerpoint/2010/main" val="1419427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7" name="TextBox 29">
            <a:extLst>
              <a:ext uri="{FF2B5EF4-FFF2-40B4-BE49-F238E27FC236}">
                <a16:creationId xmlns="" xmlns:a16="http://schemas.microsoft.com/office/drawing/2014/main" id="{93717FB4-F4D2-8B3D-8523-8E63C4138DB2}"/>
              </a:ext>
            </a:extLst>
          </p:cNvPr>
          <p:cNvSpPr txBox="1"/>
          <p:nvPr/>
        </p:nvSpPr>
        <p:spPr>
          <a:xfrm>
            <a:off x="3698444" y="550862"/>
            <a:ext cx="4419600" cy="820738"/>
          </a:xfrm>
          <a:prstGeom prst="rect">
            <a:avLst/>
          </a:prstGeom>
        </p:spPr>
        <p:txBody>
          <a:bodyPr wrap="square" lIns="0" tIns="0" rIns="0" bIns="0" rtlCol="0" anchor="t">
            <a:spAutoFit/>
          </a:bodyPr>
          <a:lstStyle/>
          <a:p>
            <a:pPr marL="0" marR="0" lvl="0" indent="0" algn="ctr" defTabSz="609539" rtl="0" eaLnBrk="1" fontAlgn="auto" latinLnBrk="0" hangingPunct="1">
              <a:lnSpc>
                <a:spcPts val="6400"/>
              </a:lnSpc>
              <a:spcBef>
                <a:spcPct val="0"/>
              </a:spcBef>
              <a:spcAft>
                <a:spcPts val="0"/>
              </a:spcAft>
              <a:buClrTx/>
              <a:buSzTx/>
              <a:buFontTx/>
              <a:buNone/>
              <a:tabLst/>
              <a:defRPr/>
            </a:pPr>
            <a:r>
              <a:rPr kumimoji="0" lang="en-US" sz="4400" b="0" i="0" u="none" strike="noStrike" kern="1200" cap="none" spc="-133" normalizeH="0" baseline="0" noProof="0" dirty="0" err="1">
                <a:ln>
                  <a:noFill/>
                </a:ln>
                <a:solidFill>
                  <a:srgbClr val="06C233"/>
                </a:solidFill>
                <a:effectLst/>
                <a:uLnTx/>
                <a:uFillTx/>
                <a:latin typeface="Sriracha"/>
                <a:ea typeface="+mn-ea"/>
                <a:cs typeface="+mn-cs"/>
              </a:rPr>
              <a:t>Mùa</a:t>
            </a:r>
            <a:r>
              <a:rPr kumimoji="0" lang="en-US" sz="4400" b="0" i="0" u="none" strike="noStrike" kern="1200" cap="none" spc="-133" normalizeH="0" baseline="0" noProof="0" dirty="0">
                <a:ln>
                  <a:noFill/>
                </a:ln>
                <a:solidFill>
                  <a:srgbClr val="06C233"/>
                </a:solidFill>
                <a:effectLst/>
                <a:uLnTx/>
                <a:uFillTx/>
                <a:latin typeface="Sriracha"/>
                <a:ea typeface="+mn-ea"/>
                <a:cs typeface="+mn-cs"/>
              </a:rPr>
              <a:t> </a:t>
            </a:r>
            <a:r>
              <a:rPr kumimoji="0" lang="en-US" sz="4400" b="0" i="0" u="none" strike="noStrike" kern="1200" cap="none" spc="-133" normalizeH="0" baseline="0" noProof="0" dirty="0" err="1">
                <a:ln>
                  <a:noFill/>
                </a:ln>
                <a:solidFill>
                  <a:srgbClr val="06C233"/>
                </a:solidFill>
                <a:effectLst/>
                <a:uLnTx/>
                <a:uFillTx/>
                <a:latin typeface="Sriracha"/>
                <a:ea typeface="+mn-ea"/>
                <a:cs typeface="+mn-cs"/>
              </a:rPr>
              <a:t>hè</a:t>
            </a:r>
            <a:r>
              <a:rPr kumimoji="0" lang="en-US" sz="4400" b="0" i="0" u="none" strike="noStrike" kern="1200" cap="none" spc="-133" normalizeH="0" baseline="0" noProof="0" dirty="0">
                <a:ln>
                  <a:noFill/>
                </a:ln>
                <a:solidFill>
                  <a:srgbClr val="06C233"/>
                </a:solidFill>
                <a:effectLst/>
                <a:uLnTx/>
                <a:uFillTx/>
                <a:latin typeface="Sriracha"/>
                <a:ea typeface="+mn-ea"/>
                <a:cs typeface="+mn-cs"/>
              </a:rPr>
              <a:t> </a:t>
            </a:r>
            <a:r>
              <a:rPr kumimoji="0" lang="en-US" sz="4400" b="0" i="0" u="none" strike="noStrike" kern="1200" cap="none" spc="-133" normalizeH="0" baseline="0" noProof="0" dirty="0" err="1">
                <a:ln>
                  <a:noFill/>
                </a:ln>
                <a:solidFill>
                  <a:srgbClr val="06C233"/>
                </a:solidFill>
                <a:effectLst/>
                <a:uLnTx/>
                <a:uFillTx/>
                <a:latin typeface="Sriracha"/>
                <a:ea typeface="+mn-ea"/>
                <a:cs typeface="+mn-cs"/>
              </a:rPr>
              <a:t>lấp</a:t>
            </a:r>
            <a:r>
              <a:rPr kumimoji="0" lang="en-US" sz="4400" b="0" i="0" u="none" strike="noStrike" kern="1200" cap="none" spc="-133" normalizeH="0" baseline="0" noProof="0" dirty="0">
                <a:ln>
                  <a:noFill/>
                </a:ln>
                <a:solidFill>
                  <a:srgbClr val="06C233"/>
                </a:solidFill>
                <a:effectLst/>
                <a:uLnTx/>
                <a:uFillTx/>
                <a:latin typeface="Sriracha"/>
                <a:ea typeface="+mn-ea"/>
                <a:cs typeface="+mn-cs"/>
              </a:rPr>
              <a:t> </a:t>
            </a:r>
            <a:r>
              <a:rPr kumimoji="0" lang="en-US" sz="4400" b="0" i="0" u="none" strike="noStrike" kern="1200" cap="none" spc="-133" normalizeH="0" baseline="0" noProof="0" dirty="0" err="1">
                <a:ln>
                  <a:noFill/>
                </a:ln>
                <a:solidFill>
                  <a:srgbClr val="06C233"/>
                </a:solidFill>
                <a:effectLst/>
                <a:uLnTx/>
                <a:uFillTx/>
                <a:latin typeface="Sriracha"/>
                <a:ea typeface="+mn-ea"/>
                <a:cs typeface="+mn-cs"/>
              </a:rPr>
              <a:t>lánh</a:t>
            </a:r>
            <a:endParaRPr kumimoji="0" lang="en-US" sz="4400" b="0" i="0" u="none" strike="noStrike" kern="1200" cap="none" spc="-133" normalizeH="0" baseline="0" noProof="0" dirty="0">
              <a:ln>
                <a:noFill/>
              </a:ln>
              <a:solidFill>
                <a:srgbClr val="06C233"/>
              </a:solidFill>
              <a:effectLst/>
              <a:uLnTx/>
              <a:uFillTx/>
              <a:latin typeface="Sriracha"/>
              <a:ea typeface="+mn-ea"/>
              <a:cs typeface="+mn-cs"/>
            </a:endParaRPr>
          </a:p>
        </p:txBody>
      </p:sp>
      <p:sp>
        <p:nvSpPr>
          <p:cNvPr id="9" name="TextBox 8">
            <a:extLst>
              <a:ext uri="{FF2B5EF4-FFF2-40B4-BE49-F238E27FC236}">
                <a16:creationId xmlns="" xmlns:a16="http://schemas.microsoft.com/office/drawing/2014/main" id="{AB010EE4-2D5C-B5CF-5E1D-6B867978BE57}"/>
              </a:ext>
            </a:extLst>
          </p:cNvPr>
          <p:cNvSpPr txBox="1"/>
          <p:nvPr/>
        </p:nvSpPr>
        <p:spPr>
          <a:xfrm>
            <a:off x="2108863" y="1665921"/>
            <a:ext cx="3808125" cy="1992035"/>
          </a:xfrm>
          <a:prstGeom prst="roundRect">
            <a:avLst/>
          </a:prstGeom>
          <a:solidFill>
            <a:srgbClr val="EAF9FF"/>
          </a:solidFill>
        </p:spPr>
        <p:txBody>
          <a:bodyPr wrap="square">
            <a:spAutoFit/>
          </a:bodyPr>
          <a:lstStyle/>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Sớm nay em thức dậy</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Trời sáng tự bao giờ</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Mùa hè kì lạ chưa</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Mặt trời ưa dậy sớm.</a:t>
            </a:r>
            <a:endParaRPr kumimoji="0" lang="en-US"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endParaRPr>
          </a:p>
        </p:txBody>
      </p:sp>
      <p:pic>
        <p:nvPicPr>
          <p:cNvPr id="13" name="Picture 12">
            <a:extLst>
              <a:ext uri="{FF2B5EF4-FFF2-40B4-BE49-F238E27FC236}">
                <a16:creationId xmlns=""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063" y="1261777"/>
            <a:ext cx="851094" cy="584333"/>
          </a:xfrm>
          <a:prstGeom prst="rect">
            <a:avLst/>
          </a:prstGeom>
        </p:spPr>
      </p:pic>
      <p:sp>
        <p:nvSpPr>
          <p:cNvPr id="14" name="TextBox 13">
            <a:extLst>
              <a:ext uri="{FF2B5EF4-FFF2-40B4-BE49-F238E27FC236}">
                <a16:creationId xmlns="" xmlns:a16="http://schemas.microsoft.com/office/drawing/2014/main" id="{6CB9475D-5FE6-AD42-327C-E5F28189D1C0}"/>
              </a:ext>
            </a:extLst>
          </p:cNvPr>
          <p:cNvSpPr txBox="1"/>
          <p:nvPr/>
        </p:nvSpPr>
        <p:spPr>
          <a:xfrm>
            <a:off x="2096885" y="1307627"/>
            <a:ext cx="328936"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1</a:t>
            </a:r>
          </a:p>
        </p:txBody>
      </p:sp>
      <p:sp>
        <p:nvSpPr>
          <p:cNvPr id="15" name="TextBox 14">
            <a:extLst>
              <a:ext uri="{FF2B5EF4-FFF2-40B4-BE49-F238E27FC236}">
                <a16:creationId xmlns="" xmlns:a16="http://schemas.microsoft.com/office/drawing/2014/main" id="{D7B8EFAF-B64F-A28B-C067-90F211A874A3}"/>
              </a:ext>
            </a:extLst>
          </p:cNvPr>
          <p:cNvSpPr txBox="1"/>
          <p:nvPr/>
        </p:nvSpPr>
        <p:spPr>
          <a:xfrm>
            <a:off x="2100119" y="4255846"/>
            <a:ext cx="3808125" cy="1992035"/>
          </a:xfrm>
          <a:prstGeom prst="roundRect">
            <a:avLst/>
          </a:prstGeom>
          <a:solidFill>
            <a:schemeClr val="accent6">
              <a:lumMod val="20000"/>
              <a:lumOff val="80000"/>
            </a:schemeClr>
          </a:solidFill>
        </p:spPr>
        <p:txBody>
          <a:bodyPr wrap="square">
            <a:spAutoFit/>
          </a:bodyPr>
          <a:lstStyle/>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Nắng cho cây chóng lớn</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Cho hoa lá thêm màu</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Cho mình chơi thật lâu</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Ngày hè dài bất tận.</a:t>
            </a:r>
          </a:p>
        </p:txBody>
      </p:sp>
      <p:pic>
        <p:nvPicPr>
          <p:cNvPr id="16" name="Picture 15">
            <a:extLst>
              <a:ext uri="{FF2B5EF4-FFF2-40B4-BE49-F238E27FC236}">
                <a16:creationId xmlns="" xmlns:a16="http://schemas.microsoft.com/office/drawing/2014/main" id="{9F66600B-8204-D4FD-05D4-79DAEBB62B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5973" y="3911467"/>
            <a:ext cx="851094" cy="584333"/>
          </a:xfrm>
          <a:prstGeom prst="rect">
            <a:avLst/>
          </a:prstGeom>
        </p:spPr>
      </p:pic>
      <p:sp>
        <p:nvSpPr>
          <p:cNvPr id="17" name="TextBox 16">
            <a:extLst>
              <a:ext uri="{FF2B5EF4-FFF2-40B4-BE49-F238E27FC236}">
                <a16:creationId xmlns="" xmlns:a16="http://schemas.microsoft.com/office/drawing/2014/main" id="{69C16CC8-1FE8-0637-C05A-E93A2CBC805C}"/>
              </a:ext>
            </a:extLst>
          </p:cNvPr>
          <p:cNvSpPr txBox="1"/>
          <p:nvPr/>
        </p:nvSpPr>
        <p:spPr>
          <a:xfrm>
            <a:off x="2035415" y="3942023"/>
            <a:ext cx="377026"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2</a:t>
            </a:r>
          </a:p>
        </p:txBody>
      </p:sp>
      <p:sp>
        <p:nvSpPr>
          <p:cNvPr id="18" name="TextBox 17">
            <a:extLst>
              <a:ext uri="{FF2B5EF4-FFF2-40B4-BE49-F238E27FC236}">
                <a16:creationId xmlns="" xmlns:a16="http://schemas.microsoft.com/office/drawing/2014/main" id="{12654F4A-DE93-4D5B-BC1C-6360B6238757}"/>
              </a:ext>
            </a:extLst>
          </p:cNvPr>
          <p:cNvSpPr txBox="1"/>
          <p:nvPr/>
        </p:nvSpPr>
        <p:spPr>
          <a:xfrm>
            <a:off x="6175573" y="1602507"/>
            <a:ext cx="4187565" cy="1992035"/>
          </a:xfrm>
          <a:prstGeom prst="roundRect">
            <a:avLst/>
          </a:prstGeom>
          <a:solidFill>
            <a:schemeClr val="tx2">
              <a:lumMod val="20000"/>
              <a:lumOff val="80000"/>
            </a:schemeClr>
          </a:solidFill>
        </p:spPr>
        <p:txBody>
          <a:bodyPr wrap="square">
            <a:spAutoFit/>
          </a:bodyPr>
          <a:lstStyle/>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Buổi chiều trôi thật chậm</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Mặt trời mải rong chơi</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Đủng đỉnh mãi chân trời</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Mà vẫn chưa lặn xuống.</a:t>
            </a:r>
          </a:p>
        </p:txBody>
      </p:sp>
      <p:pic>
        <p:nvPicPr>
          <p:cNvPr id="19" name="Picture 18">
            <a:extLst>
              <a:ext uri="{FF2B5EF4-FFF2-40B4-BE49-F238E27FC236}">
                <a16:creationId xmlns="" xmlns:a16="http://schemas.microsoft.com/office/drawing/2014/main" id="{F45952D5-A9DE-10D6-D4C0-4788227DA0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2644" y="1290719"/>
            <a:ext cx="851094" cy="584333"/>
          </a:xfrm>
          <a:prstGeom prst="rect">
            <a:avLst/>
          </a:prstGeom>
        </p:spPr>
      </p:pic>
      <p:sp>
        <p:nvSpPr>
          <p:cNvPr id="20" name="TextBox 19">
            <a:extLst>
              <a:ext uri="{FF2B5EF4-FFF2-40B4-BE49-F238E27FC236}">
                <a16:creationId xmlns="" xmlns:a16="http://schemas.microsoft.com/office/drawing/2014/main" id="{ACC09C3C-5476-F009-D6D7-77D0CBB3BAD8}"/>
              </a:ext>
            </a:extLst>
          </p:cNvPr>
          <p:cNvSpPr txBox="1"/>
          <p:nvPr/>
        </p:nvSpPr>
        <p:spPr>
          <a:xfrm>
            <a:off x="6138087" y="1303559"/>
            <a:ext cx="373820"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3</a:t>
            </a:r>
          </a:p>
        </p:txBody>
      </p:sp>
      <p:sp>
        <p:nvSpPr>
          <p:cNvPr id="21" name="TextBox 20">
            <a:extLst>
              <a:ext uri="{FF2B5EF4-FFF2-40B4-BE49-F238E27FC236}">
                <a16:creationId xmlns="" xmlns:a16="http://schemas.microsoft.com/office/drawing/2014/main" id="{9D029BD6-555E-62DC-5A01-C87A977BDCD1}"/>
              </a:ext>
            </a:extLst>
          </p:cNvPr>
          <p:cNvSpPr txBox="1"/>
          <p:nvPr/>
        </p:nvSpPr>
        <p:spPr>
          <a:xfrm>
            <a:off x="6175573" y="4219813"/>
            <a:ext cx="4111427" cy="1992035"/>
          </a:xfrm>
          <a:prstGeom prst="roundRect">
            <a:avLst/>
          </a:prstGeom>
          <a:solidFill>
            <a:schemeClr val="bg1">
              <a:lumMod val="85000"/>
            </a:schemeClr>
          </a:solidFill>
        </p:spPr>
        <p:txBody>
          <a:bodyPr wrap="square">
            <a:spAutoFit/>
          </a:bodyPr>
          <a:lstStyle/>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Mùa hè thật sung sướng</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Có nắng lại có kem</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Có những cơn gió êm</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Và ngày dài lấp </a:t>
            </a:r>
            <a:r>
              <a:rPr kumimoji="0" lang="vi-VN" sz="2400" b="0" i="0" u="none" strike="noStrike" kern="1200" cap="none" spc="0" normalizeH="0" baseline="0" noProof="0">
                <a:ln>
                  <a:noFill/>
                </a:ln>
                <a:solidFill>
                  <a:srgbClr val="002060"/>
                </a:solidFill>
                <a:effectLst/>
                <a:uLnTx/>
                <a:uFillTx/>
                <a:latin typeface="#9Slide03 Arima Madurai Black" panose="020B0604020202020204" charset="0"/>
                <a:ea typeface="+mn-ea"/>
                <a:cs typeface="#9Slide03 Arima Madurai Black" panose="020B0604020202020204" charset="0"/>
              </a:rPr>
              <a:t>lánh.</a:t>
            </a:r>
            <a:endPar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endParaRPr>
          </a:p>
        </p:txBody>
      </p:sp>
      <p:pic>
        <p:nvPicPr>
          <p:cNvPr id="22" name="Picture 21">
            <a:extLst>
              <a:ext uri="{FF2B5EF4-FFF2-40B4-BE49-F238E27FC236}">
                <a16:creationId xmlns="" xmlns:a16="http://schemas.microsoft.com/office/drawing/2014/main" id="{A40F46F7-8AA4-63FE-397A-CF77677BE1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0773" y="3852663"/>
            <a:ext cx="851094" cy="584333"/>
          </a:xfrm>
          <a:prstGeom prst="rect">
            <a:avLst/>
          </a:prstGeom>
        </p:spPr>
      </p:pic>
      <p:sp>
        <p:nvSpPr>
          <p:cNvPr id="23" name="TextBox 22">
            <a:extLst>
              <a:ext uri="{FF2B5EF4-FFF2-40B4-BE49-F238E27FC236}">
                <a16:creationId xmlns="" xmlns:a16="http://schemas.microsoft.com/office/drawing/2014/main" id="{0A2E56FD-5BC8-4764-CA9D-8FDB128D2354}"/>
              </a:ext>
            </a:extLst>
          </p:cNvPr>
          <p:cNvSpPr txBox="1"/>
          <p:nvPr/>
        </p:nvSpPr>
        <p:spPr>
          <a:xfrm>
            <a:off x="6130071" y="3913776"/>
            <a:ext cx="381836"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4</a:t>
            </a:r>
          </a:p>
        </p:txBody>
      </p:sp>
      <p:sp>
        <p:nvSpPr>
          <p:cNvPr id="24" name="TextBox 23">
            <a:extLst>
              <a:ext uri="{FF2B5EF4-FFF2-40B4-BE49-F238E27FC236}">
                <a16:creationId xmlns="" xmlns:a16="http://schemas.microsoft.com/office/drawing/2014/main" id="{73E9AD95-F9F3-6C4D-C0F6-7845AC473CD9}"/>
              </a:ext>
            </a:extLst>
          </p:cNvPr>
          <p:cNvSpPr txBox="1"/>
          <p:nvPr/>
        </p:nvSpPr>
        <p:spPr>
          <a:xfrm>
            <a:off x="4572000" y="6239303"/>
            <a:ext cx="6097136" cy="523220"/>
          </a:xfrm>
          <a:prstGeom prst="rect">
            <a:avLst/>
          </a:prstGeom>
          <a:noFill/>
        </p:spPr>
        <p:txBody>
          <a:bodyPr wrap="square">
            <a:spAutoFit/>
          </a:bodyPr>
          <a:lstStyle/>
          <a:p>
            <a:pPr marL="72000" marR="0" lvl="0" indent="0" algn="r" defTabSz="609539" rtl="0" eaLnBrk="1" fontAlgn="t" latinLnBrk="0" hangingPunct="1">
              <a:lnSpc>
                <a:spcPct val="100000"/>
              </a:lnSpc>
              <a:spcBef>
                <a:spcPts val="600"/>
              </a:spcBef>
              <a:spcAft>
                <a:spcPts val="0"/>
              </a:spcAft>
              <a:buClrTx/>
              <a:buSzTx/>
              <a:buFontTx/>
              <a:buNone/>
              <a:tabLst/>
              <a:defRPr/>
            </a:pPr>
            <a:r>
              <a:rPr kumimoji="0" lang="vi-VN" sz="2800" b="0" i="0" u="none" strike="noStrike" kern="1200" cap="none" spc="0" normalizeH="0" baseline="0" noProof="0">
                <a:ln>
                  <a:noFill/>
                </a:ln>
                <a:solidFill>
                  <a:srgbClr val="002060"/>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(Nguyễn Quỳnh Mai)</a:t>
            </a:r>
            <a:endParaRPr kumimoji="0" lang="vi-VN" sz="2800" b="0" i="0" u="none" strike="noStrike" kern="1200" cap="none" spc="0" normalizeH="0" baseline="0" noProof="0" dirty="0">
              <a:ln>
                <a:noFill/>
              </a:ln>
              <a:solidFill>
                <a:srgbClr val="002060"/>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25" name="TextBox 24">
            <a:extLst>
              <a:ext uri="{FF2B5EF4-FFF2-40B4-BE49-F238E27FC236}">
                <a16:creationId xmlns="" xmlns:a16="http://schemas.microsoft.com/office/drawing/2014/main" id="{BC837509-841B-A661-4E49-859759BBC65F}"/>
              </a:ext>
            </a:extLst>
          </p:cNvPr>
          <p:cNvSpPr txBox="1"/>
          <p:nvPr/>
        </p:nvSpPr>
        <p:spPr>
          <a:xfrm>
            <a:off x="1038873" y="35419"/>
            <a:ext cx="3075927" cy="715089"/>
          </a:xfrm>
          <a:prstGeom prst="roundRect">
            <a:avLst/>
          </a:prstGeom>
          <a:solidFill>
            <a:schemeClr val="accent5">
              <a:lumMod val="20000"/>
              <a:lumOff val="80000"/>
            </a:schemeClr>
          </a:solidFill>
          <a:ln w="28575">
            <a:solidFill>
              <a:srgbClr val="217875"/>
            </a:solidFill>
            <a:prstDash val="sysDash"/>
          </a:ln>
        </p:spPr>
        <p:txBody>
          <a:bodyPr wrap="square">
            <a:spAutoFit/>
          </a:bodyPr>
          <a:lstStyle/>
          <a:p>
            <a:pPr algn="ctr"/>
            <a:r>
              <a:rPr lang="en-US" sz="3600" b="1">
                <a:solidFill>
                  <a:srgbClr val="FF0000"/>
                </a:solidFill>
                <a:latin typeface="Nunito Black" pitchFamily="2" charset="0"/>
                <a:cs typeface="Baloo 2 SemiBold" pitchFamily="2" charset="0"/>
              </a:rPr>
              <a:t>Chia đoạn</a:t>
            </a:r>
            <a:endParaRPr lang="en-US" sz="3600" b="1" dirty="0">
              <a:solidFill>
                <a:srgbClr val="FF0000"/>
              </a:solidFill>
              <a:latin typeface="Nunito Black" pitchFamily="2" charset="0"/>
              <a:cs typeface="Baloo 2 SemiBold" pitchFamily="2" charset="0"/>
            </a:endParaRPr>
          </a:p>
        </p:txBody>
      </p:sp>
    </p:spTree>
    <p:extLst>
      <p:ext uri="{BB962C8B-B14F-4D97-AF65-F5344CB8AC3E}">
        <p14:creationId xmlns:p14="http://schemas.microsoft.com/office/powerpoint/2010/main" val="2941208790"/>
      </p:ext>
    </p:extLst>
  </p:cSld>
  <p:clrMapOvr>
    <a:masterClrMapping/>
  </p:clrMapOvr>
  <mc:AlternateContent xmlns:mc="http://schemas.openxmlformats.org/markup-compatibility/2006" xmlns:p14="http://schemas.microsoft.com/office/powerpoint/2010/main">
    <mc:Choice Requires="p14">
      <p:transition spd="slow">
        <p14:wheelReverse spokes="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barn(inVertical)">
                                      <p:cBhvr>
                                        <p:cTn id="14" dur="500"/>
                                        <p:tgtEl>
                                          <p:spTgt spid="24"/>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1000"/>
                                        <p:tgtEl>
                                          <p:spTgt spid="13"/>
                                        </p:tgtEl>
                                      </p:cBhvr>
                                    </p:animEffect>
                                    <p:anim calcmode="lin" valueType="num">
                                      <p:cBhvr>
                                        <p:cTn id="45" dur="1000" fill="hold"/>
                                        <p:tgtEl>
                                          <p:spTgt spid="13"/>
                                        </p:tgtEl>
                                        <p:attrNameLst>
                                          <p:attrName>ppt_x</p:attrName>
                                        </p:attrNameLst>
                                      </p:cBhvr>
                                      <p:tavLst>
                                        <p:tav tm="0">
                                          <p:val>
                                            <p:strVal val="#ppt_x"/>
                                          </p:val>
                                        </p:tav>
                                        <p:tav tm="100000">
                                          <p:val>
                                            <p:strVal val="#ppt_x"/>
                                          </p:val>
                                        </p:tav>
                                      </p:tavLst>
                                    </p:anim>
                                    <p:anim calcmode="lin" valueType="num">
                                      <p:cBhvr>
                                        <p:cTn id="4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000"/>
                                        <p:tgtEl>
                                          <p:spTgt spid="17"/>
                                        </p:tgtEl>
                                      </p:cBhvr>
                                    </p:animEffect>
                                    <p:anim calcmode="lin" valueType="num">
                                      <p:cBhvr>
                                        <p:cTn id="52" dur="1000" fill="hold"/>
                                        <p:tgtEl>
                                          <p:spTgt spid="17"/>
                                        </p:tgtEl>
                                        <p:attrNameLst>
                                          <p:attrName>ppt_x</p:attrName>
                                        </p:attrNameLst>
                                      </p:cBhvr>
                                      <p:tavLst>
                                        <p:tav tm="0">
                                          <p:val>
                                            <p:strVal val="#ppt_x"/>
                                          </p:val>
                                        </p:tav>
                                        <p:tav tm="100000">
                                          <p:val>
                                            <p:strVal val="#ppt_x"/>
                                          </p:val>
                                        </p:tav>
                                      </p:tavLst>
                                    </p:anim>
                                    <p:anim calcmode="lin" valueType="num">
                                      <p:cBhvr>
                                        <p:cTn id="53" dur="10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anim calcmode="lin" valueType="num">
                                      <p:cBhvr>
                                        <p:cTn id="57" dur="1000" fill="hold"/>
                                        <p:tgtEl>
                                          <p:spTgt spid="16"/>
                                        </p:tgtEl>
                                        <p:attrNameLst>
                                          <p:attrName>ppt_x</p:attrName>
                                        </p:attrNameLst>
                                      </p:cBhvr>
                                      <p:tavLst>
                                        <p:tav tm="0">
                                          <p:val>
                                            <p:strVal val="#ppt_x"/>
                                          </p:val>
                                        </p:tav>
                                        <p:tav tm="100000">
                                          <p:val>
                                            <p:strVal val="#ppt_x"/>
                                          </p:val>
                                        </p:tav>
                                      </p:tavLst>
                                    </p:anim>
                                    <p:anim calcmode="lin" valueType="num">
                                      <p:cBhvr>
                                        <p:cTn id="5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1000"/>
                                        <p:tgtEl>
                                          <p:spTgt spid="20"/>
                                        </p:tgtEl>
                                      </p:cBhvr>
                                    </p:animEffect>
                                    <p:anim calcmode="lin" valueType="num">
                                      <p:cBhvr>
                                        <p:cTn id="64" dur="1000" fill="hold"/>
                                        <p:tgtEl>
                                          <p:spTgt spid="20"/>
                                        </p:tgtEl>
                                        <p:attrNameLst>
                                          <p:attrName>ppt_x</p:attrName>
                                        </p:attrNameLst>
                                      </p:cBhvr>
                                      <p:tavLst>
                                        <p:tav tm="0">
                                          <p:val>
                                            <p:strVal val="#ppt_x"/>
                                          </p:val>
                                        </p:tav>
                                        <p:tav tm="100000">
                                          <p:val>
                                            <p:strVal val="#ppt_x"/>
                                          </p:val>
                                        </p:tav>
                                      </p:tavLst>
                                    </p:anim>
                                    <p:anim calcmode="lin" valueType="num">
                                      <p:cBhvr>
                                        <p:cTn id="65" dur="1000" fill="hold"/>
                                        <p:tgtEl>
                                          <p:spTgt spid="20"/>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fade">
                                      <p:cBhvr>
                                        <p:cTn id="68" dur="1000"/>
                                        <p:tgtEl>
                                          <p:spTgt spid="19"/>
                                        </p:tgtEl>
                                      </p:cBhvr>
                                    </p:animEffect>
                                    <p:anim calcmode="lin" valueType="num">
                                      <p:cBhvr>
                                        <p:cTn id="69" dur="1000" fill="hold"/>
                                        <p:tgtEl>
                                          <p:spTgt spid="19"/>
                                        </p:tgtEl>
                                        <p:attrNameLst>
                                          <p:attrName>ppt_x</p:attrName>
                                        </p:attrNameLst>
                                      </p:cBhvr>
                                      <p:tavLst>
                                        <p:tav tm="0">
                                          <p:val>
                                            <p:strVal val="#ppt_x"/>
                                          </p:val>
                                        </p:tav>
                                        <p:tav tm="100000">
                                          <p:val>
                                            <p:strVal val="#ppt_x"/>
                                          </p:val>
                                        </p:tav>
                                      </p:tavLst>
                                    </p:anim>
                                    <p:anim calcmode="lin" valueType="num">
                                      <p:cBhvr>
                                        <p:cTn id="7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23"/>
                                        </p:tgtEl>
                                        <p:attrNameLst>
                                          <p:attrName>style.visibility</p:attrName>
                                        </p:attrNameLst>
                                      </p:cBhvr>
                                      <p:to>
                                        <p:strVal val="visible"/>
                                      </p:to>
                                    </p:set>
                                    <p:animEffect transition="in" filter="fade">
                                      <p:cBhvr>
                                        <p:cTn id="75" dur="1000"/>
                                        <p:tgtEl>
                                          <p:spTgt spid="23"/>
                                        </p:tgtEl>
                                      </p:cBhvr>
                                    </p:animEffect>
                                    <p:anim calcmode="lin" valueType="num">
                                      <p:cBhvr>
                                        <p:cTn id="76" dur="1000" fill="hold"/>
                                        <p:tgtEl>
                                          <p:spTgt spid="23"/>
                                        </p:tgtEl>
                                        <p:attrNameLst>
                                          <p:attrName>ppt_x</p:attrName>
                                        </p:attrNameLst>
                                      </p:cBhvr>
                                      <p:tavLst>
                                        <p:tav tm="0">
                                          <p:val>
                                            <p:strVal val="#ppt_x"/>
                                          </p:val>
                                        </p:tav>
                                        <p:tav tm="100000">
                                          <p:val>
                                            <p:strVal val="#ppt_x"/>
                                          </p:val>
                                        </p:tav>
                                      </p:tavLst>
                                    </p:anim>
                                    <p:anim calcmode="lin" valueType="num">
                                      <p:cBhvr>
                                        <p:cTn id="77" dur="1000" fill="hold"/>
                                        <p:tgtEl>
                                          <p:spTgt spid="23"/>
                                        </p:tgtEl>
                                        <p:attrNameLst>
                                          <p:attrName>ppt_y</p:attrName>
                                        </p:attrNameLst>
                                      </p:cBhvr>
                                      <p:tavLst>
                                        <p:tav tm="0">
                                          <p:val>
                                            <p:strVal val="#ppt_y+.1"/>
                                          </p:val>
                                        </p:tav>
                                        <p:tav tm="100000">
                                          <p:val>
                                            <p:strVal val="#ppt_y"/>
                                          </p:val>
                                        </p:tav>
                                      </p:tavLst>
                                    </p:anim>
                                  </p:childTnLst>
                                </p:cTn>
                              </p:par>
                              <p:par>
                                <p:cTn id="78" presetID="42" presetClass="entr" presetSubtype="0" fill="hold" nodeType="with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fade">
                                      <p:cBhvr>
                                        <p:cTn id="80" dur="1000"/>
                                        <p:tgtEl>
                                          <p:spTgt spid="22"/>
                                        </p:tgtEl>
                                      </p:cBhvr>
                                    </p:animEffect>
                                    <p:anim calcmode="lin" valueType="num">
                                      <p:cBhvr>
                                        <p:cTn id="81" dur="1000" fill="hold"/>
                                        <p:tgtEl>
                                          <p:spTgt spid="22"/>
                                        </p:tgtEl>
                                        <p:attrNameLst>
                                          <p:attrName>ppt_x</p:attrName>
                                        </p:attrNameLst>
                                      </p:cBhvr>
                                      <p:tavLst>
                                        <p:tav tm="0">
                                          <p:val>
                                            <p:strVal val="#ppt_x"/>
                                          </p:val>
                                        </p:tav>
                                        <p:tav tm="100000">
                                          <p:val>
                                            <p:strVal val="#ppt_x"/>
                                          </p:val>
                                        </p:tav>
                                      </p:tavLst>
                                    </p:anim>
                                    <p:anim calcmode="lin" valueType="num">
                                      <p:cBhvr>
                                        <p:cTn id="8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4" grpId="0"/>
      <p:bldP spid="15" grpId="0" animBg="1"/>
      <p:bldP spid="17" grpId="0"/>
      <p:bldP spid="18" grpId="0" animBg="1"/>
      <p:bldP spid="20" grpId="0"/>
      <p:bldP spid="21" grpId="0" animBg="1"/>
      <p:bldP spid="23"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7" name="TextBox 29">
            <a:extLst>
              <a:ext uri="{FF2B5EF4-FFF2-40B4-BE49-F238E27FC236}">
                <a16:creationId xmlns="" xmlns:a16="http://schemas.microsoft.com/office/drawing/2014/main" id="{93717FB4-F4D2-8B3D-8523-8E63C4138DB2}"/>
              </a:ext>
            </a:extLst>
          </p:cNvPr>
          <p:cNvSpPr txBox="1"/>
          <p:nvPr/>
        </p:nvSpPr>
        <p:spPr>
          <a:xfrm>
            <a:off x="3698444" y="754559"/>
            <a:ext cx="4419600" cy="769441"/>
          </a:xfrm>
          <a:prstGeom prst="rect">
            <a:avLst/>
          </a:prstGeom>
        </p:spPr>
        <p:txBody>
          <a:bodyPr wrap="square" lIns="0" tIns="0" rIns="0" bIns="0" rtlCol="0" anchor="t">
            <a:spAutoFit/>
          </a:bodyPr>
          <a:lstStyle/>
          <a:p>
            <a:pPr marL="0" marR="0" lvl="0" indent="0" algn="ctr" defTabSz="609539" rtl="0" eaLnBrk="1" fontAlgn="auto" latinLnBrk="0" hangingPunct="1">
              <a:lnSpc>
                <a:spcPts val="6400"/>
              </a:lnSpc>
              <a:spcBef>
                <a:spcPct val="0"/>
              </a:spcBef>
              <a:spcAft>
                <a:spcPts val="0"/>
              </a:spcAft>
              <a:buClrTx/>
              <a:buSzTx/>
              <a:buFontTx/>
              <a:buNone/>
              <a:tabLst/>
              <a:defRPr/>
            </a:pPr>
            <a:r>
              <a:rPr kumimoji="0" lang="en-US" sz="4000" b="0" i="0" u="none" strike="noStrike" kern="1200" cap="none" spc="-133" normalizeH="0" baseline="0" noProof="0" dirty="0" err="1">
                <a:ln>
                  <a:noFill/>
                </a:ln>
                <a:solidFill>
                  <a:srgbClr val="06C233"/>
                </a:solidFill>
                <a:effectLst/>
                <a:uLnTx/>
                <a:uFillTx/>
                <a:latin typeface="Nunito Black" pitchFamily="2" charset="0"/>
              </a:rPr>
              <a:t>Mùa</a:t>
            </a:r>
            <a:r>
              <a:rPr kumimoji="0" lang="en-US" sz="4000" b="0" i="0" u="none" strike="noStrike" kern="1200" cap="none" spc="-133" normalizeH="0" baseline="0" noProof="0" dirty="0">
                <a:ln>
                  <a:noFill/>
                </a:ln>
                <a:solidFill>
                  <a:srgbClr val="06C233"/>
                </a:solidFill>
                <a:effectLst/>
                <a:uLnTx/>
                <a:uFillTx/>
                <a:latin typeface="Nunito Black" pitchFamily="2" charset="0"/>
              </a:rPr>
              <a:t> </a:t>
            </a:r>
            <a:r>
              <a:rPr kumimoji="0" lang="en-US" sz="4000" b="0" i="0" u="none" strike="noStrike" kern="1200" cap="none" spc="-133" normalizeH="0" baseline="0" noProof="0" dirty="0" err="1">
                <a:ln>
                  <a:noFill/>
                </a:ln>
                <a:solidFill>
                  <a:srgbClr val="06C233"/>
                </a:solidFill>
                <a:effectLst/>
                <a:uLnTx/>
                <a:uFillTx/>
                <a:latin typeface="Nunito Black" pitchFamily="2" charset="0"/>
              </a:rPr>
              <a:t>hè</a:t>
            </a:r>
            <a:r>
              <a:rPr kumimoji="0" lang="en-US" sz="4000" b="0" i="0" u="none" strike="noStrike" kern="1200" cap="none" spc="-133" normalizeH="0" baseline="0" noProof="0" dirty="0">
                <a:ln>
                  <a:noFill/>
                </a:ln>
                <a:solidFill>
                  <a:srgbClr val="06C233"/>
                </a:solidFill>
                <a:effectLst/>
                <a:uLnTx/>
                <a:uFillTx/>
                <a:latin typeface="Nunito Black" pitchFamily="2" charset="0"/>
              </a:rPr>
              <a:t> </a:t>
            </a:r>
            <a:r>
              <a:rPr kumimoji="0" lang="en-US" sz="4000" b="0" i="0" u="none" strike="noStrike" kern="1200" cap="none" spc="-133" normalizeH="0" baseline="0" noProof="0" dirty="0" err="1">
                <a:ln>
                  <a:noFill/>
                </a:ln>
                <a:solidFill>
                  <a:srgbClr val="06C233"/>
                </a:solidFill>
                <a:effectLst/>
                <a:uLnTx/>
                <a:uFillTx/>
                <a:latin typeface="Nunito Black" pitchFamily="2" charset="0"/>
              </a:rPr>
              <a:t>lấp</a:t>
            </a:r>
            <a:r>
              <a:rPr kumimoji="0" lang="en-US" sz="4000" b="0" i="0" u="none" strike="noStrike" kern="1200" cap="none" spc="-133" normalizeH="0" baseline="0" noProof="0" dirty="0">
                <a:ln>
                  <a:noFill/>
                </a:ln>
                <a:solidFill>
                  <a:srgbClr val="06C233"/>
                </a:solidFill>
                <a:effectLst/>
                <a:uLnTx/>
                <a:uFillTx/>
                <a:latin typeface="Nunito Black" pitchFamily="2" charset="0"/>
              </a:rPr>
              <a:t> </a:t>
            </a:r>
            <a:r>
              <a:rPr kumimoji="0" lang="en-US" sz="4000" b="0" i="0" u="none" strike="noStrike" kern="1200" cap="none" spc="-133" normalizeH="0" baseline="0" noProof="0" dirty="0" err="1">
                <a:ln>
                  <a:noFill/>
                </a:ln>
                <a:solidFill>
                  <a:srgbClr val="06C233"/>
                </a:solidFill>
                <a:effectLst/>
                <a:uLnTx/>
                <a:uFillTx/>
                <a:latin typeface="Nunito Black" pitchFamily="2" charset="0"/>
              </a:rPr>
              <a:t>lánh</a:t>
            </a:r>
            <a:endParaRPr kumimoji="0" lang="en-US" sz="4000" b="0" i="0" u="none" strike="noStrike" kern="1200" cap="none" spc="-133" normalizeH="0" baseline="0" noProof="0" dirty="0">
              <a:ln>
                <a:noFill/>
              </a:ln>
              <a:solidFill>
                <a:srgbClr val="06C233"/>
              </a:solidFill>
              <a:effectLst/>
              <a:uLnTx/>
              <a:uFillTx/>
              <a:latin typeface="Nunito Black" pitchFamily="2" charset="0"/>
            </a:endParaRPr>
          </a:p>
        </p:txBody>
      </p:sp>
      <p:sp>
        <p:nvSpPr>
          <p:cNvPr id="9" name="TextBox 8">
            <a:extLst>
              <a:ext uri="{FF2B5EF4-FFF2-40B4-BE49-F238E27FC236}">
                <a16:creationId xmlns="" xmlns:a16="http://schemas.microsoft.com/office/drawing/2014/main" id="{AB010EE4-2D5C-B5CF-5E1D-6B867978BE57}"/>
              </a:ext>
            </a:extLst>
          </p:cNvPr>
          <p:cNvSpPr txBox="1"/>
          <p:nvPr/>
        </p:nvSpPr>
        <p:spPr>
          <a:xfrm>
            <a:off x="2108863" y="1818840"/>
            <a:ext cx="3808125" cy="1992035"/>
          </a:xfrm>
          <a:prstGeom prst="roundRect">
            <a:avLst/>
          </a:prstGeom>
          <a:solidFill>
            <a:srgbClr val="EAF9FF"/>
          </a:solidFill>
        </p:spPr>
        <p:txBody>
          <a:bodyPr wrap="square">
            <a:spAutoFit/>
          </a:bodyPr>
          <a:lstStyle/>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Sớm nay em thức dậy</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Trời sáng tự bao giờ</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Mùa hè kì lạ chưa</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Mặt trời ưa dậy sớm.</a:t>
            </a:r>
            <a:endParaRPr kumimoji="0" lang="en-US"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endParaRPr>
          </a:p>
        </p:txBody>
      </p:sp>
      <p:pic>
        <p:nvPicPr>
          <p:cNvPr id="13" name="Picture 12">
            <a:extLst>
              <a:ext uri="{FF2B5EF4-FFF2-40B4-BE49-F238E27FC236}">
                <a16:creationId xmlns=""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400" y="1473067"/>
            <a:ext cx="851094" cy="584333"/>
          </a:xfrm>
          <a:prstGeom prst="rect">
            <a:avLst/>
          </a:prstGeom>
        </p:spPr>
      </p:pic>
      <p:sp>
        <p:nvSpPr>
          <p:cNvPr id="14" name="TextBox 13">
            <a:extLst>
              <a:ext uri="{FF2B5EF4-FFF2-40B4-BE49-F238E27FC236}">
                <a16:creationId xmlns="" xmlns:a16="http://schemas.microsoft.com/office/drawing/2014/main" id="{6CB9475D-5FE6-AD42-327C-E5F28189D1C0}"/>
              </a:ext>
            </a:extLst>
          </p:cNvPr>
          <p:cNvSpPr txBox="1"/>
          <p:nvPr/>
        </p:nvSpPr>
        <p:spPr>
          <a:xfrm>
            <a:off x="1969222" y="1518917"/>
            <a:ext cx="328936"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1</a:t>
            </a:r>
          </a:p>
        </p:txBody>
      </p:sp>
      <p:sp>
        <p:nvSpPr>
          <p:cNvPr id="15" name="TextBox 14">
            <a:extLst>
              <a:ext uri="{FF2B5EF4-FFF2-40B4-BE49-F238E27FC236}">
                <a16:creationId xmlns="" xmlns:a16="http://schemas.microsoft.com/office/drawing/2014/main" id="{D7B8EFAF-B64F-A28B-C067-90F211A874A3}"/>
              </a:ext>
            </a:extLst>
          </p:cNvPr>
          <p:cNvSpPr txBox="1"/>
          <p:nvPr/>
        </p:nvSpPr>
        <p:spPr>
          <a:xfrm>
            <a:off x="2100119" y="4408765"/>
            <a:ext cx="3808125" cy="1992035"/>
          </a:xfrm>
          <a:prstGeom prst="roundRect">
            <a:avLst/>
          </a:prstGeom>
          <a:solidFill>
            <a:schemeClr val="accent6">
              <a:lumMod val="20000"/>
              <a:lumOff val="80000"/>
            </a:schemeClr>
          </a:solidFill>
        </p:spPr>
        <p:txBody>
          <a:bodyPr wrap="square">
            <a:spAutoFit/>
          </a:bodyPr>
          <a:lstStyle/>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Nắng cho cây chóng lớn</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Cho hoa lá thêm màu</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Cho mình chơi thật lâu</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Ngày hè dài bất tận.</a:t>
            </a:r>
          </a:p>
        </p:txBody>
      </p:sp>
      <p:pic>
        <p:nvPicPr>
          <p:cNvPr id="16" name="Picture 15">
            <a:extLst>
              <a:ext uri="{FF2B5EF4-FFF2-40B4-BE49-F238E27FC236}">
                <a16:creationId xmlns="" xmlns:a16="http://schemas.microsoft.com/office/drawing/2014/main" id="{9F66600B-8204-D4FD-05D4-79DAEBB62B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5906" y="4063867"/>
            <a:ext cx="851094" cy="584333"/>
          </a:xfrm>
          <a:prstGeom prst="rect">
            <a:avLst/>
          </a:prstGeom>
        </p:spPr>
      </p:pic>
      <p:sp>
        <p:nvSpPr>
          <p:cNvPr id="17" name="TextBox 16">
            <a:extLst>
              <a:ext uri="{FF2B5EF4-FFF2-40B4-BE49-F238E27FC236}">
                <a16:creationId xmlns="" xmlns:a16="http://schemas.microsoft.com/office/drawing/2014/main" id="{69C16CC8-1FE8-0637-C05A-E93A2CBC805C}"/>
              </a:ext>
            </a:extLst>
          </p:cNvPr>
          <p:cNvSpPr txBox="1"/>
          <p:nvPr/>
        </p:nvSpPr>
        <p:spPr>
          <a:xfrm>
            <a:off x="2095348" y="4094423"/>
            <a:ext cx="377026"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2</a:t>
            </a:r>
          </a:p>
        </p:txBody>
      </p:sp>
      <p:sp>
        <p:nvSpPr>
          <p:cNvPr id="18" name="TextBox 17">
            <a:extLst>
              <a:ext uri="{FF2B5EF4-FFF2-40B4-BE49-F238E27FC236}">
                <a16:creationId xmlns="" xmlns:a16="http://schemas.microsoft.com/office/drawing/2014/main" id="{12654F4A-DE93-4D5B-BC1C-6360B6238757}"/>
              </a:ext>
            </a:extLst>
          </p:cNvPr>
          <p:cNvSpPr txBox="1"/>
          <p:nvPr/>
        </p:nvSpPr>
        <p:spPr>
          <a:xfrm>
            <a:off x="6709035" y="1755426"/>
            <a:ext cx="4187565" cy="1992035"/>
          </a:xfrm>
          <a:prstGeom prst="roundRect">
            <a:avLst/>
          </a:prstGeom>
          <a:solidFill>
            <a:schemeClr val="tx2">
              <a:lumMod val="20000"/>
              <a:lumOff val="80000"/>
            </a:schemeClr>
          </a:solidFill>
        </p:spPr>
        <p:txBody>
          <a:bodyPr wrap="square">
            <a:spAutoFit/>
          </a:bodyPr>
          <a:lstStyle/>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Buổi chiều trôi thật chậm</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Mặt trời mải rong chơi</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Đủng đỉnh mãi chân trời</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Mà vẫn chưa lặn xuống.</a:t>
            </a:r>
          </a:p>
        </p:txBody>
      </p:sp>
      <p:pic>
        <p:nvPicPr>
          <p:cNvPr id="19" name="Picture 18">
            <a:extLst>
              <a:ext uri="{FF2B5EF4-FFF2-40B4-BE49-F238E27FC236}">
                <a16:creationId xmlns="" xmlns:a16="http://schemas.microsoft.com/office/drawing/2014/main" id="{F45952D5-A9DE-10D6-D4C0-4788227DA0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6375" y="1473067"/>
            <a:ext cx="851094" cy="584333"/>
          </a:xfrm>
          <a:prstGeom prst="rect">
            <a:avLst/>
          </a:prstGeom>
        </p:spPr>
      </p:pic>
      <p:sp>
        <p:nvSpPr>
          <p:cNvPr id="20" name="TextBox 19">
            <a:extLst>
              <a:ext uri="{FF2B5EF4-FFF2-40B4-BE49-F238E27FC236}">
                <a16:creationId xmlns="" xmlns:a16="http://schemas.microsoft.com/office/drawing/2014/main" id="{ACC09C3C-5476-F009-D6D7-77D0CBB3BAD8}"/>
              </a:ext>
            </a:extLst>
          </p:cNvPr>
          <p:cNvSpPr txBox="1"/>
          <p:nvPr/>
        </p:nvSpPr>
        <p:spPr>
          <a:xfrm>
            <a:off x="6611157" y="1534180"/>
            <a:ext cx="373820"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3</a:t>
            </a:r>
          </a:p>
        </p:txBody>
      </p:sp>
      <p:sp>
        <p:nvSpPr>
          <p:cNvPr id="21" name="TextBox 20">
            <a:extLst>
              <a:ext uri="{FF2B5EF4-FFF2-40B4-BE49-F238E27FC236}">
                <a16:creationId xmlns="" xmlns:a16="http://schemas.microsoft.com/office/drawing/2014/main" id="{9D029BD6-555E-62DC-5A01-C87A977BDCD1}"/>
              </a:ext>
            </a:extLst>
          </p:cNvPr>
          <p:cNvSpPr txBox="1"/>
          <p:nvPr/>
        </p:nvSpPr>
        <p:spPr>
          <a:xfrm>
            <a:off x="6709035" y="4372732"/>
            <a:ext cx="4111427" cy="1992035"/>
          </a:xfrm>
          <a:prstGeom prst="roundRect">
            <a:avLst/>
          </a:prstGeom>
          <a:solidFill>
            <a:schemeClr val="bg1">
              <a:lumMod val="85000"/>
            </a:schemeClr>
          </a:solidFill>
        </p:spPr>
        <p:txBody>
          <a:bodyPr wrap="square">
            <a:spAutoFit/>
          </a:bodyPr>
          <a:lstStyle/>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Mùa hè thật sung sướng</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Có nắng lại có kem</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Có những cơn gió êm</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Và ngày dài lấp </a:t>
            </a:r>
            <a:r>
              <a:rPr kumimoji="0" lang="vi-VN" sz="2400" b="0" i="0" u="none" strike="noStrike" kern="1200" cap="none" spc="0" normalizeH="0" baseline="0" noProof="0">
                <a:ln>
                  <a:noFill/>
                </a:ln>
                <a:solidFill>
                  <a:srgbClr val="002060"/>
                </a:solidFill>
                <a:effectLst/>
                <a:uLnTx/>
                <a:uFillTx/>
                <a:latin typeface="#9Slide03 Arima Madurai Black" panose="020B0604020202020204" charset="0"/>
                <a:ea typeface="+mn-ea"/>
                <a:cs typeface="#9Slide03 Arima Madurai Black" panose="020B0604020202020204" charset="0"/>
              </a:rPr>
              <a:t>lánh.</a:t>
            </a:r>
            <a:endPar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endParaRPr>
          </a:p>
        </p:txBody>
      </p:sp>
      <p:pic>
        <p:nvPicPr>
          <p:cNvPr id="22" name="Picture 21">
            <a:extLst>
              <a:ext uri="{FF2B5EF4-FFF2-40B4-BE49-F238E27FC236}">
                <a16:creationId xmlns="" xmlns:a16="http://schemas.microsoft.com/office/drawing/2014/main" id="{A40F46F7-8AA4-63FE-397A-CF77677BE1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1706" y="4063867"/>
            <a:ext cx="851094" cy="584333"/>
          </a:xfrm>
          <a:prstGeom prst="rect">
            <a:avLst/>
          </a:prstGeom>
        </p:spPr>
      </p:pic>
      <p:sp>
        <p:nvSpPr>
          <p:cNvPr id="23" name="TextBox 22">
            <a:extLst>
              <a:ext uri="{FF2B5EF4-FFF2-40B4-BE49-F238E27FC236}">
                <a16:creationId xmlns="" xmlns:a16="http://schemas.microsoft.com/office/drawing/2014/main" id="{0A2E56FD-5BC8-4764-CA9D-8FDB128D2354}"/>
              </a:ext>
            </a:extLst>
          </p:cNvPr>
          <p:cNvSpPr txBox="1"/>
          <p:nvPr/>
        </p:nvSpPr>
        <p:spPr>
          <a:xfrm>
            <a:off x="6571004" y="4124980"/>
            <a:ext cx="381836"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4</a:t>
            </a:r>
          </a:p>
        </p:txBody>
      </p:sp>
      <p:sp>
        <p:nvSpPr>
          <p:cNvPr id="2" name="TextBox 1">
            <a:extLst>
              <a:ext uri="{FF2B5EF4-FFF2-40B4-BE49-F238E27FC236}">
                <a16:creationId xmlns="" xmlns:a16="http://schemas.microsoft.com/office/drawing/2014/main" id="{B2AFC328-AC86-B793-31D7-8E9B1F32BA3B}"/>
              </a:ext>
            </a:extLst>
          </p:cNvPr>
          <p:cNvSpPr txBox="1"/>
          <p:nvPr/>
        </p:nvSpPr>
        <p:spPr>
          <a:xfrm>
            <a:off x="4572000" y="6334780"/>
            <a:ext cx="6097136" cy="523220"/>
          </a:xfrm>
          <a:prstGeom prst="rect">
            <a:avLst/>
          </a:prstGeom>
          <a:noFill/>
        </p:spPr>
        <p:txBody>
          <a:bodyPr wrap="square">
            <a:spAutoFit/>
          </a:bodyPr>
          <a:lstStyle/>
          <a:p>
            <a:pPr marL="72000" marR="0" lvl="0" indent="0" algn="r" defTabSz="609539" rtl="0" eaLnBrk="1" fontAlgn="t" latinLnBrk="0" hangingPunct="1">
              <a:lnSpc>
                <a:spcPct val="100000"/>
              </a:lnSpc>
              <a:spcBef>
                <a:spcPts val="600"/>
              </a:spcBef>
              <a:spcAft>
                <a:spcPts val="0"/>
              </a:spcAft>
              <a:buClrTx/>
              <a:buSzTx/>
              <a:buFontTx/>
              <a:buNone/>
              <a:tabLst/>
              <a:defRPr/>
            </a:pPr>
            <a:r>
              <a:rPr kumimoji="0" lang="vi-VN" sz="2800" b="0" i="0" u="none" strike="noStrike" kern="1200" cap="none" spc="0" normalizeH="0" baseline="0" noProof="0">
                <a:ln>
                  <a:noFill/>
                </a:ln>
                <a:solidFill>
                  <a:srgbClr val="002060"/>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(Nguyễn Quỳnh Mai)</a:t>
            </a:r>
            <a:endParaRPr kumimoji="0" lang="vi-VN" sz="2800" b="0" i="0" u="none" strike="noStrike" kern="1200" cap="none" spc="0" normalizeH="0" baseline="0" noProof="0" dirty="0">
              <a:ln>
                <a:noFill/>
              </a:ln>
              <a:solidFill>
                <a:srgbClr val="002060"/>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24" name="TextBox 23">
            <a:extLst>
              <a:ext uri="{FF2B5EF4-FFF2-40B4-BE49-F238E27FC236}">
                <a16:creationId xmlns="" xmlns:a16="http://schemas.microsoft.com/office/drawing/2014/main" id="{16243C2D-A724-2191-604C-CE21F60B14CB}"/>
              </a:ext>
            </a:extLst>
          </p:cNvPr>
          <p:cNvSpPr txBox="1"/>
          <p:nvPr/>
        </p:nvSpPr>
        <p:spPr>
          <a:xfrm>
            <a:off x="1038873" y="46911"/>
            <a:ext cx="6200127" cy="715089"/>
          </a:xfrm>
          <a:prstGeom prst="roundRect">
            <a:avLst/>
          </a:prstGeom>
          <a:solidFill>
            <a:schemeClr val="accent5">
              <a:lumMod val="20000"/>
              <a:lumOff val="80000"/>
            </a:schemeClr>
          </a:solidFill>
          <a:ln w="28575">
            <a:solidFill>
              <a:srgbClr val="217875"/>
            </a:solidFill>
            <a:prstDash val="sysDash"/>
          </a:ln>
        </p:spPr>
        <p:txBody>
          <a:bodyPr wrap="square">
            <a:spAutoFit/>
          </a:bodyPr>
          <a:lstStyle/>
          <a:p>
            <a:pPr algn="ctr"/>
            <a:r>
              <a:rPr lang="en-US" sz="3600" b="1">
                <a:solidFill>
                  <a:srgbClr val="FF0000"/>
                </a:solidFill>
                <a:latin typeface="Nunito Black" pitchFamily="2" charset="0"/>
                <a:cs typeface="Baloo 2 SemiBold" pitchFamily="2" charset="0"/>
              </a:rPr>
              <a:t>Luyện đọc nối tiếp đoạn</a:t>
            </a:r>
            <a:endParaRPr lang="en-US" sz="3600" b="1" dirty="0">
              <a:solidFill>
                <a:srgbClr val="FF0000"/>
              </a:solidFill>
              <a:latin typeface="Nunito Black" pitchFamily="2" charset="0"/>
              <a:cs typeface="Baloo 2 SemiBold" pitchFamily="2" charset="0"/>
            </a:endParaRPr>
          </a:p>
        </p:txBody>
      </p:sp>
    </p:spTree>
    <p:extLst>
      <p:ext uri="{BB962C8B-B14F-4D97-AF65-F5344CB8AC3E}">
        <p14:creationId xmlns:p14="http://schemas.microsoft.com/office/powerpoint/2010/main" val="1805718350"/>
      </p:ext>
    </p:extLst>
  </p:cSld>
  <p:clrMapOvr>
    <a:masterClrMapping/>
  </p:clrMapOvr>
  <mc:AlternateContent xmlns:mc="http://schemas.openxmlformats.org/markup-compatibility/2006" xmlns:p14="http://schemas.microsoft.com/office/powerpoint/2010/main">
    <mc:Choice Requires="p14">
      <p:transition spd="slow">
        <p14:wheelReverse spokes="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anim calcmode="lin" valueType="num">
                                      <p:cBhvr>
                                        <p:cTn id="38" dur="1000" fill="hold"/>
                                        <p:tgtEl>
                                          <p:spTgt spid="16"/>
                                        </p:tgtEl>
                                        <p:attrNameLst>
                                          <p:attrName>ppt_x</p:attrName>
                                        </p:attrNameLst>
                                      </p:cBhvr>
                                      <p:tavLst>
                                        <p:tav tm="0">
                                          <p:val>
                                            <p:strVal val="#ppt_x"/>
                                          </p:val>
                                        </p:tav>
                                        <p:tav tm="100000">
                                          <p:val>
                                            <p:strVal val="#ppt_x"/>
                                          </p:val>
                                        </p:tav>
                                      </p:tavLst>
                                    </p:anim>
                                    <p:anim calcmode="lin" valueType="num">
                                      <p:cBhvr>
                                        <p:cTn id="39" dur="1000" fill="hold"/>
                                        <p:tgtEl>
                                          <p:spTgt spid="16"/>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1000"/>
                                        <p:tgtEl>
                                          <p:spTgt spid="18"/>
                                        </p:tgtEl>
                                      </p:cBhvr>
                                    </p:animEffect>
                                    <p:anim calcmode="lin" valueType="num">
                                      <p:cBhvr>
                                        <p:cTn id="43" dur="1000" fill="hold"/>
                                        <p:tgtEl>
                                          <p:spTgt spid="18"/>
                                        </p:tgtEl>
                                        <p:attrNameLst>
                                          <p:attrName>ppt_x</p:attrName>
                                        </p:attrNameLst>
                                      </p:cBhvr>
                                      <p:tavLst>
                                        <p:tav tm="0">
                                          <p:val>
                                            <p:strVal val="#ppt_x"/>
                                          </p:val>
                                        </p:tav>
                                        <p:tav tm="100000">
                                          <p:val>
                                            <p:strVal val="#ppt_x"/>
                                          </p:val>
                                        </p:tav>
                                      </p:tavLst>
                                    </p:anim>
                                    <p:anim calcmode="lin" valueType="num">
                                      <p:cBhvr>
                                        <p:cTn id="44" dur="1000" fill="hold"/>
                                        <p:tgtEl>
                                          <p:spTgt spid="18"/>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1000"/>
                                        <p:tgtEl>
                                          <p:spTgt spid="20"/>
                                        </p:tgtEl>
                                      </p:cBhvr>
                                    </p:animEffect>
                                    <p:anim calcmode="lin" valueType="num">
                                      <p:cBhvr>
                                        <p:cTn id="48" dur="1000" fill="hold"/>
                                        <p:tgtEl>
                                          <p:spTgt spid="20"/>
                                        </p:tgtEl>
                                        <p:attrNameLst>
                                          <p:attrName>ppt_x</p:attrName>
                                        </p:attrNameLst>
                                      </p:cBhvr>
                                      <p:tavLst>
                                        <p:tav tm="0">
                                          <p:val>
                                            <p:strVal val="#ppt_x"/>
                                          </p:val>
                                        </p:tav>
                                        <p:tav tm="100000">
                                          <p:val>
                                            <p:strVal val="#ppt_x"/>
                                          </p:val>
                                        </p:tav>
                                      </p:tavLst>
                                    </p:anim>
                                    <p:anim calcmode="lin" valueType="num">
                                      <p:cBhvr>
                                        <p:cTn id="49" dur="1000" fill="hold"/>
                                        <p:tgtEl>
                                          <p:spTgt spid="20"/>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1000"/>
                                        <p:tgtEl>
                                          <p:spTgt spid="19"/>
                                        </p:tgtEl>
                                      </p:cBhvr>
                                    </p:animEffect>
                                    <p:anim calcmode="lin" valueType="num">
                                      <p:cBhvr>
                                        <p:cTn id="53" dur="1000" fill="hold"/>
                                        <p:tgtEl>
                                          <p:spTgt spid="19"/>
                                        </p:tgtEl>
                                        <p:attrNameLst>
                                          <p:attrName>ppt_x</p:attrName>
                                        </p:attrNameLst>
                                      </p:cBhvr>
                                      <p:tavLst>
                                        <p:tav tm="0">
                                          <p:val>
                                            <p:strVal val="#ppt_x"/>
                                          </p:val>
                                        </p:tav>
                                        <p:tav tm="100000">
                                          <p:val>
                                            <p:strVal val="#ppt_x"/>
                                          </p:val>
                                        </p:tav>
                                      </p:tavLst>
                                    </p:anim>
                                    <p:anim calcmode="lin" valueType="num">
                                      <p:cBhvr>
                                        <p:cTn id="54" dur="1000" fill="hold"/>
                                        <p:tgtEl>
                                          <p:spTgt spid="19"/>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1000"/>
                                        <p:tgtEl>
                                          <p:spTgt spid="7"/>
                                        </p:tgtEl>
                                      </p:cBhvr>
                                    </p:animEffect>
                                    <p:anim calcmode="lin" valueType="num">
                                      <p:cBhvr>
                                        <p:cTn id="58" dur="1000" fill="hold"/>
                                        <p:tgtEl>
                                          <p:spTgt spid="7"/>
                                        </p:tgtEl>
                                        <p:attrNameLst>
                                          <p:attrName>ppt_x</p:attrName>
                                        </p:attrNameLst>
                                      </p:cBhvr>
                                      <p:tavLst>
                                        <p:tav tm="0">
                                          <p:val>
                                            <p:strVal val="#ppt_x"/>
                                          </p:val>
                                        </p:tav>
                                        <p:tav tm="100000">
                                          <p:val>
                                            <p:strVal val="#ppt_x"/>
                                          </p:val>
                                        </p:tav>
                                      </p:tavLst>
                                    </p:anim>
                                    <p:anim calcmode="lin" valueType="num">
                                      <p:cBhvr>
                                        <p:cTn id="59" dur="1000" fill="hold"/>
                                        <p:tgtEl>
                                          <p:spTgt spid="7"/>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1000"/>
                                        <p:tgtEl>
                                          <p:spTgt spid="21"/>
                                        </p:tgtEl>
                                      </p:cBhvr>
                                    </p:animEffect>
                                    <p:anim calcmode="lin" valueType="num">
                                      <p:cBhvr>
                                        <p:cTn id="63" dur="1000" fill="hold"/>
                                        <p:tgtEl>
                                          <p:spTgt spid="21"/>
                                        </p:tgtEl>
                                        <p:attrNameLst>
                                          <p:attrName>ppt_x</p:attrName>
                                        </p:attrNameLst>
                                      </p:cBhvr>
                                      <p:tavLst>
                                        <p:tav tm="0">
                                          <p:val>
                                            <p:strVal val="#ppt_x"/>
                                          </p:val>
                                        </p:tav>
                                        <p:tav tm="100000">
                                          <p:val>
                                            <p:strVal val="#ppt_x"/>
                                          </p:val>
                                        </p:tav>
                                      </p:tavLst>
                                    </p:anim>
                                    <p:anim calcmode="lin" valueType="num">
                                      <p:cBhvr>
                                        <p:cTn id="64" dur="1000" fill="hold"/>
                                        <p:tgtEl>
                                          <p:spTgt spid="21"/>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1000"/>
                                        <p:tgtEl>
                                          <p:spTgt spid="23"/>
                                        </p:tgtEl>
                                      </p:cBhvr>
                                    </p:animEffect>
                                    <p:anim calcmode="lin" valueType="num">
                                      <p:cBhvr>
                                        <p:cTn id="68" dur="1000" fill="hold"/>
                                        <p:tgtEl>
                                          <p:spTgt spid="23"/>
                                        </p:tgtEl>
                                        <p:attrNameLst>
                                          <p:attrName>ppt_x</p:attrName>
                                        </p:attrNameLst>
                                      </p:cBhvr>
                                      <p:tavLst>
                                        <p:tav tm="0">
                                          <p:val>
                                            <p:strVal val="#ppt_x"/>
                                          </p:val>
                                        </p:tav>
                                        <p:tav tm="100000">
                                          <p:val>
                                            <p:strVal val="#ppt_x"/>
                                          </p:val>
                                        </p:tav>
                                      </p:tavLst>
                                    </p:anim>
                                    <p:anim calcmode="lin" valueType="num">
                                      <p:cBhvr>
                                        <p:cTn id="69" dur="1000" fill="hold"/>
                                        <p:tgtEl>
                                          <p:spTgt spid="23"/>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1000"/>
                                        <p:tgtEl>
                                          <p:spTgt spid="22"/>
                                        </p:tgtEl>
                                      </p:cBhvr>
                                    </p:animEffect>
                                    <p:anim calcmode="lin" valueType="num">
                                      <p:cBhvr>
                                        <p:cTn id="73" dur="1000" fill="hold"/>
                                        <p:tgtEl>
                                          <p:spTgt spid="22"/>
                                        </p:tgtEl>
                                        <p:attrNameLst>
                                          <p:attrName>ppt_x</p:attrName>
                                        </p:attrNameLst>
                                      </p:cBhvr>
                                      <p:tavLst>
                                        <p:tav tm="0">
                                          <p:val>
                                            <p:strVal val="#ppt_x"/>
                                          </p:val>
                                        </p:tav>
                                        <p:tav tm="100000">
                                          <p:val>
                                            <p:strVal val="#ppt_x"/>
                                          </p:val>
                                        </p:tav>
                                      </p:tavLst>
                                    </p:anim>
                                    <p:anim calcmode="lin" valueType="num">
                                      <p:cBhvr>
                                        <p:cTn id="7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4" grpId="0"/>
      <p:bldP spid="15" grpId="0" animBg="1"/>
      <p:bldP spid="17" grpId="0"/>
      <p:bldP spid="18" grpId="0" animBg="1"/>
      <p:bldP spid="20" grpId="0"/>
      <p:bldP spid="21" grpId="0" animBg="1"/>
      <p:bldP spid="23"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08977D5A-3CE0-5936-80D7-A88FD3CB0262}"/>
              </a:ext>
            </a:extLst>
          </p:cNvPr>
          <p:cNvPicPr>
            <a:picLocks noChangeAspect="1"/>
          </p:cNvPicPr>
          <p:nvPr/>
        </p:nvPicPr>
        <p:blipFill>
          <a:blip r:embed="rId3"/>
          <a:stretch>
            <a:fillRect/>
          </a:stretch>
        </p:blipFill>
        <p:spPr>
          <a:xfrm>
            <a:off x="0" y="15240"/>
            <a:ext cx="957155" cy="762066"/>
          </a:xfrm>
          <a:prstGeom prst="rect">
            <a:avLst/>
          </a:prstGeom>
        </p:spPr>
      </p:pic>
      <p:sp>
        <p:nvSpPr>
          <p:cNvPr id="7" name="TextBox 29">
            <a:extLst>
              <a:ext uri="{FF2B5EF4-FFF2-40B4-BE49-F238E27FC236}">
                <a16:creationId xmlns="" xmlns:a16="http://schemas.microsoft.com/office/drawing/2014/main" id="{93717FB4-F4D2-8B3D-8523-8E63C4138DB2}"/>
              </a:ext>
            </a:extLst>
          </p:cNvPr>
          <p:cNvSpPr txBox="1"/>
          <p:nvPr/>
        </p:nvSpPr>
        <p:spPr>
          <a:xfrm>
            <a:off x="3698444" y="678359"/>
            <a:ext cx="4419600" cy="769441"/>
          </a:xfrm>
          <a:prstGeom prst="rect">
            <a:avLst/>
          </a:prstGeom>
        </p:spPr>
        <p:txBody>
          <a:bodyPr wrap="square" lIns="0" tIns="0" rIns="0" bIns="0" rtlCol="0" anchor="t">
            <a:spAutoFit/>
          </a:bodyPr>
          <a:lstStyle/>
          <a:p>
            <a:pPr marL="0" marR="0" lvl="0" indent="0" algn="ctr" defTabSz="609539" rtl="0" eaLnBrk="1" fontAlgn="auto" latinLnBrk="0" hangingPunct="1">
              <a:lnSpc>
                <a:spcPts val="6400"/>
              </a:lnSpc>
              <a:spcBef>
                <a:spcPct val="0"/>
              </a:spcBef>
              <a:spcAft>
                <a:spcPts val="0"/>
              </a:spcAft>
              <a:buClrTx/>
              <a:buSzTx/>
              <a:buFontTx/>
              <a:buNone/>
              <a:tabLst/>
              <a:defRPr/>
            </a:pPr>
            <a:r>
              <a:rPr kumimoji="0" lang="en-US" sz="4000" b="0" i="0" u="none" strike="noStrike" kern="1200" cap="none" spc="-133" normalizeH="0" baseline="0" noProof="0" dirty="0" err="1">
                <a:ln>
                  <a:noFill/>
                </a:ln>
                <a:solidFill>
                  <a:srgbClr val="06C233"/>
                </a:solidFill>
                <a:effectLst/>
                <a:uLnTx/>
                <a:uFillTx/>
                <a:latin typeface="Nunito Black" pitchFamily="2" charset="0"/>
              </a:rPr>
              <a:t>Mùa</a:t>
            </a:r>
            <a:r>
              <a:rPr kumimoji="0" lang="en-US" sz="4000" b="0" i="0" u="none" strike="noStrike" kern="1200" cap="none" spc="-133" normalizeH="0" baseline="0" noProof="0" dirty="0">
                <a:ln>
                  <a:noFill/>
                </a:ln>
                <a:solidFill>
                  <a:srgbClr val="06C233"/>
                </a:solidFill>
                <a:effectLst/>
                <a:uLnTx/>
                <a:uFillTx/>
                <a:latin typeface="Nunito Black" pitchFamily="2" charset="0"/>
              </a:rPr>
              <a:t> </a:t>
            </a:r>
            <a:r>
              <a:rPr kumimoji="0" lang="en-US" sz="4000" b="0" i="0" u="none" strike="noStrike" kern="1200" cap="none" spc="-133" normalizeH="0" baseline="0" noProof="0" dirty="0" err="1">
                <a:ln>
                  <a:noFill/>
                </a:ln>
                <a:solidFill>
                  <a:srgbClr val="06C233"/>
                </a:solidFill>
                <a:effectLst/>
                <a:uLnTx/>
                <a:uFillTx/>
                <a:latin typeface="Nunito Black" pitchFamily="2" charset="0"/>
              </a:rPr>
              <a:t>hè</a:t>
            </a:r>
            <a:r>
              <a:rPr kumimoji="0" lang="en-US" sz="4000" b="0" i="0" u="none" strike="noStrike" kern="1200" cap="none" spc="-133" normalizeH="0" baseline="0" noProof="0" dirty="0">
                <a:ln>
                  <a:noFill/>
                </a:ln>
                <a:solidFill>
                  <a:srgbClr val="06C233"/>
                </a:solidFill>
                <a:effectLst/>
                <a:uLnTx/>
                <a:uFillTx/>
                <a:latin typeface="Nunito Black" pitchFamily="2" charset="0"/>
              </a:rPr>
              <a:t> </a:t>
            </a:r>
            <a:r>
              <a:rPr kumimoji="0" lang="en-US" sz="4000" b="0" i="0" u="none" strike="noStrike" kern="1200" cap="none" spc="-133" normalizeH="0" baseline="0" noProof="0" dirty="0" err="1">
                <a:ln>
                  <a:noFill/>
                </a:ln>
                <a:solidFill>
                  <a:srgbClr val="06C233"/>
                </a:solidFill>
                <a:effectLst/>
                <a:uLnTx/>
                <a:uFillTx/>
                <a:latin typeface="Nunito Black" pitchFamily="2" charset="0"/>
              </a:rPr>
              <a:t>lấp</a:t>
            </a:r>
            <a:r>
              <a:rPr kumimoji="0" lang="en-US" sz="4000" b="0" i="0" u="none" strike="noStrike" kern="1200" cap="none" spc="-133" normalizeH="0" baseline="0" noProof="0" dirty="0">
                <a:ln>
                  <a:noFill/>
                </a:ln>
                <a:solidFill>
                  <a:srgbClr val="06C233"/>
                </a:solidFill>
                <a:effectLst/>
                <a:uLnTx/>
                <a:uFillTx/>
                <a:latin typeface="Nunito Black" pitchFamily="2" charset="0"/>
              </a:rPr>
              <a:t> </a:t>
            </a:r>
            <a:r>
              <a:rPr kumimoji="0" lang="en-US" sz="4000" b="0" i="0" u="none" strike="noStrike" kern="1200" cap="none" spc="-133" normalizeH="0" baseline="0" noProof="0" dirty="0" err="1">
                <a:ln>
                  <a:noFill/>
                </a:ln>
                <a:solidFill>
                  <a:srgbClr val="06C233"/>
                </a:solidFill>
                <a:effectLst/>
                <a:uLnTx/>
                <a:uFillTx/>
                <a:latin typeface="Nunito Black" pitchFamily="2" charset="0"/>
              </a:rPr>
              <a:t>lánh</a:t>
            </a:r>
            <a:endParaRPr kumimoji="0" lang="en-US" sz="4000" b="0" i="0" u="none" strike="noStrike" kern="1200" cap="none" spc="-133" normalizeH="0" baseline="0" noProof="0" dirty="0">
              <a:ln>
                <a:noFill/>
              </a:ln>
              <a:solidFill>
                <a:srgbClr val="06C233"/>
              </a:solidFill>
              <a:effectLst/>
              <a:uLnTx/>
              <a:uFillTx/>
              <a:latin typeface="Nunito Black" pitchFamily="2" charset="0"/>
            </a:endParaRPr>
          </a:p>
        </p:txBody>
      </p:sp>
      <p:sp>
        <p:nvSpPr>
          <p:cNvPr id="9" name="TextBox 8">
            <a:extLst>
              <a:ext uri="{FF2B5EF4-FFF2-40B4-BE49-F238E27FC236}">
                <a16:creationId xmlns="" xmlns:a16="http://schemas.microsoft.com/office/drawing/2014/main" id="{AB010EE4-2D5C-B5CF-5E1D-6B867978BE57}"/>
              </a:ext>
            </a:extLst>
          </p:cNvPr>
          <p:cNvSpPr txBox="1"/>
          <p:nvPr/>
        </p:nvSpPr>
        <p:spPr>
          <a:xfrm>
            <a:off x="2108863" y="1818321"/>
            <a:ext cx="3808125" cy="1992035"/>
          </a:xfrm>
          <a:prstGeom prst="roundRect">
            <a:avLst/>
          </a:prstGeom>
          <a:solidFill>
            <a:srgbClr val="EAF9FF"/>
          </a:solidFill>
        </p:spPr>
        <p:txBody>
          <a:bodyPr wrap="square">
            <a:spAutoFit/>
          </a:bodyPr>
          <a:lstStyle/>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Sớm nay em thức dậy</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Trời sáng tự bao giờ</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Mùa hè kì lạ chưa</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Mặt trời ưa dậy sớm.</a:t>
            </a:r>
            <a:endParaRPr kumimoji="0" lang="en-US"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endParaRPr>
          </a:p>
        </p:txBody>
      </p:sp>
      <p:pic>
        <p:nvPicPr>
          <p:cNvPr id="13" name="Picture 12">
            <a:extLst>
              <a:ext uri="{FF2B5EF4-FFF2-40B4-BE49-F238E27FC236}">
                <a16:creationId xmlns=""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063" y="1414177"/>
            <a:ext cx="851094" cy="584333"/>
          </a:xfrm>
          <a:prstGeom prst="rect">
            <a:avLst/>
          </a:prstGeom>
        </p:spPr>
      </p:pic>
      <p:sp>
        <p:nvSpPr>
          <p:cNvPr id="14" name="TextBox 13">
            <a:extLst>
              <a:ext uri="{FF2B5EF4-FFF2-40B4-BE49-F238E27FC236}">
                <a16:creationId xmlns="" xmlns:a16="http://schemas.microsoft.com/office/drawing/2014/main" id="{6CB9475D-5FE6-AD42-327C-E5F28189D1C0}"/>
              </a:ext>
            </a:extLst>
          </p:cNvPr>
          <p:cNvSpPr txBox="1"/>
          <p:nvPr/>
        </p:nvSpPr>
        <p:spPr>
          <a:xfrm>
            <a:off x="2096885" y="1460027"/>
            <a:ext cx="328936"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1</a:t>
            </a:r>
          </a:p>
        </p:txBody>
      </p:sp>
      <p:sp>
        <p:nvSpPr>
          <p:cNvPr id="15" name="TextBox 14">
            <a:extLst>
              <a:ext uri="{FF2B5EF4-FFF2-40B4-BE49-F238E27FC236}">
                <a16:creationId xmlns="" xmlns:a16="http://schemas.microsoft.com/office/drawing/2014/main" id="{D7B8EFAF-B64F-A28B-C067-90F211A874A3}"/>
              </a:ext>
            </a:extLst>
          </p:cNvPr>
          <p:cNvSpPr txBox="1"/>
          <p:nvPr/>
        </p:nvSpPr>
        <p:spPr>
          <a:xfrm>
            <a:off x="2100119" y="4408246"/>
            <a:ext cx="3808125" cy="1992035"/>
          </a:xfrm>
          <a:prstGeom prst="roundRect">
            <a:avLst/>
          </a:prstGeom>
          <a:solidFill>
            <a:schemeClr val="accent6">
              <a:lumMod val="20000"/>
              <a:lumOff val="80000"/>
            </a:schemeClr>
          </a:solidFill>
        </p:spPr>
        <p:txBody>
          <a:bodyPr wrap="square">
            <a:spAutoFit/>
          </a:bodyPr>
          <a:lstStyle/>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Nắng cho cây chóng lớn</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Cho hoa lá thêm màu</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Cho mình chơi thật lâu</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Ngày hè dài bất tận.</a:t>
            </a:r>
          </a:p>
        </p:txBody>
      </p:sp>
      <p:pic>
        <p:nvPicPr>
          <p:cNvPr id="16" name="Picture 15">
            <a:extLst>
              <a:ext uri="{FF2B5EF4-FFF2-40B4-BE49-F238E27FC236}">
                <a16:creationId xmlns="" xmlns:a16="http://schemas.microsoft.com/office/drawing/2014/main" id="{9F66600B-8204-D4FD-05D4-79DAEBB62B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5973" y="4063867"/>
            <a:ext cx="851094" cy="584333"/>
          </a:xfrm>
          <a:prstGeom prst="rect">
            <a:avLst/>
          </a:prstGeom>
        </p:spPr>
      </p:pic>
      <p:sp>
        <p:nvSpPr>
          <p:cNvPr id="17" name="TextBox 16">
            <a:extLst>
              <a:ext uri="{FF2B5EF4-FFF2-40B4-BE49-F238E27FC236}">
                <a16:creationId xmlns="" xmlns:a16="http://schemas.microsoft.com/office/drawing/2014/main" id="{69C16CC8-1FE8-0637-C05A-E93A2CBC805C}"/>
              </a:ext>
            </a:extLst>
          </p:cNvPr>
          <p:cNvSpPr txBox="1"/>
          <p:nvPr/>
        </p:nvSpPr>
        <p:spPr>
          <a:xfrm>
            <a:off x="2035415" y="4094423"/>
            <a:ext cx="377026"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2</a:t>
            </a:r>
          </a:p>
        </p:txBody>
      </p:sp>
      <p:sp>
        <p:nvSpPr>
          <p:cNvPr id="18" name="TextBox 17">
            <a:extLst>
              <a:ext uri="{FF2B5EF4-FFF2-40B4-BE49-F238E27FC236}">
                <a16:creationId xmlns="" xmlns:a16="http://schemas.microsoft.com/office/drawing/2014/main" id="{12654F4A-DE93-4D5B-BC1C-6360B6238757}"/>
              </a:ext>
            </a:extLst>
          </p:cNvPr>
          <p:cNvSpPr txBox="1"/>
          <p:nvPr/>
        </p:nvSpPr>
        <p:spPr>
          <a:xfrm>
            <a:off x="6175573" y="1894165"/>
            <a:ext cx="4187565" cy="1992035"/>
          </a:xfrm>
          <a:prstGeom prst="roundRect">
            <a:avLst/>
          </a:prstGeom>
          <a:solidFill>
            <a:schemeClr val="tx2">
              <a:lumMod val="20000"/>
              <a:lumOff val="80000"/>
            </a:schemeClr>
          </a:solidFill>
        </p:spPr>
        <p:txBody>
          <a:bodyPr wrap="square">
            <a:spAutoFit/>
          </a:bodyPr>
          <a:lstStyle/>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Buổi chiều trôi thật chậm</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Mặt trời mải rong chơi</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Đủng đỉnh mãi chân trời</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Mà vẫn chưa lặn xuống.</a:t>
            </a:r>
          </a:p>
        </p:txBody>
      </p:sp>
      <p:pic>
        <p:nvPicPr>
          <p:cNvPr id="19" name="Picture 18">
            <a:extLst>
              <a:ext uri="{FF2B5EF4-FFF2-40B4-BE49-F238E27FC236}">
                <a16:creationId xmlns="" xmlns:a16="http://schemas.microsoft.com/office/drawing/2014/main" id="{F45952D5-A9DE-10D6-D4C0-4788227DA0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2644" y="1443119"/>
            <a:ext cx="851094" cy="584333"/>
          </a:xfrm>
          <a:prstGeom prst="rect">
            <a:avLst/>
          </a:prstGeom>
        </p:spPr>
      </p:pic>
      <p:sp>
        <p:nvSpPr>
          <p:cNvPr id="20" name="TextBox 19">
            <a:extLst>
              <a:ext uri="{FF2B5EF4-FFF2-40B4-BE49-F238E27FC236}">
                <a16:creationId xmlns="" xmlns:a16="http://schemas.microsoft.com/office/drawing/2014/main" id="{ACC09C3C-5476-F009-D6D7-77D0CBB3BAD8}"/>
              </a:ext>
            </a:extLst>
          </p:cNvPr>
          <p:cNvSpPr txBox="1"/>
          <p:nvPr/>
        </p:nvSpPr>
        <p:spPr>
          <a:xfrm>
            <a:off x="6138087" y="1455959"/>
            <a:ext cx="373820"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3</a:t>
            </a:r>
          </a:p>
        </p:txBody>
      </p:sp>
      <p:sp>
        <p:nvSpPr>
          <p:cNvPr id="21" name="TextBox 20">
            <a:extLst>
              <a:ext uri="{FF2B5EF4-FFF2-40B4-BE49-F238E27FC236}">
                <a16:creationId xmlns="" xmlns:a16="http://schemas.microsoft.com/office/drawing/2014/main" id="{9D029BD6-555E-62DC-5A01-C87A977BDCD1}"/>
              </a:ext>
            </a:extLst>
          </p:cNvPr>
          <p:cNvSpPr txBox="1"/>
          <p:nvPr/>
        </p:nvSpPr>
        <p:spPr>
          <a:xfrm>
            <a:off x="6175573" y="4484965"/>
            <a:ext cx="4111427" cy="1992035"/>
          </a:xfrm>
          <a:prstGeom prst="roundRect">
            <a:avLst/>
          </a:prstGeom>
          <a:solidFill>
            <a:schemeClr val="bg1">
              <a:lumMod val="85000"/>
            </a:schemeClr>
          </a:solidFill>
        </p:spPr>
        <p:txBody>
          <a:bodyPr wrap="square">
            <a:spAutoFit/>
          </a:bodyPr>
          <a:lstStyle/>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Mùa hè thật sung sướng</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Có nắng lại có kem</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Có những cơn gió êm</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Và ngày dài lấp </a:t>
            </a:r>
            <a:r>
              <a:rPr kumimoji="0" lang="vi-VN" sz="2400" b="0" i="0" u="none" strike="noStrike" kern="1200" cap="none" spc="0" normalizeH="0" baseline="0" noProof="0">
                <a:ln>
                  <a:noFill/>
                </a:ln>
                <a:solidFill>
                  <a:srgbClr val="002060"/>
                </a:solidFill>
                <a:effectLst/>
                <a:uLnTx/>
                <a:uFillTx/>
                <a:latin typeface="#9Slide03 Arima Madurai Black" panose="020B0604020202020204" charset="0"/>
                <a:ea typeface="+mn-ea"/>
                <a:cs typeface="#9Slide03 Arima Madurai Black" panose="020B0604020202020204" charset="0"/>
              </a:rPr>
              <a:t>lánh.</a:t>
            </a:r>
            <a:endPar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endParaRPr>
          </a:p>
        </p:txBody>
      </p:sp>
      <p:pic>
        <p:nvPicPr>
          <p:cNvPr id="22" name="Picture 21">
            <a:extLst>
              <a:ext uri="{FF2B5EF4-FFF2-40B4-BE49-F238E27FC236}">
                <a16:creationId xmlns="" xmlns:a16="http://schemas.microsoft.com/office/drawing/2014/main" id="{A40F46F7-8AA4-63FE-397A-CF77677BE1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0773" y="4005063"/>
            <a:ext cx="851094" cy="584333"/>
          </a:xfrm>
          <a:prstGeom prst="rect">
            <a:avLst/>
          </a:prstGeom>
        </p:spPr>
      </p:pic>
      <p:sp>
        <p:nvSpPr>
          <p:cNvPr id="23" name="TextBox 22">
            <a:extLst>
              <a:ext uri="{FF2B5EF4-FFF2-40B4-BE49-F238E27FC236}">
                <a16:creationId xmlns="" xmlns:a16="http://schemas.microsoft.com/office/drawing/2014/main" id="{0A2E56FD-5BC8-4764-CA9D-8FDB128D2354}"/>
              </a:ext>
            </a:extLst>
          </p:cNvPr>
          <p:cNvSpPr txBox="1"/>
          <p:nvPr/>
        </p:nvSpPr>
        <p:spPr>
          <a:xfrm>
            <a:off x="6130071" y="4066176"/>
            <a:ext cx="381836"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4</a:t>
            </a:r>
          </a:p>
        </p:txBody>
      </p:sp>
      <p:sp>
        <p:nvSpPr>
          <p:cNvPr id="2" name="TextBox 1">
            <a:extLst>
              <a:ext uri="{FF2B5EF4-FFF2-40B4-BE49-F238E27FC236}">
                <a16:creationId xmlns="" xmlns:a16="http://schemas.microsoft.com/office/drawing/2014/main" id="{E00C042E-30FF-B9B5-C49C-FC339BB5105B}"/>
              </a:ext>
            </a:extLst>
          </p:cNvPr>
          <p:cNvSpPr txBox="1"/>
          <p:nvPr/>
        </p:nvSpPr>
        <p:spPr>
          <a:xfrm>
            <a:off x="4572000" y="6334780"/>
            <a:ext cx="6097136" cy="523220"/>
          </a:xfrm>
          <a:prstGeom prst="rect">
            <a:avLst/>
          </a:prstGeom>
          <a:noFill/>
        </p:spPr>
        <p:txBody>
          <a:bodyPr wrap="square">
            <a:spAutoFit/>
          </a:bodyPr>
          <a:lstStyle/>
          <a:p>
            <a:pPr marL="72000" marR="0" lvl="0" indent="0" algn="r" defTabSz="609539" rtl="0" eaLnBrk="1" fontAlgn="t" latinLnBrk="0" hangingPunct="1">
              <a:lnSpc>
                <a:spcPct val="100000"/>
              </a:lnSpc>
              <a:spcBef>
                <a:spcPts val="600"/>
              </a:spcBef>
              <a:spcAft>
                <a:spcPts val="0"/>
              </a:spcAft>
              <a:buClrTx/>
              <a:buSzTx/>
              <a:buFontTx/>
              <a:buNone/>
              <a:tabLst/>
              <a:defRPr/>
            </a:pPr>
            <a:r>
              <a:rPr kumimoji="0" lang="vi-VN" sz="2800" b="0" i="0" u="none" strike="noStrike" kern="1200" cap="none" spc="0" normalizeH="0" baseline="0" noProof="0">
                <a:ln>
                  <a:noFill/>
                </a:ln>
                <a:solidFill>
                  <a:srgbClr val="002060"/>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(Nguyễn Quỳnh Mai)</a:t>
            </a:r>
            <a:endParaRPr kumimoji="0" lang="vi-VN" sz="2800" b="0" i="0" u="none" strike="noStrike" kern="1200" cap="none" spc="0" normalizeH="0" baseline="0" noProof="0" dirty="0">
              <a:ln>
                <a:noFill/>
              </a:ln>
              <a:solidFill>
                <a:srgbClr val="002060"/>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24" name="TextBox 23">
            <a:extLst>
              <a:ext uri="{FF2B5EF4-FFF2-40B4-BE49-F238E27FC236}">
                <a16:creationId xmlns="" xmlns:a16="http://schemas.microsoft.com/office/drawing/2014/main" id="{F2A02364-427B-9958-5DC4-33075558535E}"/>
              </a:ext>
            </a:extLst>
          </p:cNvPr>
          <p:cNvSpPr txBox="1"/>
          <p:nvPr/>
        </p:nvSpPr>
        <p:spPr>
          <a:xfrm>
            <a:off x="1018109" y="0"/>
            <a:ext cx="6830491" cy="715089"/>
          </a:xfrm>
          <a:prstGeom prst="roundRect">
            <a:avLst/>
          </a:prstGeom>
          <a:solidFill>
            <a:schemeClr val="accent5">
              <a:lumMod val="20000"/>
              <a:lumOff val="80000"/>
            </a:schemeClr>
          </a:solidFill>
          <a:ln w="28575">
            <a:solidFill>
              <a:srgbClr val="217875"/>
            </a:solidFill>
            <a:prstDash val="sysDash"/>
          </a:ln>
        </p:spPr>
        <p:txBody>
          <a:bodyPr wrap="square">
            <a:spAutoFit/>
          </a:bodyPr>
          <a:lstStyle/>
          <a:p>
            <a:pPr algn="ctr"/>
            <a:r>
              <a:rPr lang="en-US" sz="3600" b="1">
                <a:solidFill>
                  <a:srgbClr val="FF0000"/>
                </a:solidFill>
                <a:latin typeface="Nunito Black" pitchFamily="2" charset="0"/>
                <a:cs typeface="Baloo 2 SemiBold" pitchFamily="2" charset="0"/>
              </a:rPr>
              <a:t>Luyện đọc đoạn theo nhóm</a:t>
            </a:r>
            <a:endParaRPr lang="en-US" sz="3600" b="1" dirty="0">
              <a:solidFill>
                <a:srgbClr val="FF0000"/>
              </a:solidFill>
              <a:latin typeface="Nunito Black" pitchFamily="2" charset="0"/>
              <a:cs typeface="Baloo 2 SemiBold" pitchFamily="2" charset="0"/>
            </a:endParaRPr>
          </a:p>
        </p:txBody>
      </p:sp>
    </p:spTree>
    <p:extLst>
      <p:ext uri="{BB962C8B-B14F-4D97-AF65-F5344CB8AC3E}">
        <p14:creationId xmlns:p14="http://schemas.microsoft.com/office/powerpoint/2010/main" val="1539057378"/>
      </p:ext>
    </p:extLst>
  </p:cSld>
  <p:clrMapOvr>
    <a:masterClrMapping/>
  </p:clrMapOvr>
  <mc:AlternateContent xmlns:mc="http://schemas.openxmlformats.org/markup-compatibility/2006" xmlns:p14="http://schemas.microsoft.com/office/powerpoint/2010/main">
    <mc:Choice Requires="p14">
      <p:transition spd="slow">
        <p14:wheelReverse spokes="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000"/>
                                        <p:tgtEl>
                                          <p:spTgt spid="20"/>
                                        </p:tgtEl>
                                      </p:cBhvr>
                                    </p:animEffect>
                                    <p:anim calcmode="lin" valueType="num">
                                      <p:cBhvr>
                                        <p:cTn id="43" dur="1000" fill="hold"/>
                                        <p:tgtEl>
                                          <p:spTgt spid="20"/>
                                        </p:tgtEl>
                                        <p:attrNameLst>
                                          <p:attrName>ppt_x</p:attrName>
                                        </p:attrNameLst>
                                      </p:cBhvr>
                                      <p:tavLst>
                                        <p:tav tm="0">
                                          <p:val>
                                            <p:strVal val="#ppt_x"/>
                                          </p:val>
                                        </p:tav>
                                        <p:tav tm="100000">
                                          <p:val>
                                            <p:strVal val="#ppt_x"/>
                                          </p:val>
                                        </p:tav>
                                      </p:tavLst>
                                    </p:anim>
                                    <p:anim calcmode="lin" valueType="num">
                                      <p:cBhvr>
                                        <p:cTn id="44" dur="1000" fill="hold"/>
                                        <p:tgtEl>
                                          <p:spTgt spid="2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1000"/>
                                        <p:tgtEl>
                                          <p:spTgt spid="19"/>
                                        </p:tgtEl>
                                      </p:cBhvr>
                                    </p:animEffect>
                                    <p:anim calcmode="lin" valueType="num">
                                      <p:cBhvr>
                                        <p:cTn id="48" dur="1000" fill="hold"/>
                                        <p:tgtEl>
                                          <p:spTgt spid="19"/>
                                        </p:tgtEl>
                                        <p:attrNameLst>
                                          <p:attrName>ppt_x</p:attrName>
                                        </p:attrNameLst>
                                      </p:cBhvr>
                                      <p:tavLst>
                                        <p:tav tm="0">
                                          <p:val>
                                            <p:strVal val="#ppt_x"/>
                                          </p:val>
                                        </p:tav>
                                        <p:tav tm="100000">
                                          <p:val>
                                            <p:strVal val="#ppt_x"/>
                                          </p:val>
                                        </p:tav>
                                      </p:tavLst>
                                    </p:anim>
                                    <p:anim calcmode="lin" valueType="num">
                                      <p:cBhvr>
                                        <p:cTn id="49" dur="1000" fill="hold"/>
                                        <p:tgtEl>
                                          <p:spTgt spid="19"/>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1000"/>
                                        <p:tgtEl>
                                          <p:spTgt spid="7"/>
                                        </p:tgtEl>
                                      </p:cBhvr>
                                    </p:animEffect>
                                    <p:anim calcmode="lin" valueType="num">
                                      <p:cBhvr>
                                        <p:cTn id="53" dur="1000" fill="hold"/>
                                        <p:tgtEl>
                                          <p:spTgt spid="7"/>
                                        </p:tgtEl>
                                        <p:attrNameLst>
                                          <p:attrName>ppt_x</p:attrName>
                                        </p:attrNameLst>
                                      </p:cBhvr>
                                      <p:tavLst>
                                        <p:tav tm="0">
                                          <p:val>
                                            <p:strVal val="#ppt_x"/>
                                          </p:val>
                                        </p:tav>
                                        <p:tav tm="100000">
                                          <p:val>
                                            <p:strVal val="#ppt_x"/>
                                          </p:val>
                                        </p:tav>
                                      </p:tavLst>
                                    </p:anim>
                                    <p:anim calcmode="lin" valueType="num">
                                      <p:cBhvr>
                                        <p:cTn id="54" dur="1000" fill="hold"/>
                                        <p:tgtEl>
                                          <p:spTgt spid="7"/>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1000"/>
                                        <p:tgtEl>
                                          <p:spTgt spid="21"/>
                                        </p:tgtEl>
                                      </p:cBhvr>
                                    </p:animEffect>
                                    <p:anim calcmode="lin" valueType="num">
                                      <p:cBhvr>
                                        <p:cTn id="58" dur="1000" fill="hold"/>
                                        <p:tgtEl>
                                          <p:spTgt spid="21"/>
                                        </p:tgtEl>
                                        <p:attrNameLst>
                                          <p:attrName>ppt_x</p:attrName>
                                        </p:attrNameLst>
                                      </p:cBhvr>
                                      <p:tavLst>
                                        <p:tav tm="0">
                                          <p:val>
                                            <p:strVal val="#ppt_x"/>
                                          </p:val>
                                        </p:tav>
                                        <p:tav tm="100000">
                                          <p:val>
                                            <p:strVal val="#ppt_x"/>
                                          </p:val>
                                        </p:tav>
                                      </p:tavLst>
                                    </p:anim>
                                    <p:anim calcmode="lin" valueType="num">
                                      <p:cBhvr>
                                        <p:cTn id="59" dur="1000" fill="hold"/>
                                        <p:tgtEl>
                                          <p:spTgt spid="21"/>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fade">
                                      <p:cBhvr>
                                        <p:cTn id="62" dur="1000"/>
                                        <p:tgtEl>
                                          <p:spTgt spid="23"/>
                                        </p:tgtEl>
                                      </p:cBhvr>
                                    </p:animEffect>
                                    <p:anim calcmode="lin" valueType="num">
                                      <p:cBhvr>
                                        <p:cTn id="63" dur="1000" fill="hold"/>
                                        <p:tgtEl>
                                          <p:spTgt spid="23"/>
                                        </p:tgtEl>
                                        <p:attrNameLst>
                                          <p:attrName>ppt_x</p:attrName>
                                        </p:attrNameLst>
                                      </p:cBhvr>
                                      <p:tavLst>
                                        <p:tav tm="0">
                                          <p:val>
                                            <p:strVal val="#ppt_x"/>
                                          </p:val>
                                        </p:tav>
                                        <p:tav tm="100000">
                                          <p:val>
                                            <p:strVal val="#ppt_x"/>
                                          </p:val>
                                        </p:tav>
                                      </p:tavLst>
                                    </p:anim>
                                    <p:anim calcmode="lin" valueType="num">
                                      <p:cBhvr>
                                        <p:cTn id="64" dur="1000" fill="hold"/>
                                        <p:tgtEl>
                                          <p:spTgt spid="23"/>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1000"/>
                                        <p:tgtEl>
                                          <p:spTgt spid="22"/>
                                        </p:tgtEl>
                                      </p:cBhvr>
                                    </p:animEffect>
                                    <p:anim calcmode="lin" valueType="num">
                                      <p:cBhvr>
                                        <p:cTn id="68" dur="1000" fill="hold"/>
                                        <p:tgtEl>
                                          <p:spTgt spid="22"/>
                                        </p:tgtEl>
                                        <p:attrNameLst>
                                          <p:attrName>ppt_x</p:attrName>
                                        </p:attrNameLst>
                                      </p:cBhvr>
                                      <p:tavLst>
                                        <p:tav tm="0">
                                          <p:val>
                                            <p:strVal val="#ppt_x"/>
                                          </p:val>
                                        </p:tav>
                                        <p:tav tm="100000">
                                          <p:val>
                                            <p:strVal val="#ppt_x"/>
                                          </p:val>
                                        </p:tav>
                                      </p:tavLst>
                                    </p:anim>
                                    <p:anim calcmode="lin" valueType="num">
                                      <p:cBhvr>
                                        <p:cTn id="6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4" grpId="0"/>
      <p:bldP spid="15" grpId="0" animBg="1"/>
      <p:bldP spid="17" grpId="0"/>
      <p:bldP spid="18" grpId="0" animBg="1"/>
      <p:bldP spid="20" grpId="0"/>
      <p:bldP spid="21" grpId="0" animBg="1"/>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08977D5A-3CE0-5936-80D7-A88FD3CB0262}"/>
              </a:ext>
            </a:extLst>
          </p:cNvPr>
          <p:cNvPicPr>
            <a:picLocks noChangeAspect="1"/>
          </p:cNvPicPr>
          <p:nvPr/>
        </p:nvPicPr>
        <p:blipFill>
          <a:blip r:embed="rId3"/>
          <a:stretch>
            <a:fillRect/>
          </a:stretch>
        </p:blipFill>
        <p:spPr>
          <a:xfrm>
            <a:off x="0" y="-66"/>
            <a:ext cx="957155" cy="762066"/>
          </a:xfrm>
          <a:prstGeom prst="rect">
            <a:avLst/>
          </a:prstGeom>
        </p:spPr>
      </p:pic>
      <p:sp>
        <p:nvSpPr>
          <p:cNvPr id="7" name="TextBox 29">
            <a:extLst>
              <a:ext uri="{FF2B5EF4-FFF2-40B4-BE49-F238E27FC236}">
                <a16:creationId xmlns="" xmlns:a16="http://schemas.microsoft.com/office/drawing/2014/main" id="{93717FB4-F4D2-8B3D-8523-8E63C4138DB2}"/>
              </a:ext>
            </a:extLst>
          </p:cNvPr>
          <p:cNvSpPr txBox="1"/>
          <p:nvPr/>
        </p:nvSpPr>
        <p:spPr>
          <a:xfrm>
            <a:off x="3698444" y="617547"/>
            <a:ext cx="4419600" cy="769441"/>
          </a:xfrm>
          <a:prstGeom prst="rect">
            <a:avLst/>
          </a:prstGeom>
        </p:spPr>
        <p:txBody>
          <a:bodyPr wrap="square" lIns="0" tIns="0" rIns="0" bIns="0" rtlCol="0" anchor="t">
            <a:spAutoFit/>
          </a:bodyPr>
          <a:lstStyle/>
          <a:p>
            <a:pPr marL="0" marR="0" lvl="0" indent="0" algn="ctr" defTabSz="609539" rtl="0" eaLnBrk="1" fontAlgn="auto" latinLnBrk="0" hangingPunct="1">
              <a:lnSpc>
                <a:spcPts val="6400"/>
              </a:lnSpc>
              <a:spcBef>
                <a:spcPct val="0"/>
              </a:spcBef>
              <a:spcAft>
                <a:spcPts val="0"/>
              </a:spcAft>
              <a:buClrTx/>
              <a:buSzTx/>
              <a:buFontTx/>
              <a:buNone/>
              <a:tabLst/>
              <a:defRPr/>
            </a:pPr>
            <a:r>
              <a:rPr kumimoji="0" lang="en-US" sz="4000" b="0" i="0" u="none" strike="noStrike" kern="1200" cap="none" spc="-133" normalizeH="0" baseline="0" noProof="0" dirty="0" err="1">
                <a:ln>
                  <a:noFill/>
                </a:ln>
                <a:solidFill>
                  <a:srgbClr val="06C233"/>
                </a:solidFill>
                <a:effectLst/>
                <a:uLnTx/>
                <a:uFillTx/>
                <a:latin typeface="Nunito Black" pitchFamily="2" charset="0"/>
              </a:rPr>
              <a:t>Mùa</a:t>
            </a:r>
            <a:r>
              <a:rPr kumimoji="0" lang="en-US" sz="4000" b="0" i="0" u="none" strike="noStrike" kern="1200" cap="none" spc="-133" normalizeH="0" baseline="0" noProof="0" dirty="0">
                <a:ln>
                  <a:noFill/>
                </a:ln>
                <a:solidFill>
                  <a:srgbClr val="06C233"/>
                </a:solidFill>
                <a:effectLst/>
                <a:uLnTx/>
                <a:uFillTx/>
                <a:latin typeface="Nunito Black" pitchFamily="2" charset="0"/>
              </a:rPr>
              <a:t> </a:t>
            </a:r>
            <a:r>
              <a:rPr kumimoji="0" lang="en-US" sz="4000" b="0" i="0" u="none" strike="noStrike" kern="1200" cap="none" spc="-133" normalizeH="0" baseline="0" noProof="0" dirty="0" err="1">
                <a:ln>
                  <a:noFill/>
                </a:ln>
                <a:solidFill>
                  <a:srgbClr val="06C233"/>
                </a:solidFill>
                <a:effectLst/>
                <a:uLnTx/>
                <a:uFillTx/>
                <a:latin typeface="Nunito Black" pitchFamily="2" charset="0"/>
              </a:rPr>
              <a:t>hè</a:t>
            </a:r>
            <a:r>
              <a:rPr kumimoji="0" lang="en-US" sz="4000" b="0" i="0" u="none" strike="noStrike" kern="1200" cap="none" spc="-133" normalizeH="0" baseline="0" noProof="0" dirty="0">
                <a:ln>
                  <a:noFill/>
                </a:ln>
                <a:solidFill>
                  <a:srgbClr val="06C233"/>
                </a:solidFill>
                <a:effectLst/>
                <a:uLnTx/>
                <a:uFillTx/>
                <a:latin typeface="Nunito Black" pitchFamily="2" charset="0"/>
              </a:rPr>
              <a:t> </a:t>
            </a:r>
            <a:r>
              <a:rPr kumimoji="0" lang="en-US" sz="4000" b="0" i="0" u="none" strike="noStrike" kern="1200" cap="none" spc="-133" normalizeH="0" baseline="0" noProof="0" dirty="0" err="1">
                <a:ln>
                  <a:noFill/>
                </a:ln>
                <a:solidFill>
                  <a:srgbClr val="06C233"/>
                </a:solidFill>
                <a:effectLst/>
                <a:uLnTx/>
                <a:uFillTx/>
                <a:latin typeface="Nunito Black" pitchFamily="2" charset="0"/>
              </a:rPr>
              <a:t>lấp</a:t>
            </a:r>
            <a:r>
              <a:rPr kumimoji="0" lang="en-US" sz="4000" b="0" i="0" u="none" strike="noStrike" kern="1200" cap="none" spc="-133" normalizeH="0" baseline="0" noProof="0" dirty="0">
                <a:ln>
                  <a:noFill/>
                </a:ln>
                <a:solidFill>
                  <a:srgbClr val="06C233"/>
                </a:solidFill>
                <a:effectLst/>
                <a:uLnTx/>
                <a:uFillTx/>
                <a:latin typeface="Nunito Black" pitchFamily="2" charset="0"/>
              </a:rPr>
              <a:t> </a:t>
            </a:r>
            <a:r>
              <a:rPr kumimoji="0" lang="en-US" sz="4000" b="0" i="0" u="none" strike="noStrike" kern="1200" cap="none" spc="-133" normalizeH="0" baseline="0" noProof="0" dirty="0" err="1">
                <a:ln>
                  <a:noFill/>
                </a:ln>
                <a:solidFill>
                  <a:srgbClr val="06C233"/>
                </a:solidFill>
                <a:effectLst/>
                <a:uLnTx/>
                <a:uFillTx/>
                <a:latin typeface="Nunito Black" pitchFamily="2" charset="0"/>
              </a:rPr>
              <a:t>lánh</a:t>
            </a:r>
            <a:endParaRPr kumimoji="0" lang="en-US" sz="4000" b="0" i="0" u="none" strike="noStrike" kern="1200" cap="none" spc="-133" normalizeH="0" baseline="0" noProof="0" dirty="0">
              <a:ln>
                <a:noFill/>
              </a:ln>
              <a:solidFill>
                <a:srgbClr val="06C233"/>
              </a:solidFill>
              <a:effectLst/>
              <a:uLnTx/>
              <a:uFillTx/>
              <a:latin typeface="Nunito Black" pitchFamily="2" charset="0"/>
            </a:endParaRPr>
          </a:p>
        </p:txBody>
      </p:sp>
      <p:sp>
        <p:nvSpPr>
          <p:cNvPr id="9" name="TextBox 8">
            <a:extLst>
              <a:ext uri="{FF2B5EF4-FFF2-40B4-BE49-F238E27FC236}">
                <a16:creationId xmlns="" xmlns:a16="http://schemas.microsoft.com/office/drawing/2014/main" id="{AB010EE4-2D5C-B5CF-5E1D-6B867978BE57}"/>
              </a:ext>
            </a:extLst>
          </p:cNvPr>
          <p:cNvSpPr txBox="1"/>
          <p:nvPr/>
        </p:nvSpPr>
        <p:spPr>
          <a:xfrm>
            <a:off x="2108863" y="1665921"/>
            <a:ext cx="3808125" cy="1992035"/>
          </a:xfrm>
          <a:prstGeom prst="roundRect">
            <a:avLst/>
          </a:prstGeom>
          <a:solidFill>
            <a:srgbClr val="EAF9FF"/>
          </a:solidFill>
        </p:spPr>
        <p:txBody>
          <a:bodyPr wrap="square">
            <a:spAutoFit/>
          </a:bodyPr>
          <a:lstStyle/>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Sớm nay em thức dậy</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Trời sáng tự bao giờ</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Mùa hè kì lạ chưa</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Mặt trời ưa dậy sớm.</a:t>
            </a:r>
            <a:endParaRPr kumimoji="0" lang="en-US"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endParaRPr>
          </a:p>
        </p:txBody>
      </p:sp>
      <p:sp>
        <p:nvSpPr>
          <p:cNvPr id="15" name="TextBox 14">
            <a:extLst>
              <a:ext uri="{FF2B5EF4-FFF2-40B4-BE49-F238E27FC236}">
                <a16:creationId xmlns="" xmlns:a16="http://schemas.microsoft.com/office/drawing/2014/main" id="{D7B8EFAF-B64F-A28B-C067-90F211A874A3}"/>
              </a:ext>
            </a:extLst>
          </p:cNvPr>
          <p:cNvSpPr txBox="1"/>
          <p:nvPr/>
        </p:nvSpPr>
        <p:spPr>
          <a:xfrm>
            <a:off x="2100119" y="4255846"/>
            <a:ext cx="3808125" cy="1992035"/>
          </a:xfrm>
          <a:prstGeom prst="roundRect">
            <a:avLst/>
          </a:prstGeom>
          <a:solidFill>
            <a:schemeClr val="accent6">
              <a:lumMod val="20000"/>
              <a:lumOff val="80000"/>
            </a:schemeClr>
          </a:solidFill>
        </p:spPr>
        <p:txBody>
          <a:bodyPr wrap="square">
            <a:spAutoFit/>
          </a:bodyPr>
          <a:lstStyle/>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Nắng cho cây chóng lớn</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Cho hoa lá thêm màu</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Cho mình chơi thật lâu</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Ngày hè dài bất tận.</a:t>
            </a:r>
          </a:p>
        </p:txBody>
      </p:sp>
      <p:sp>
        <p:nvSpPr>
          <p:cNvPr id="18" name="TextBox 17">
            <a:extLst>
              <a:ext uri="{FF2B5EF4-FFF2-40B4-BE49-F238E27FC236}">
                <a16:creationId xmlns="" xmlns:a16="http://schemas.microsoft.com/office/drawing/2014/main" id="{12654F4A-DE93-4D5B-BC1C-6360B6238757}"/>
              </a:ext>
            </a:extLst>
          </p:cNvPr>
          <p:cNvSpPr txBox="1"/>
          <p:nvPr/>
        </p:nvSpPr>
        <p:spPr>
          <a:xfrm>
            <a:off x="6175573" y="1602507"/>
            <a:ext cx="4187565" cy="1992035"/>
          </a:xfrm>
          <a:prstGeom prst="roundRect">
            <a:avLst/>
          </a:prstGeom>
          <a:solidFill>
            <a:schemeClr val="tx2">
              <a:lumMod val="20000"/>
              <a:lumOff val="80000"/>
            </a:schemeClr>
          </a:solidFill>
        </p:spPr>
        <p:txBody>
          <a:bodyPr wrap="square">
            <a:spAutoFit/>
          </a:bodyPr>
          <a:lstStyle/>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Buổi chiều trôi thật chậm</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Mặt trời mải rong chơi</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Đủng đỉnh mãi chân trời</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Mà vẫn chưa lặn xuống.</a:t>
            </a:r>
          </a:p>
        </p:txBody>
      </p:sp>
      <p:sp>
        <p:nvSpPr>
          <p:cNvPr id="21" name="TextBox 20">
            <a:extLst>
              <a:ext uri="{FF2B5EF4-FFF2-40B4-BE49-F238E27FC236}">
                <a16:creationId xmlns="" xmlns:a16="http://schemas.microsoft.com/office/drawing/2014/main" id="{9D029BD6-555E-62DC-5A01-C87A977BDCD1}"/>
              </a:ext>
            </a:extLst>
          </p:cNvPr>
          <p:cNvSpPr txBox="1"/>
          <p:nvPr/>
        </p:nvSpPr>
        <p:spPr>
          <a:xfrm>
            <a:off x="6175573" y="4219813"/>
            <a:ext cx="4111427" cy="1992035"/>
          </a:xfrm>
          <a:prstGeom prst="roundRect">
            <a:avLst/>
          </a:prstGeom>
          <a:solidFill>
            <a:schemeClr val="bg1">
              <a:lumMod val="85000"/>
            </a:schemeClr>
          </a:solidFill>
        </p:spPr>
        <p:txBody>
          <a:bodyPr wrap="square">
            <a:spAutoFit/>
          </a:bodyPr>
          <a:lstStyle/>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Mùa hè thật sung sướng</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Có nắng lại có kem</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Có những cơn gió êm</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Và ngày dài lấp </a:t>
            </a:r>
            <a:r>
              <a:rPr kumimoji="0" lang="vi-VN" sz="2400" b="0" i="0" u="none" strike="noStrike" kern="1200" cap="none" spc="0" normalizeH="0" baseline="0" noProof="0">
                <a:ln>
                  <a:noFill/>
                </a:ln>
                <a:solidFill>
                  <a:srgbClr val="002060"/>
                </a:solidFill>
                <a:effectLst/>
                <a:uLnTx/>
                <a:uFillTx/>
                <a:latin typeface="#9Slide03 Arima Madurai Black" panose="020B0604020202020204" charset="0"/>
                <a:ea typeface="+mn-ea"/>
                <a:cs typeface="#9Slide03 Arima Madurai Black" panose="020B0604020202020204" charset="0"/>
              </a:rPr>
              <a:t>lánh.</a:t>
            </a:r>
            <a:endPar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endParaRPr>
          </a:p>
        </p:txBody>
      </p:sp>
      <p:sp>
        <p:nvSpPr>
          <p:cNvPr id="2" name="TextBox 1">
            <a:extLst>
              <a:ext uri="{FF2B5EF4-FFF2-40B4-BE49-F238E27FC236}">
                <a16:creationId xmlns="" xmlns:a16="http://schemas.microsoft.com/office/drawing/2014/main" id="{835DF64B-3D49-78D5-168D-53F3C765423D}"/>
              </a:ext>
            </a:extLst>
          </p:cNvPr>
          <p:cNvSpPr txBox="1"/>
          <p:nvPr/>
        </p:nvSpPr>
        <p:spPr>
          <a:xfrm>
            <a:off x="4572000" y="6239303"/>
            <a:ext cx="6097136" cy="523220"/>
          </a:xfrm>
          <a:prstGeom prst="rect">
            <a:avLst/>
          </a:prstGeom>
          <a:noFill/>
        </p:spPr>
        <p:txBody>
          <a:bodyPr wrap="square">
            <a:spAutoFit/>
          </a:bodyPr>
          <a:lstStyle/>
          <a:p>
            <a:pPr marL="72000" marR="0" lvl="0" indent="0" algn="r" defTabSz="609539" rtl="0" eaLnBrk="1" fontAlgn="t" latinLnBrk="0" hangingPunct="1">
              <a:lnSpc>
                <a:spcPct val="100000"/>
              </a:lnSpc>
              <a:spcBef>
                <a:spcPts val="600"/>
              </a:spcBef>
              <a:spcAft>
                <a:spcPts val="0"/>
              </a:spcAft>
              <a:buClrTx/>
              <a:buSzTx/>
              <a:buFontTx/>
              <a:buNone/>
              <a:tabLst/>
              <a:defRPr/>
            </a:pPr>
            <a:r>
              <a:rPr kumimoji="0" lang="vi-VN" sz="2800" b="0" i="0" u="none" strike="noStrike" kern="1200" cap="none" spc="0" normalizeH="0" baseline="0" noProof="0">
                <a:ln>
                  <a:noFill/>
                </a:ln>
                <a:solidFill>
                  <a:srgbClr val="002060"/>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(Nguyễn Quỳnh Mai)</a:t>
            </a:r>
            <a:endParaRPr kumimoji="0" lang="vi-VN" sz="2800" b="0" i="0" u="none" strike="noStrike" kern="1200" cap="none" spc="0" normalizeH="0" baseline="0" noProof="0" dirty="0">
              <a:ln>
                <a:noFill/>
              </a:ln>
              <a:solidFill>
                <a:srgbClr val="002060"/>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10" name="TextBox 9">
            <a:extLst>
              <a:ext uri="{FF2B5EF4-FFF2-40B4-BE49-F238E27FC236}">
                <a16:creationId xmlns="" xmlns:a16="http://schemas.microsoft.com/office/drawing/2014/main" id="{0080D0E2-1385-426F-4211-7AF4F9C7FE52}"/>
              </a:ext>
            </a:extLst>
          </p:cNvPr>
          <p:cNvSpPr txBox="1"/>
          <p:nvPr/>
        </p:nvSpPr>
        <p:spPr>
          <a:xfrm>
            <a:off x="1038873" y="0"/>
            <a:ext cx="3553891" cy="715089"/>
          </a:xfrm>
          <a:prstGeom prst="roundRect">
            <a:avLst/>
          </a:prstGeom>
          <a:solidFill>
            <a:schemeClr val="accent5">
              <a:lumMod val="20000"/>
              <a:lumOff val="80000"/>
            </a:schemeClr>
          </a:solidFill>
          <a:ln w="28575">
            <a:solidFill>
              <a:srgbClr val="217875"/>
            </a:solidFill>
            <a:prstDash val="sysDash"/>
          </a:ln>
        </p:spPr>
        <p:txBody>
          <a:bodyPr wrap="square">
            <a:spAutoFit/>
          </a:bodyPr>
          <a:lstStyle/>
          <a:p>
            <a:pPr algn="ctr"/>
            <a:r>
              <a:rPr lang="en-US" sz="3600" b="1">
                <a:solidFill>
                  <a:srgbClr val="FF0000"/>
                </a:solidFill>
                <a:latin typeface="Nunito Black" pitchFamily="2" charset="0"/>
                <a:cs typeface="Baloo 2 SemiBold" pitchFamily="2" charset="0"/>
              </a:rPr>
              <a:t>Đọc toàn bài</a:t>
            </a:r>
            <a:endParaRPr lang="en-US" sz="3600" b="1" dirty="0">
              <a:solidFill>
                <a:srgbClr val="FF0000"/>
              </a:solidFill>
              <a:latin typeface="Nunito Black" pitchFamily="2" charset="0"/>
              <a:cs typeface="Baloo 2 SemiBold" pitchFamily="2" charset="0"/>
            </a:endParaRPr>
          </a:p>
        </p:txBody>
      </p:sp>
    </p:spTree>
    <p:extLst>
      <p:ext uri="{BB962C8B-B14F-4D97-AF65-F5344CB8AC3E}">
        <p14:creationId xmlns:p14="http://schemas.microsoft.com/office/powerpoint/2010/main" val="2531352784"/>
      </p:ext>
    </p:extLst>
  </p:cSld>
  <p:clrMapOvr>
    <a:masterClrMapping/>
  </p:clrMapOvr>
  <mc:AlternateContent xmlns:mc="http://schemas.openxmlformats.org/markup-compatibility/2006" xmlns:p14="http://schemas.microsoft.com/office/powerpoint/2010/main">
    <mc:Choice Requires="p14">
      <p:transition spd="slow">
        <p14:wheelReverse spokes="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5" grpId="0" animBg="1"/>
      <p:bldP spid="18"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42F56ED5-34AF-D22C-29F7-B950C02CE302}"/>
              </a:ext>
            </a:extLst>
          </p:cNvPr>
          <p:cNvPicPr>
            <a:picLocks noChangeAspect="1"/>
          </p:cNvPicPr>
          <p:nvPr/>
        </p:nvPicPr>
        <p:blipFill rotWithShape="1">
          <a:blip r:embed="rId2"/>
          <a:srcRect t="1663" b="15919"/>
          <a:stretch/>
        </p:blipFill>
        <p:spPr>
          <a:xfrm>
            <a:off x="20" y="-48127"/>
            <a:ext cx="12191980" cy="7010390"/>
          </a:xfrm>
          <a:prstGeom prst="rect">
            <a:avLst/>
          </a:prstGeom>
        </p:spPr>
      </p:pic>
      <p:sp>
        <p:nvSpPr>
          <p:cNvPr id="14" name="Freeform 5">
            <a:extLst>
              <a:ext uri="{FF2B5EF4-FFF2-40B4-BE49-F238E27FC236}">
                <a16:creationId xmlns="" xmlns:a16="http://schemas.microsoft.com/office/drawing/2014/main" id="{87CC2527-562A-4F69-B487-4371E5B243E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3" name="TextBox 2">
            <a:extLst>
              <a:ext uri="{FF2B5EF4-FFF2-40B4-BE49-F238E27FC236}">
                <a16:creationId xmlns="" xmlns:a16="http://schemas.microsoft.com/office/drawing/2014/main" id="{6D3F5D90-E210-5132-BB2F-AA5403A9E7B0}"/>
              </a:ext>
            </a:extLst>
          </p:cNvPr>
          <p:cNvSpPr txBox="1"/>
          <p:nvPr/>
        </p:nvSpPr>
        <p:spPr>
          <a:xfrm>
            <a:off x="8022021" y="3231931"/>
            <a:ext cx="3852041" cy="1834056"/>
          </a:xfrm>
          <a:prstGeom prst="roundRect">
            <a:avLst/>
          </a:prstGeom>
        </p:spPr>
        <p:txBody>
          <a:bodyPr vert="horz" lIns="91440" tIns="45720" rIns="91440" bIns="45720" rtlCol="0" anchor="b">
            <a:normAutofit fontScale="92500"/>
          </a:bodyPr>
          <a:lstStyle/>
          <a:p>
            <a:pPr marL="0" marR="0" lvl="0" indent="0" algn="ctr" defTabSz="914400" fontAlgn="auto">
              <a:lnSpc>
                <a:spcPct val="90000"/>
              </a:lnSpc>
              <a:spcBef>
                <a:spcPct val="0"/>
              </a:spcBef>
              <a:spcAft>
                <a:spcPts val="600"/>
              </a:spcAft>
              <a:buClrTx/>
              <a:buSzTx/>
              <a:tabLst/>
              <a:defRPr/>
            </a:pPr>
            <a:r>
              <a:rPr lang="en-US" sz="3400" b="1">
                <a:latin typeface="Nunito Black" pitchFamily="2" charset="0"/>
                <a:ea typeface="+mj-ea"/>
                <a:cs typeface="+mj-cs"/>
              </a:rPr>
              <a:t>b</a:t>
            </a:r>
            <a:r>
              <a:rPr kumimoji="0" lang="en-US" sz="3400" b="1" u="none" strike="noStrike" cap="none" spc="0" normalizeH="0" baseline="0" noProof="0">
                <a:ln>
                  <a:noFill/>
                </a:ln>
                <a:effectLst/>
                <a:uLnTx/>
                <a:uFillTx/>
                <a:latin typeface="Nunito Black" pitchFamily="2" charset="0"/>
                <a:ea typeface="+mj-ea"/>
                <a:cs typeface="+mj-cs"/>
              </a:rPr>
              <a:t>ất tận: </a:t>
            </a:r>
            <a:r>
              <a:rPr kumimoji="0" lang="en-US" sz="3400" i="1" u="none" strike="noStrike" cap="none" spc="0" normalizeH="0" baseline="0" noProof="0">
                <a:ln>
                  <a:noFill/>
                </a:ln>
                <a:solidFill>
                  <a:srgbClr val="036119"/>
                </a:solidFill>
                <a:effectLst/>
                <a:uLnTx/>
                <a:uFillTx/>
                <a:latin typeface="Nunito" pitchFamily="2" charset="0"/>
                <a:ea typeface="+mj-ea"/>
                <a:cs typeface="+mj-cs"/>
              </a:rPr>
              <a:t>(nghĩa</a:t>
            </a:r>
            <a:r>
              <a:rPr kumimoji="0" lang="en-US" sz="3400" i="1" u="none" strike="noStrike" cap="none" spc="0" normalizeH="0" noProof="0">
                <a:ln>
                  <a:noFill/>
                </a:ln>
                <a:solidFill>
                  <a:srgbClr val="036119"/>
                </a:solidFill>
                <a:effectLst/>
                <a:uLnTx/>
                <a:uFillTx/>
                <a:latin typeface="Nunito" pitchFamily="2" charset="0"/>
                <a:ea typeface="+mj-ea"/>
                <a:cs typeface="+mj-cs"/>
              </a:rPr>
              <a:t> trong bài</a:t>
            </a:r>
            <a:r>
              <a:rPr kumimoji="0" lang="en-US" sz="3400" i="1" u="none" strike="noStrike" cap="none" spc="0" normalizeH="0" baseline="0" noProof="0">
                <a:ln>
                  <a:noFill/>
                </a:ln>
                <a:solidFill>
                  <a:srgbClr val="036119"/>
                </a:solidFill>
                <a:effectLst/>
                <a:uLnTx/>
                <a:uFillTx/>
                <a:latin typeface="Nunito" pitchFamily="2" charset="0"/>
                <a:ea typeface="+mj-ea"/>
                <a:cs typeface="+mj-cs"/>
              </a:rPr>
              <a:t>) như</a:t>
            </a:r>
            <a:r>
              <a:rPr kumimoji="0" lang="en-US" sz="3400" i="1" u="none" strike="noStrike" cap="none" spc="0" normalizeH="0" noProof="0">
                <a:ln>
                  <a:noFill/>
                </a:ln>
                <a:solidFill>
                  <a:srgbClr val="036119"/>
                </a:solidFill>
                <a:effectLst/>
                <a:uLnTx/>
                <a:uFillTx/>
                <a:latin typeface="Nunito" pitchFamily="2" charset="0"/>
                <a:ea typeface="+mj-ea"/>
                <a:cs typeface="+mj-cs"/>
              </a:rPr>
              <a:t> thể không có kết thúc.</a:t>
            </a:r>
            <a:endParaRPr kumimoji="0" lang="en-US" sz="3400" i="1" u="none" strike="noStrike" cap="none" spc="0" normalizeH="0" baseline="0" noProof="0">
              <a:ln>
                <a:noFill/>
              </a:ln>
              <a:solidFill>
                <a:srgbClr val="036119"/>
              </a:solidFill>
              <a:effectLst/>
              <a:uLnTx/>
              <a:uFillTx/>
              <a:latin typeface="Nunito" pitchFamily="2" charset="0"/>
              <a:ea typeface="+mj-ea"/>
              <a:cs typeface="+mj-cs"/>
            </a:endParaRPr>
          </a:p>
        </p:txBody>
      </p:sp>
      <p:cxnSp>
        <p:nvCxnSpPr>
          <p:cNvPr id="15" name="Straight Connector 9">
            <a:extLst>
              <a:ext uri="{FF2B5EF4-FFF2-40B4-BE49-F238E27FC236}">
                <a16:creationId xmlns="" xmlns:a16="http://schemas.microsoft.com/office/drawing/2014/main" id="{BCDAEC91-5BCE-4B55-9CC0-43EF94CB734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 xmlns:a16="http://schemas.microsoft.com/office/drawing/2014/main" id="{ABE0DC61-AFD1-BA09-3B2E-5BE774F2195F}"/>
              </a:ext>
            </a:extLst>
          </p:cNvPr>
          <p:cNvSpPr txBox="1"/>
          <p:nvPr/>
        </p:nvSpPr>
        <p:spPr>
          <a:xfrm>
            <a:off x="0" y="168442"/>
            <a:ext cx="4572000" cy="715089"/>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Nunito Black" pitchFamily="2" charset="0"/>
                <a:cs typeface="Baloo 2 SemiBold" pitchFamily="2" charset="0"/>
              </a:rPr>
              <a:t>Giải</a:t>
            </a:r>
            <a:r>
              <a:rPr kumimoji="0" lang="en-US" sz="3600" b="1" i="0" u="none" strike="noStrike" kern="1200" cap="none" spc="0" normalizeH="0" noProof="0" dirty="0">
                <a:ln>
                  <a:noFill/>
                </a:ln>
                <a:solidFill>
                  <a:srgbClr val="FF0000"/>
                </a:solidFill>
                <a:effectLst/>
                <a:uLnTx/>
                <a:uFillTx/>
                <a:latin typeface="Nunito Black" pitchFamily="2" charset="0"/>
                <a:cs typeface="Baloo 2 SemiBold" pitchFamily="2" charset="0"/>
              </a:rPr>
              <a:t> </a:t>
            </a:r>
            <a:r>
              <a:rPr kumimoji="0" lang="en-US" sz="3600" b="1" i="0" u="none" strike="noStrike" kern="1200" cap="none" spc="0" normalizeH="0" noProof="0" dirty="0" err="1">
                <a:ln>
                  <a:noFill/>
                </a:ln>
                <a:solidFill>
                  <a:srgbClr val="FF0000"/>
                </a:solidFill>
                <a:effectLst/>
                <a:uLnTx/>
                <a:uFillTx/>
                <a:latin typeface="Nunito Black" pitchFamily="2" charset="0"/>
                <a:cs typeface="Baloo 2 SemiBold" pitchFamily="2" charset="0"/>
              </a:rPr>
              <a:t>nghĩa</a:t>
            </a:r>
            <a:r>
              <a:rPr kumimoji="0" lang="en-US" sz="3600" b="1" i="0" u="none" strike="noStrike" kern="1200" cap="none" spc="0" normalizeH="0" noProof="0" dirty="0">
                <a:ln>
                  <a:noFill/>
                </a:ln>
                <a:solidFill>
                  <a:srgbClr val="FF0000"/>
                </a:solidFill>
                <a:effectLst/>
                <a:uLnTx/>
                <a:uFillTx/>
                <a:latin typeface="Nunito Black" pitchFamily="2" charset="0"/>
                <a:cs typeface="Baloo 2 SemiBold" pitchFamily="2" charset="0"/>
              </a:rPr>
              <a:t> </a:t>
            </a:r>
            <a:r>
              <a:rPr kumimoji="0" lang="en-US" sz="3600" b="1" i="0" u="none" strike="noStrike" kern="1200" cap="none" spc="0" normalizeH="0" noProof="0" dirty="0" err="1">
                <a:ln>
                  <a:noFill/>
                </a:ln>
                <a:solidFill>
                  <a:srgbClr val="FF0000"/>
                </a:solidFill>
                <a:effectLst/>
                <a:uLnTx/>
                <a:uFillTx/>
                <a:latin typeface="Nunito Black" pitchFamily="2" charset="0"/>
                <a:cs typeface="Baloo 2 SemiBold" pitchFamily="2" charset="0"/>
              </a:rPr>
              <a:t>từ</a:t>
            </a:r>
            <a:endParaRPr kumimoji="0" lang="en-US" sz="3600" b="1" i="0" u="none" strike="noStrike" kern="1200" cap="none" spc="0" normalizeH="0" baseline="0" noProof="0" dirty="0">
              <a:ln>
                <a:noFill/>
              </a:ln>
              <a:solidFill>
                <a:srgbClr val="FF0000"/>
              </a:solidFill>
              <a:effectLst/>
              <a:uLnTx/>
              <a:uFillTx/>
              <a:latin typeface="Nunito Black" pitchFamily="2" charset="0"/>
              <a:cs typeface="Baloo 2 SemiBold" pitchFamily="2" charset="0"/>
            </a:endParaRPr>
          </a:p>
        </p:txBody>
      </p:sp>
    </p:spTree>
    <p:extLst>
      <p:ext uri="{BB962C8B-B14F-4D97-AF65-F5344CB8AC3E}">
        <p14:creationId xmlns:p14="http://schemas.microsoft.com/office/powerpoint/2010/main" val="2402746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1">
            <a:extLst>
              <a:ext uri="{FF2B5EF4-FFF2-40B4-BE49-F238E27FC236}">
                <a16:creationId xmlns="" xmlns:a16="http://schemas.microsoft.com/office/drawing/2014/main" id="{489B7BFD-8F45-4093-AD9C-91B15B0503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 name="Group 13">
            <a:extLst>
              <a:ext uri="{FF2B5EF4-FFF2-40B4-BE49-F238E27FC236}">
                <a16:creationId xmlns="" xmlns:a16="http://schemas.microsoft.com/office/drawing/2014/main" id="{F95919CA-4568-4F54-A2C0-2B54BD78A3B8}"/>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0" y="1479558"/>
            <a:ext cx="1861854" cy="717514"/>
            <a:chOff x="0" y="1479558"/>
            <a:chExt cx="1861854" cy="717514"/>
          </a:xfrm>
          <a:solidFill>
            <a:schemeClr val="bg1"/>
          </a:solidFill>
        </p:grpSpPr>
        <p:sp>
          <p:nvSpPr>
            <p:cNvPr id="15" name="Freeform: Shape 14">
              <a:extLst>
                <a:ext uri="{FF2B5EF4-FFF2-40B4-BE49-F238E27FC236}">
                  <a16:creationId xmlns="" xmlns:a16="http://schemas.microsoft.com/office/drawing/2014/main" id="{E16C8D8F-10E9-4498-ABDB-0F923F8B6837}"/>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0" y="147955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6" name="Freeform: Shape 15">
              <a:extLst>
                <a:ext uri="{FF2B5EF4-FFF2-40B4-BE49-F238E27FC236}">
                  <a16:creationId xmlns="" xmlns:a16="http://schemas.microsoft.com/office/drawing/2014/main" id="{1E5A83E3-8A11-4492-BB6E-F5F2240316FB}"/>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0" y="19192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a:p>
          </p:txBody>
        </p:sp>
      </p:grpSp>
      <p:sp>
        <p:nvSpPr>
          <p:cNvPr id="18" name="Freeform: Shape 17">
            <a:extLst>
              <a:ext uri="{FF2B5EF4-FFF2-40B4-BE49-F238E27FC236}">
                <a16:creationId xmlns="" xmlns:a16="http://schemas.microsoft.com/office/drawing/2014/main" id="{498F8FF6-43B4-494A-AF8F-123A4983EDF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940308" y="-1"/>
            <a:ext cx="5444906" cy="5183161"/>
          </a:xfrm>
          <a:custGeom>
            <a:avLst/>
            <a:gdLst>
              <a:gd name="connsiteX0" fmla="*/ 1825048 w 6355652"/>
              <a:gd name="connsiteY0" fmla="*/ 0 h 6050127"/>
              <a:gd name="connsiteX1" fmla="*/ 4530604 w 6355652"/>
              <a:gd name="connsiteY1" fmla="*/ 0 h 6050127"/>
              <a:gd name="connsiteX2" fmla="*/ 4692567 w 6355652"/>
              <a:gd name="connsiteY2" fmla="*/ 78022 h 6050127"/>
              <a:gd name="connsiteX3" fmla="*/ 6355652 w 6355652"/>
              <a:gd name="connsiteY3" fmla="*/ 2872301 h 6050127"/>
              <a:gd name="connsiteX4" fmla="*/ 3177826 w 6355652"/>
              <a:gd name="connsiteY4" fmla="*/ 6050127 h 6050127"/>
              <a:gd name="connsiteX5" fmla="*/ 0 w 6355652"/>
              <a:gd name="connsiteY5" fmla="*/ 2872301 h 6050127"/>
              <a:gd name="connsiteX6" fmla="*/ 1663086 w 6355652"/>
              <a:gd name="connsiteY6" fmla="*/ 78022 h 60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6050127">
                <a:moveTo>
                  <a:pt x="1825048" y="0"/>
                </a:moveTo>
                <a:lnTo>
                  <a:pt x="4530604" y="0"/>
                </a:lnTo>
                <a:lnTo>
                  <a:pt x="4692567" y="78022"/>
                </a:lnTo>
                <a:cubicBezTo>
                  <a:pt x="5683175" y="616152"/>
                  <a:pt x="6355652" y="1665694"/>
                  <a:pt x="6355652" y="2872301"/>
                </a:cubicBezTo>
                <a:cubicBezTo>
                  <a:pt x="6355652" y="4627366"/>
                  <a:pt x="4932891" y="6050127"/>
                  <a:pt x="3177826" y="6050127"/>
                </a:cubicBezTo>
                <a:cubicBezTo>
                  <a:pt x="1422761" y="6050127"/>
                  <a:pt x="0" y="4627366"/>
                  <a:pt x="0" y="2872301"/>
                </a:cubicBezTo>
                <a:cubicBezTo>
                  <a:pt x="0" y="1665694"/>
                  <a:pt x="672477" y="616152"/>
                  <a:pt x="1663086" y="78022"/>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 xmlns:a16="http://schemas.microsoft.com/office/drawing/2014/main" id="{CF85B11F-FA15-48B8-BF04-463A37544E0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939300" y="0"/>
            <a:ext cx="5444906" cy="5161894"/>
          </a:xfrm>
          <a:custGeom>
            <a:avLst/>
            <a:gdLst>
              <a:gd name="connsiteX0" fmla="*/ 1825048 w 6355652"/>
              <a:gd name="connsiteY0" fmla="*/ 0 h 6050127"/>
              <a:gd name="connsiteX1" fmla="*/ 4530604 w 6355652"/>
              <a:gd name="connsiteY1" fmla="*/ 0 h 6050127"/>
              <a:gd name="connsiteX2" fmla="*/ 4692567 w 6355652"/>
              <a:gd name="connsiteY2" fmla="*/ 78022 h 6050127"/>
              <a:gd name="connsiteX3" fmla="*/ 6355652 w 6355652"/>
              <a:gd name="connsiteY3" fmla="*/ 2872301 h 6050127"/>
              <a:gd name="connsiteX4" fmla="*/ 3177826 w 6355652"/>
              <a:gd name="connsiteY4" fmla="*/ 6050127 h 6050127"/>
              <a:gd name="connsiteX5" fmla="*/ 0 w 6355652"/>
              <a:gd name="connsiteY5" fmla="*/ 2872301 h 6050127"/>
              <a:gd name="connsiteX6" fmla="*/ 1663086 w 6355652"/>
              <a:gd name="connsiteY6" fmla="*/ 78022 h 60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6050127">
                <a:moveTo>
                  <a:pt x="1825048" y="0"/>
                </a:moveTo>
                <a:lnTo>
                  <a:pt x="4530604" y="0"/>
                </a:lnTo>
                <a:lnTo>
                  <a:pt x="4692567" y="78022"/>
                </a:lnTo>
                <a:cubicBezTo>
                  <a:pt x="5683175" y="616152"/>
                  <a:pt x="6355652" y="1665694"/>
                  <a:pt x="6355652" y="2872301"/>
                </a:cubicBezTo>
                <a:cubicBezTo>
                  <a:pt x="6355652" y="4627366"/>
                  <a:pt x="4932891" y="6050127"/>
                  <a:pt x="3177826" y="6050127"/>
                </a:cubicBezTo>
                <a:cubicBezTo>
                  <a:pt x="1422761" y="6050127"/>
                  <a:pt x="0" y="4627366"/>
                  <a:pt x="0" y="2872301"/>
                </a:cubicBezTo>
                <a:cubicBezTo>
                  <a:pt x="0" y="1665694"/>
                  <a:pt x="672477" y="616152"/>
                  <a:pt x="1663086" y="78022"/>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 xmlns:a16="http://schemas.microsoft.com/office/drawing/2014/main" id="{5AFEC601-A132-47EE-B0C2-B38ACD9FCE6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763016" y="0"/>
            <a:ext cx="5444905" cy="5046819"/>
          </a:xfrm>
          <a:custGeom>
            <a:avLst/>
            <a:gdLst>
              <a:gd name="connsiteX0" fmla="*/ 1529549 w 6355652"/>
              <a:gd name="connsiteY0" fmla="*/ 0 h 5890980"/>
              <a:gd name="connsiteX1" fmla="*/ 4826104 w 6355652"/>
              <a:gd name="connsiteY1" fmla="*/ 0 h 5890980"/>
              <a:gd name="connsiteX2" fmla="*/ 4954579 w 6355652"/>
              <a:gd name="connsiteY2" fmla="*/ 78051 h 5890980"/>
              <a:gd name="connsiteX3" fmla="*/ 6355652 w 6355652"/>
              <a:gd name="connsiteY3" fmla="*/ 2713154 h 5890980"/>
              <a:gd name="connsiteX4" fmla="*/ 3177826 w 6355652"/>
              <a:gd name="connsiteY4" fmla="*/ 5890980 h 5890980"/>
              <a:gd name="connsiteX5" fmla="*/ 0 w 6355652"/>
              <a:gd name="connsiteY5" fmla="*/ 2713154 h 5890980"/>
              <a:gd name="connsiteX6" fmla="*/ 1401073 w 6355652"/>
              <a:gd name="connsiteY6" fmla="*/ 78051 h 589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5890980">
                <a:moveTo>
                  <a:pt x="1529549" y="0"/>
                </a:moveTo>
                <a:lnTo>
                  <a:pt x="4826104" y="0"/>
                </a:lnTo>
                <a:lnTo>
                  <a:pt x="4954579" y="78051"/>
                </a:lnTo>
                <a:cubicBezTo>
                  <a:pt x="5799886" y="649129"/>
                  <a:pt x="6355652" y="1616239"/>
                  <a:pt x="6355652" y="2713154"/>
                </a:cubicBezTo>
                <a:cubicBezTo>
                  <a:pt x="6355652" y="4468219"/>
                  <a:pt x="4932891" y="5890980"/>
                  <a:pt x="3177826" y="5890980"/>
                </a:cubicBezTo>
                <a:cubicBezTo>
                  <a:pt x="1422761" y="5890980"/>
                  <a:pt x="0" y="4468219"/>
                  <a:pt x="0" y="2713154"/>
                </a:cubicBezTo>
                <a:cubicBezTo>
                  <a:pt x="0" y="1616239"/>
                  <a:pt x="555766" y="649129"/>
                  <a:pt x="1401073" y="78051"/>
                </a:cubicBezTo>
                <a:close/>
              </a:path>
            </a:pathLst>
          </a:cu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43359A9C-0991-AA27-17B8-75892818489E}"/>
              </a:ext>
            </a:extLst>
          </p:cNvPr>
          <p:cNvSpPr txBox="1"/>
          <p:nvPr/>
        </p:nvSpPr>
        <p:spPr>
          <a:xfrm>
            <a:off x="1287414" y="476435"/>
            <a:ext cx="4403701" cy="2885715"/>
          </a:xfrm>
          <a:prstGeom prst="rect">
            <a:avLst/>
          </a:prstGeom>
        </p:spPr>
        <p:txBody>
          <a:bodyPr vert="horz" lIns="91440" tIns="45720" rIns="91440" bIns="45720" rtlCol="0" anchor="b">
            <a:normAutofit/>
          </a:bodyPr>
          <a:lstStyle/>
          <a:p>
            <a:pPr marL="0" marR="0" lvl="0" indent="0" algn="ctr" defTabSz="914400" fontAlgn="auto">
              <a:lnSpc>
                <a:spcPct val="90000"/>
              </a:lnSpc>
              <a:spcBef>
                <a:spcPct val="0"/>
              </a:spcBef>
              <a:spcAft>
                <a:spcPts val="600"/>
              </a:spcAft>
              <a:buClrTx/>
              <a:buSzTx/>
              <a:tabLst/>
              <a:defRPr/>
            </a:pPr>
            <a:r>
              <a:rPr kumimoji="0" lang="en-US" sz="5000" b="1" i="0" u="none" strike="noStrike" kern="1200" cap="none" spc="0" normalizeH="0" baseline="0" noProof="0">
                <a:ln>
                  <a:noFill/>
                </a:ln>
                <a:solidFill>
                  <a:schemeClr val="bg1"/>
                </a:solidFill>
                <a:effectLst/>
                <a:uLnTx/>
                <a:uFillTx/>
                <a:latin typeface="Nunito Black" pitchFamily="2" charset="0"/>
                <a:ea typeface="+mj-ea"/>
                <a:cs typeface="+mj-cs"/>
              </a:rPr>
              <a:t>đủng đỉnh</a:t>
            </a:r>
            <a:r>
              <a:rPr kumimoji="0" lang="en-US" sz="5000" b="1" i="0" u="none" strike="noStrike" kern="1200" cap="none" spc="0" normalizeH="0" baseline="0" noProof="0">
                <a:ln>
                  <a:noFill/>
                </a:ln>
                <a:solidFill>
                  <a:schemeClr val="bg1"/>
                </a:solidFill>
                <a:effectLst/>
                <a:uLnTx/>
                <a:uFillTx/>
                <a:latin typeface="+mj-lt"/>
                <a:ea typeface="+mj-ea"/>
                <a:cs typeface="+mj-cs"/>
              </a:rPr>
              <a:t>: </a:t>
            </a:r>
            <a:r>
              <a:rPr kumimoji="0" lang="en-US" sz="5000" b="0" i="0" u="none" strike="noStrike" kern="1200" cap="none" spc="0" normalizeH="0" baseline="0" noProof="0">
                <a:ln>
                  <a:noFill/>
                </a:ln>
                <a:solidFill>
                  <a:schemeClr val="bg1"/>
                </a:solidFill>
                <a:effectLst/>
                <a:uLnTx/>
                <a:uFillTx/>
                <a:latin typeface="Nunito" pitchFamily="2" charset="0"/>
                <a:ea typeface="+mj-ea"/>
                <a:cs typeface="+mj-cs"/>
              </a:rPr>
              <a:t>thong thả, chậm rãi, không vội vã.</a:t>
            </a:r>
          </a:p>
        </p:txBody>
      </p:sp>
      <p:sp>
        <p:nvSpPr>
          <p:cNvPr id="24" name="Graphic 212">
            <a:extLst>
              <a:ext uri="{FF2B5EF4-FFF2-40B4-BE49-F238E27FC236}">
                <a16:creationId xmlns="" xmlns:a16="http://schemas.microsoft.com/office/drawing/2014/main" id="{279CAF82-0ECF-42BE-8F37-F71941E5D41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7649933" y="15505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6" name="Graphic 212">
            <a:extLst>
              <a:ext uri="{FF2B5EF4-FFF2-40B4-BE49-F238E27FC236}">
                <a16:creationId xmlns="" xmlns:a16="http://schemas.microsoft.com/office/drawing/2014/main" id="{BB90F3FC-186F-4608-93AA-7EE24F682E2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7649933" y="15505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pic>
        <p:nvPicPr>
          <p:cNvPr id="5" name="Picture 4">
            <a:extLst>
              <a:ext uri="{FF2B5EF4-FFF2-40B4-BE49-F238E27FC236}">
                <a16:creationId xmlns="" xmlns:a16="http://schemas.microsoft.com/office/drawing/2014/main" id="{B712F744-6749-C455-0131-A2E25ACBB4E6}"/>
              </a:ext>
            </a:extLst>
          </p:cNvPr>
          <p:cNvPicPr>
            <a:picLocks noChangeAspect="1"/>
          </p:cNvPicPr>
          <p:nvPr/>
        </p:nvPicPr>
        <p:blipFill rotWithShape="1">
          <a:blip r:embed="rId2"/>
          <a:srcRect t="16178" r="4" b="8664"/>
          <a:stretch/>
        </p:blipFill>
        <p:spPr>
          <a:xfrm>
            <a:off x="8610600" y="10"/>
            <a:ext cx="3177536" cy="2647064"/>
          </a:xfrm>
          <a:custGeom>
            <a:avLst/>
            <a:gdLst/>
            <a:ahLst/>
            <a:cxnLst/>
            <a:rect l="l" t="t" r="r" b="b"/>
            <a:pathLst>
              <a:path w="3177536" h="2647074">
                <a:moveTo>
                  <a:pt x="406152" y="0"/>
                </a:moveTo>
                <a:lnTo>
                  <a:pt x="2771384" y="0"/>
                </a:lnTo>
                <a:lnTo>
                  <a:pt x="2814739" y="47702"/>
                </a:lnTo>
                <a:cubicBezTo>
                  <a:pt x="3041386" y="322335"/>
                  <a:pt x="3177536" y="674421"/>
                  <a:pt x="3177536" y="1058306"/>
                </a:cubicBezTo>
                <a:cubicBezTo>
                  <a:pt x="3177536" y="1935759"/>
                  <a:pt x="2466220" y="2647074"/>
                  <a:pt x="1588768" y="2647074"/>
                </a:cubicBezTo>
                <a:cubicBezTo>
                  <a:pt x="711315" y="2647074"/>
                  <a:pt x="0" y="1935759"/>
                  <a:pt x="0" y="1058306"/>
                </a:cubicBezTo>
                <a:cubicBezTo>
                  <a:pt x="0" y="674421"/>
                  <a:pt x="136150" y="322335"/>
                  <a:pt x="362797" y="47702"/>
                </a:cubicBezTo>
                <a:close/>
              </a:path>
            </a:pathLst>
          </a:custGeom>
        </p:spPr>
      </p:pic>
      <p:pic>
        <p:nvPicPr>
          <p:cNvPr id="4" name="Picture 3">
            <a:extLst>
              <a:ext uri="{FF2B5EF4-FFF2-40B4-BE49-F238E27FC236}">
                <a16:creationId xmlns="" xmlns:a16="http://schemas.microsoft.com/office/drawing/2014/main" id="{6F310C50-C4E0-97A9-62D7-38EB49D3BE35}"/>
              </a:ext>
            </a:extLst>
          </p:cNvPr>
          <p:cNvPicPr>
            <a:picLocks noChangeAspect="1"/>
          </p:cNvPicPr>
          <p:nvPr/>
        </p:nvPicPr>
        <p:blipFill rotWithShape="1">
          <a:blip r:embed="rId3"/>
          <a:srcRect l="12626" r="4451" b="1"/>
          <a:stretch/>
        </p:blipFill>
        <p:spPr>
          <a:xfrm>
            <a:off x="6884946" y="3122839"/>
            <a:ext cx="3923269" cy="3735161"/>
          </a:xfrm>
          <a:custGeom>
            <a:avLst/>
            <a:gdLst/>
            <a:ahLst/>
            <a:cxnLst/>
            <a:rect l="l" t="t" r="r" b="b"/>
            <a:pathLst>
              <a:path w="4773089" h="4544235">
                <a:moveTo>
                  <a:pt x="2386544" y="0"/>
                </a:moveTo>
                <a:cubicBezTo>
                  <a:pt x="3704596" y="0"/>
                  <a:pt x="4773089" y="1068494"/>
                  <a:pt x="4773089" y="2386545"/>
                </a:cubicBezTo>
                <a:cubicBezTo>
                  <a:pt x="4773089" y="3292705"/>
                  <a:pt x="4268059" y="4080910"/>
                  <a:pt x="3524113" y="4485046"/>
                </a:cubicBezTo>
                <a:lnTo>
                  <a:pt x="3401244" y="4544235"/>
                </a:lnTo>
                <a:lnTo>
                  <a:pt x="1371845" y="4544235"/>
                </a:lnTo>
                <a:lnTo>
                  <a:pt x="1248976" y="4485046"/>
                </a:lnTo>
                <a:cubicBezTo>
                  <a:pt x="505030" y="4080910"/>
                  <a:pt x="0" y="3292705"/>
                  <a:pt x="0" y="2386545"/>
                </a:cubicBezTo>
                <a:cubicBezTo>
                  <a:pt x="0" y="1068494"/>
                  <a:pt x="1068494" y="0"/>
                  <a:pt x="2386544" y="0"/>
                </a:cubicBezTo>
                <a:close/>
              </a:path>
            </a:pathLst>
          </a:custGeom>
        </p:spPr>
      </p:pic>
      <p:grpSp>
        <p:nvGrpSpPr>
          <p:cNvPr id="28" name="Graphic 185">
            <a:extLst>
              <a:ext uri="{FF2B5EF4-FFF2-40B4-BE49-F238E27FC236}">
                <a16:creationId xmlns="" xmlns:a16="http://schemas.microsoft.com/office/drawing/2014/main" id="{FB9739EB-7F66-433D-841F-AB3CD18700B7}"/>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10549330" y="2740963"/>
            <a:ext cx="1054466" cy="469689"/>
            <a:chOff x="9841624" y="4115729"/>
            <a:chExt cx="602169" cy="268223"/>
          </a:xfrm>
          <a:solidFill>
            <a:schemeClr val="bg1"/>
          </a:solidFill>
        </p:grpSpPr>
        <p:sp>
          <p:nvSpPr>
            <p:cNvPr id="29" name="Freeform: Shape 28">
              <a:extLst>
                <a:ext uri="{FF2B5EF4-FFF2-40B4-BE49-F238E27FC236}">
                  <a16:creationId xmlns="" xmlns:a16="http://schemas.microsoft.com/office/drawing/2014/main" id="{104F2BBD-A005-4DCB-9566-F2351050BEE6}"/>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 xmlns:a16="http://schemas.microsoft.com/office/drawing/2014/main" id="{8B00DEC7-198B-49D1-98FD-018F3ECFCF4C}"/>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 xmlns:a16="http://schemas.microsoft.com/office/drawing/2014/main" id="{F14DFC82-B3B3-468E-91B3-1302CFC68468}"/>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 xmlns:a16="http://schemas.microsoft.com/office/drawing/2014/main" id="{D3250EFE-214E-4B8E-AF96-036A514FFB2D}"/>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 xmlns:a16="http://schemas.microsoft.com/office/drawing/2014/main" id="{AD058EBE-D4A5-4C43-B170-6A451F87A7B2}"/>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grpSp>
      <p:sp>
        <p:nvSpPr>
          <p:cNvPr id="35" name="Oval 34">
            <a:extLst>
              <a:ext uri="{FF2B5EF4-FFF2-40B4-BE49-F238E27FC236}">
                <a16:creationId xmlns="" xmlns:a16="http://schemas.microsoft.com/office/drawing/2014/main" id="{033BC44A-0661-43B4-9C14-FD5963C226A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217710" y="5195363"/>
            <a:ext cx="319941" cy="319941"/>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Oval 36">
            <a:extLst>
              <a:ext uri="{FF2B5EF4-FFF2-40B4-BE49-F238E27FC236}">
                <a16:creationId xmlns="" xmlns:a16="http://schemas.microsoft.com/office/drawing/2014/main" id="{13811CB9-0334-4316-8B54-711C0F3BE69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217710" y="5195363"/>
            <a:ext cx="319941" cy="319941"/>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639988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Vẽ Tay Bọ Rùa Bảy điểm Dễ Thương Miễn Phí 抠 Png Hình ảnh | Định dạng hình  ảnh PSD 610663515| vn.lovepik.com">
            <a:extLst>
              <a:ext uri="{FF2B5EF4-FFF2-40B4-BE49-F238E27FC236}">
                <a16:creationId xmlns="" xmlns:a16="http://schemas.microsoft.com/office/drawing/2014/main" id="{A6308E79-2B56-9808-EAFA-1C04BA20DBA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6781031" y="1351762"/>
            <a:ext cx="6323142" cy="5593660"/>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 xmlns:a16="http://schemas.microsoft.com/office/drawing/2014/main" id="{A39B1E0D-B066-0B87-15F3-5E2EECF2D2A2}"/>
              </a:ext>
            </a:extLst>
          </p:cNvPr>
          <p:cNvPicPr>
            <a:picLocks noChangeAspect="1"/>
          </p:cNvPicPr>
          <p:nvPr/>
        </p:nvPicPr>
        <p:blipFill rotWithShape="1">
          <a:blip r:embed="rId4"/>
          <a:srcRect t="1505" r="-1" b="2635"/>
          <a:stretch/>
        </p:blipFill>
        <p:spPr>
          <a:xfrm>
            <a:off x="572844" y="-301833"/>
            <a:ext cx="5396070" cy="5172635"/>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4" name="TextBox 3">
            <a:extLst>
              <a:ext uri="{FF2B5EF4-FFF2-40B4-BE49-F238E27FC236}">
                <a16:creationId xmlns="" xmlns:a16="http://schemas.microsoft.com/office/drawing/2014/main" id="{133025F6-03E4-F7FE-A115-15A451327F80}"/>
              </a:ext>
            </a:extLst>
          </p:cNvPr>
          <p:cNvSpPr txBox="1"/>
          <p:nvPr/>
        </p:nvSpPr>
        <p:spPr>
          <a:xfrm>
            <a:off x="4267200" y="3581400"/>
            <a:ext cx="4778771"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71D400"/>
                </a:solidFill>
                <a:effectLst/>
                <a:uLnTx/>
                <a:uFillTx/>
                <a:latin typeface="Sigmar One" panose="00000500000000000000" pitchFamily="2" charset="0"/>
                <a:ea typeface="+mn-ea"/>
                <a:cs typeface="+mn-cs"/>
              </a:rPr>
              <a:t>Trả</a:t>
            </a:r>
            <a:r>
              <a:rPr kumimoji="0" lang="en-US" sz="54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rPr>
              <a:t> </a:t>
            </a:r>
            <a:r>
              <a:rPr kumimoji="0" lang="en-US" sz="5400" b="0" i="0" u="none" strike="noStrike" kern="1200" cap="none" spc="0" normalizeH="0" baseline="0" noProof="0" dirty="0" err="1">
                <a:ln>
                  <a:noFill/>
                </a:ln>
                <a:solidFill>
                  <a:srgbClr val="71D400"/>
                </a:solidFill>
                <a:effectLst/>
                <a:uLnTx/>
                <a:uFillTx/>
                <a:latin typeface="Sigmar One" panose="00000500000000000000" pitchFamily="2" charset="0"/>
                <a:ea typeface="+mn-ea"/>
                <a:cs typeface="+mn-cs"/>
              </a:rPr>
              <a:t>lời</a:t>
            </a:r>
            <a:r>
              <a:rPr kumimoji="0" lang="en-US" sz="5400" b="0" i="0" u="none" strike="noStrike" kern="1200" cap="none" spc="0" normalizeH="0" noProof="0" dirty="0">
                <a:ln>
                  <a:noFill/>
                </a:ln>
                <a:solidFill>
                  <a:srgbClr val="71D400"/>
                </a:solidFill>
                <a:effectLst/>
                <a:uLnTx/>
                <a:uFillTx/>
                <a:latin typeface="Sigmar One" panose="00000500000000000000" pitchFamily="2" charset="0"/>
                <a:ea typeface="+mn-ea"/>
                <a:cs typeface="+mn-cs"/>
              </a:rPr>
              <a:t> </a:t>
            </a:r>
            <a:r>
              <a:rPr kumimoji="0" lang="en-US" sz="5400" b="0" i="0" u="none" strike="noStrike" kern="1200" cap="none" spc="0" normalizeH="0" noProof="0" dirty="0" err="1">
                <a:ln>
                  <a:noFill/>
                </a:ln>
                <a:solidFill>
                  <a:srgbClr val="71D400"/>
                </a:solidFill>
                <a:effectLst/>
                <a:uLnTx/>
                <a:uFillTx/>
                <a:latin typeface="Sigmar One" panose="00000500000000000000" pitchFamily="2" charset="0"/>
                <a:ea typeface="+mn-ea"/>
                <a:cs typeface="+mn-cs"/>
              </a:rPr>
              <a:t>câu</a:t>
            </a:r>
            <a:r>
              <a:rPr kumimoji="0" lang="en-US" sz="5400" b="0" i="0" u="none" strike="noStrike" kern="1200" cap="none" spc="0" normalizeH="0" noProof="0" dirty="0">
                <a:ln>
                  <a:noFill/>
                </a:ln>
                <a:solidFill>
                  <a:srgbClr val="71D400"/>
                </a:solidFill>
                <a:effectLst/>
                <a:uLnTx/>
                <a:uFillTx/>
                <a:latin typeface="Sigmar One" panose="00000500000000000000" pitchFamily="2" charset="0"/>
                <a:ea typeface="+mn-ea"/>
                <a:cs typeface="+mn-cs"/>
              </a:rPr>
              <a:t> </a:t>
            </a:r>
            <a:r>
              <a:rPr kumimoji="0" lang="en-US" sz="5400" b="0" i="0" u="none" strike="noStrike" kern="1200" cap="none" spc="0" normalizeH="0" noProof="0" dirty="0" err="1">
                <a:ln>
                  <a:noFill/>
                </a:ln>
                <a:solidFill>
                  <a:srgbClr val="71D400"/>
                </a:solidFill>
                <a:effectLst/>
                <a:uLnTx/>
                <a:uFillTx/>
                <a:latin typeface="Sigmar One" panose="00000500000000000000" pitchFamily="2" charset="0"/>
                <a:ea typeface="+mn-ea"/>
                <a:cs typeface="+mn-cs"/>
              </a:rPr>
              <a:t>hỏi</a:t>
            </a:r>
            <a:endParaRPr kumimoji="0" lang="en-US" sz="54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8084461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A picture containing clipart&#10;&#10;Description automatically generated">
            <a:extLst>
              <a:ext uri="{FF2B5EF4-FFF2-40B4-BE49-F238E27FC236}">
                <a16:creationId xmlns="" xmlns:a16="http://schemas.microsoft.com/office/drawing/2014/main" id="{7BAAB50E-1425-F429-67EF-8F7936DBD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534360" y="3657600"/>
            <a:ext cx="3631482" cy="3017255"/>
          </a:xfrm>
          <a:prstGeom prst="rect">
            <a:avLst/>
          </a:prstGeom>
        </p:spPr>
      </p:pic>
      <p:pic>
        <p:nvPicPr>
          <p:cNvPr id="2054" name="Picture 6" descr="Miễn phí Phim Hoạt Hình động Vật Dễ Thương Siêu Dữ Dội Hổ Nhỏ Hổ Dễ Thươn  PNG &amp; PSD hình ảnh tải xuống _ kích thước 2000 × 2000px,ID832592559 -  Lovepik">
            <a:extLst>
              <a:ext uri="{FF2B5EF4-FFF2-40B4-BE49-F238E27FC236}">
                <a16:creationId xmlns="" xmlns:a16="http://schemas.microsoft.com/office/drawing/2014/main" id="{A01F4F15-D6C1-3C49-18CE-62F5EFEF48B8}"/>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15000" y1="35698" x2="15000" y2="35698"/>
                        <a14:foregroundMark x1="16279" y1="35000" x2="19419" y2="35116"/>
                        <a14:foregroundMark x1="21744" y1="34535" x2="30233" y2="35233"/>
                        <a14:foregroundMark x1="30233" y1="35233" x2="34767" y2="34884"/>
                        <a14:foregroundMark x1="11512" y1="52791" x2="11512" y2="58953"/>
                        <a14:backgroundMark x1="17454" y1="38129" x2="43605" y2="68372"/>
                      </a14:backgroundRemoval>
                    </a14:imgEffect>
                  </a14:imgLayer>
                </a14:imgProps>
              </a:ext>
              <a:ext uri="{28A0092B-C50C-407E-A947-70E740481C1C}">
                <a14:useLocalDpi xmlns:a14="http://schemas.microsoft.com/office/drawing/2010/main" val="0"/>
              </a:ext>
            </a:extLst>
          </a:blip>
          <a:srcRect l="53" t="9999" r="-53" b="15557"/>
          <a:stretch/>
        </p:blipFill>
        <p:spPr bwMode="auto">
          <a:xfrm>
            <a:off x="733388" y="1688457"/>
            <a:ext cx="9372559" cy="466752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 xmlns:a16="http://schemas.microsoft.com/office/drawing/2014/main" id="{8DB2DD22-29B2-C4C4-DD77-80D26F326D35}"/>
              </a:ext>
            </a:extLst>
          </p:cNvPr>
          <p:cNvSpPr txBox="1"/>
          <p:nvPr/>
        </p:nvSpPr>
        <p:spPr>
          <a:xfrm>
            <a:off x="1219200" y="191214"/>
            <a:ext cx="7086600" cy="646986"/>
          </a:xfrm>
          <a:prstGeom prst="roundRect">
            <a:avLst/>
          </a:prstGeom>
          <a:solidFill>
            <a:srgbClr val="FFFFCC"/>
          </a:solidFill>
          <a:ln>
            <a:solidFill>
              <a:schemeClr val="tx1"/>
            </a:solid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r>
              <a:rPr lang="en-US" sz="3200" b="1" dirty="0" err="1">
                <a:solidFill>
                  <a:srgbClr val="14960A"/>
                </a:solidFill>
                <a:latin typeface="Nunito Black" pitchFamily="2" charset="0"/>
                <a:ea typeface="Tahoma" panose="020B0604030504040204" pitchFamily="34" charset="0"/>
                <a:cs typeface="Tahoma" panose="020B0604030504040204" pitchFamily="34" charset="0"/>
              </a:rPr>
              <a:t>Câu</a:t>
            </a:r>
            <a:r>
              <a:rPr lang="en-US" sz="3200" b="1" dirty="0">
                <a:solidFill>
                  <a:srgbClr val="14960A"/>
                </a:solidFill>
                <a:latin typeface="Nunito Black" pitchFamily="2" charset="0"/>
                <a:ea typeface="Tahoma" panose="020B0604030504040204" pitchFamily="34" charset="0"/>
                <a:cs typeface="Tahoma" panose="020B0604030504040204" pitchFamily="34" charset="0"/>
              </a:rPr>
              <a:t> 1</a:t>
            </a:r>
            <a:r>
              <a:rPr lang="en-US" sz="3200" dirty="0">
                <a:solidFill>
                  <a:srgbClr val="14960A"/>
                </a:solidFill>
                <a:latin typeface="Nunito Black" pitchFamily="2" charset="0"/>
                <a:ea typeface="Tahoma" panose="020B0604030504040204" pitchFamily="34" charset="0"/>
                <a:cs typeface="Tahoma" panose="020B0604030504040204" pitchFamily="34" charset="0"/>
              </a:rPr>
              <a:t>: </a:t>
            </a:r>
            <a:r>
              <a:rPr lang="en-US" sz="3200" b="1" dirty="0" err="1">
                <a:solidFill>
                  <a:srgbClr val="14960A"/>
                </a:solidFill>
                <a:latin typeface="Nunito Black" pitchFamily="2" charset="0"/>
                <a:ea typeface="Tahoma" panose="020B0604030504040204" pitchFamily="34" charset="0"/>
                <a:cs typeface="Tahoma" panose="020B0604030504040204" pitchFamily="34" charset="0"/>
              </a:rPr>
              <a:t>Mặt</a:t>
            </a:r>
            <a:r>
              <a:rPr lang="en-US" sz="3200" b="1" dirty="0">
                <a:solidFill>
                  <a:srgbClr val="14960A"/>
                </a:solidFill>
                <a:latin typeface="Nunito Black" pitchFamily="2" charset="0"/>
                <a:ea typeface="Tahoma" panose="020B0604030504040204" pitchFamily="34" charset="0"/>
                <a:cs typeface="Tahoma" panose="020B0604030504040204" pitchFamily="34" charset="0"/>
              </a:rPr>
              <a:t> </a:t>
            </a:r>
            <a:r>
              <a:rPr lang="en-US" sz="3200" b="1" dirty="0" err="1">
                <a:solidFill>
                  <a:srgbClr val="14960A"/>
                </a:solidFill>
                <a:latin typeface="Nunito Black" pitchFamily="2" charset="0"/>
                <a:ea typeface="Tahoma" panose="020B0604030504040204" pitchFamily="34" charset="0"/>
                <a:cs typeface="Tahoma" panose="020B0604030504040204" pitchFamily="34" charset="0"/>
              </a:rPr>
              <a:t>trời</a:t>
            </a:r>
            <a:r>
              <a:rPr lang="en-US" sz="3200" b="1" dirty="0">
                <a:solidFill>
                  <a:srgbClr val="14960A"/>
                </a:solidFill>
                <a:latin typeface="Nunito Black" pitchFamily="2" charset="0"/>
                <a:ea typeface="Tahoma" panose="020B0604030504040204" pitchFamily="34" charset="0"/>
                <a:cs typeface="Tahoma" panose="020B0604030504040204" pitchFamily="34" charset="0"/>
              </a:rPr>
              <a:t> </a:t>
            </a:r>
            <a:r>
              <a:rPr lang="en-US" sz="3200" b="1" dirty="0" err="1">
                <a:solidFill>
                  <a:srgbClr val="14960A"/>
                </a:solidFill>
                <a:latin typeface="Nunito Black" pitchFamily="2" charset="0"/>
                <a:ea typeface="Tahoma" panose="020B0604030504040204" pitchFamily="34" charset="0"/>
                <a:cs typeface="Tahoma" panose="020B0604030504040204" pitchFamily="34" charset="0"/>
              </a:rPr>
              <a:t>mùa</a:t>
            </a:r>
            <a:r>
              <a:rPr lang="en-US" sz="3200" b="1" dirty="0">
                <a:solidFill>
                  <a:srgbClr val="14960A"/>
                </a:solidFill>
                <a:latin typeface="Nunito Black" pitchFamily="2" charset="0"/>
                <a:ea typeface="Tahoma" panose="020B0604030504040204" pitchFamily="34" charset="0"/>
                <a:cs typeface="Tahoma" panose="020B0604030504040204" pitchFamily="34" charset="0"/>
              </a:rPr>
              <a:t> </a:t>
            </a:r>
            <a:r>
              <a:rPr lang="en-US" sz="3200" b="1" dirty="0" err="1">
                <a:solidFill>
                  <a:srgbClr val="14960A"/>
                </a:solidFill>
                <a:latin typeface="Nunito Black" pitchFamily="2" charset="0"/>
                <a:ea typeface="Tahoma" panose="020B0604030504040204" pitchFamily="34" charset="0"/>
                <a:cs typeface="Tahoma" panose="020B0604030504040204" pitchFamily="34" charset="0"/>
              </a:rPr>
              <a:t>hè</a:t>
            </a:r>
            <a:r>
              <a:rPr lang="en-US" sz="3200" b="1" dirty="0">
                <a:solidFill>
                  <a:srgbClr val="14960A"/>
                </a:solidFill>
                <a:latin typeface="Nunito Black" pitchFamily="2" charset="0"/>
                <a:ea typeface="Tahoma" panose="020B0604030504040204" pitchFamily="34" charset="0"/>
                <a:cs typeface="Tahoma" panose="020B0604030504040204" pitchFamily="34" charset="0"/>
              </a:rPr>
              <a:t> </a:t>
            </a:r>
            <a:r>
              <a:rPr lang="en-US" sz="3200" b="1" dirty="0" err="1">
                <a:solidFill>
                  <a:srgbClr val="14960A"/>
                </a:solidFill>
                <a:latin typeface="Nunito Black" pitchFamily="2" charset="0"/>
                <a:ea typeface="Tahoma" panose="020B0604030504040204" pitchFamily="34" charset="0"/>
                <a:cs typeface="Tahoma" panose="020B0604030504040204" pitchFamily="34" charset="0"/>
              </a:rPr>
              <a:t>có</a:t>
            </a:r>
            <a:r>
              <a:rPr lang="en-US" sz="3200" b="1" dirty="0">
                <a:solidFill>
                  <a:srgbClr val="14960A"/>
                </a:solidFill>
                <a:latin typeface="Nunito Black" pitchFamily="2" charset="0"/>
                <a:ea typeface="Tahoma" panose="020B0604030504040204" pitchFamily="34" charset="0"/>
                <a:cs typeface="Tahoma" panose="020B0604030504040204" pitchFamily="34" charset="0"/>
              </a:rPr>
              <a:t> </a:t>
            </a:r>
            <a:r>
              <a:rPr lang="en-US" sz="3200" b="1" dirty="0" err="1">
                <a:solidFill>
                  <a:srgbClr val="14960A"/>
                </a:solidFill>
                <a:latin typeface="Nunito Black" pitchFamily="2" charset="0"/>
                <a:ea typeface="Tahoma" panose="020B0604030504040204" pitchFamily="34" charset="0"/>
                <a:cs typeface="Tahoma" panose="020B0604030504040204" pitchFamily="34" charset="0"/>
              </a:rPr>
              <a:t>gì</a:t>
            </a:r>
            <a:r>
              <a:rPr lang="en-US" sz="3200" b="1" dirty="0">
                <a:solidFill>
                  <a:srgbClr val="14960A"/>
                </a:solidFill>
                <a:latin typeface="Nunito Black" pitchFamily="2" charset="0"/>
                <a:ea typeface="Tahoma" panose="020B0604030504040204" pitchFamily="34" charset="0"/>
                <a:cs typeface="Tahoma" panose="020B0604030504040204" pitchFamily="34" charset="0"/>
              </a:rPr>
              <a:t> </a:t>
            </a:r>
            <a:r>
              <a:rPr lang="en-US" sz="3200" b="1" dirty="0" err="1">
                <a:solidFill>
                  <a:srgbClr val="14960A"/>
                </a:solidFill>
                <a:latin typeface="Nunito Black" pitchFamily="2" charset="0"/>
                <a:ea typeface="Tahoma" panose="020B0604030504040204" pitchFamily="34" charset="0"/>
                <a:cs typeface="Tahoma" panose="020B0604030504040204" pitchFamily="34" charset="0"/>
              </a:rPr>
              <a:t>lạ</a:t>
            </a:r>
            <a:r>
              <a:rPr lang="en-US" sz="3200" b="1" dirty="0">
                <a:solidFill>
                  <a:srgbClr val="14960A"/>
                </a:solidFill>
                <a:latin typeface="Nunito Black" pitchFamily="2" charset="0"/>
                <a:ea typeface="Tahoma" panose="020B0604030504040204" pitchFamily="34" charset="0"/>
                <a:cs typeface="Tahoma" panose="020B0604030504040204" pitchFamily="34" charset="0"/>
              </a:rPr>
              <a:t>?</a:t>
            </a:r>
            <a:endParaRPr lang="en-US" sz="3200" dirty="0">
              <a:solidFill>
                <a:srgbClr val="14960A"/>
              </a:solidFill>
              <a:latin typeface="Nunito Black" pitchFamily="2" charset="0"/>
              <a:ea typeface="Tahoma" panose="020B0604030504040204" pitchFamily="34" charset="0"/>
              <a:cs typeface="Tahoma" panose="020B0604030504040204" pitchFamily="34" charset="0"/>
            </a:endParaRPr>
          </a:p>
        </p:txBody>
      </p:sp>
      <p:pic>
        <p:nvPicPr>
          <p:cNvPr id="21" name="Picture 20">
            <a:extLst>
              <a:ext uri="{FF2B5EF4-FFF2-40B4-BE49-F238E27FC236}">
                <a16:creationId xmlns="" xmlns:a16="http://schemas.microsoft.com/office/drawing/2014/main" id="{9D6D37C3-74AB-08F2-9B01-B89BFEB6AD03}"/>
              </a:ext>
            </a:extLst>
          </p:cNvPr>
          <p:cNvPicPr>
            <a:picLocks noChangeAspect="1"/>
          </p:cNvPicPr>
          <p:nvPr/>
        </p:nvPicPr>
        <p:blipFill rotWithShape="1">
          <a:blip r:embed="rId6"/>
          <a:srcRect t="14694" b="21814"/>
          <a:stretch/>
        </p:blipFill>
        <p:spPr>
          <a:xfrm>
            <a:off x="4997" y="0"/>
            <a:ext cx="1002831" cy="838201"/>
          </a:xfrm>
          <a:prstGeom prst="rect">
            <a:avLst/>
          </a:prstGeom>
        </p:spPr>
      </p:pic>
      <p:sp>
        <p:nvSpPr>
          <p:cNvPr id="3" name="TextBox 2">
            <a:extLst>
              <a:ext uri="{FF2B5EF4-FFF2-40B4-BE49-F238E27FC236}">
                <a16:creationId xmlns="" xmlns:a16="http://schemas.microsoft.com/office/drawing/2014/main" id="{6F83456C-C951-CDE7-BAE3-6278941DCDEE}"/>
              </a:ext>
            </a:extLst>
          </p:cNvPr>
          <p:cNvSpPr txBox="1"/>
          <p:nvPr/>
        </p:nvSpPr>
        <p:spPr>
          <a:xfrm>
            <a:off x="7315200" y="1048058"/>
            <a:ext cx="4850642" cy="1532334"/>
          </a:xfrm>
          <a:prstGeom prst="wedgeRoundRectCallout">
            <a:avLst>
              <a:gd name="adj1" fmla="val 35819"/>
              <a:gd name="adj2" fmla="val 121845"/>
              <a:gd name="adj3" fmla="val 16667"/>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vi-VN" sz="2800" b="1" dirty="0">
                <a:solidFill>
                  <a:srgbClr val="000000"/>
                </a:solidFill>
                <a:latin typeface="Nunito Black" pitchFamily="2" charset="0"/>
                <a:ea typeface="Tahoma" panose="020B0604030504040204" pitchFamily="34" charset="0"/>
                <a:cs typeface="Tahoma" panose="020B0604030504040204" pitchFamily="34" charset="0"/>
              </a:rPr>
              <a:t>Gợi ý:</a:t>
            </a:r>
            <a:r>
              <a:rPr lang="en-US" sz="2800" b="1" dirty="0">
                <a:solidFill>
                  <a:srgbClr val="000000"/>
                </a:solidFill>
                <a:latin typeface="Nunito Black" pitchFamily="2" charset="0"/>
                <a:ea typeface="Tahoma" panose="020B0604030504040204" pitchFamily="34" charset="0"/>
                <a:cs typeface="Tahoma" panose="020B0604030504040204" pitchFamily="34" charset="0"/>
              </a:rPr>
              <a:t> </a:t>
            </a:r>
            <a:r>
              <a:rPr lang="en-US" sz="2800" dirty="0">
                <a:solidFill>
                  <a:srgbClr val="000000"/>
                </a:solidFill>
                <a:latin typeface="Nunito Black" pitchFamily="2" charset="0"/>
                <a:ea typeface="Tahoma" panose="020B0604030504040204" pitchFamily="34" charset="0"/>
                <a:cs typeface="Tahoma" panose="020B0604030504040204" pitchFamily="34" charset="0"/>
              </a:rPr>
              <a:t>Đ</a:t>
            </a:r>
            <a:r>
              <a:rPr lang="vi-VN" sz="2800" dirty="0">
                <a:latin typeface="Nunito Black" pitchFamily="2" charset="0"/>
                <a:ea typeface="Tahoma" panose="020B0604030504040204" pitchFamily="34" charset="0"/>
                <a:cs typeface="Tahoma" panose="020B0604030504040204" pitchFamily="34" charset="0"/>
              </a:rPr>
              <a:t>ọc khổ thơ thứ nhất </a:t>
            </a:r>
            <a:r>
              <a:rPr lang="en-US" sz="2800" dirty="0">
                <a:latin typeface="Nunito Black" pitchFamily="2" charset="0"/>
                <a:ea typeface="Tahoma" panose="020B0604030504040204" pitchFamily="34" charset="0"/>
                <a:cs typeface="Tahoma" panose="020B0604030504040204" pitchFamily="34" charset="0"/>
              </a:rPr>
              <a:t> </a:t>
            </a:r>
            <a:r>
              <a:rPr lang="en-US" sz="2800" dirty="0" err="1">
                <a:latin typeface="Nunito Black" pitchFamily="2" charset="0"/>
                <a:ea typeface="Tahoma" panose="020B0604030504040204" pitchFamily="34" charset="0"/>
                <a:cs typeface="Tahoma" panose="020B0604030504040204" pitchFamily="34" charset="0"/>
              </a:rPr>
              <a:t>và</a:t>
            </a:r>
            <a:r>
              <a:rPr lang="en-US" sz="2800" dirty="0">
                <a:latin typeface="Nunito Black" pitchFamily="2" charset="0"/>
                <a:ea typeface="Tahoma" panose="020B0604030504040204" pitchFamily="34" charset="0"/>
                <a:cs typeface="Tahoma" panose="020B0604030504040204" pitchFamily="34" charset="0"/>
              </a:rPr>
              <a:t> </a:t>
            </a:r>
            <a:r>
              <a:rPr lang="en-US" sz="2800" dirty="0" err="1">
                <a:latin typeface="Nunito Black" pitchFamily="2" charset="0"/>
                <a:ea typeface="Tahoma" panose="020B0604030504040204" pitchFamily="34" charset="0"/>
                <a:cs typeface="Tahoma" panose="020B0604030504040204" pitchFamily="34" charset="0"/>
              </a:rPr>
              <a:t>thừ</a:t>
            </a:r>
            <a:r>
              <a:rPr lang="en-US" sz="2800" dirty="0">
                <a:latin typeface="Nunito Black" pitchFamily="2" charset="0"/>
                <a:ea typeface="Tahoma" panose="020B0604030504040204" pitchFamily="34" charset="0"/>
                <a:cs typeface="Tahoma" panose="020B0604030504040204" pitchFamily="34" charset="0"/>
              </a:rPr>
              <a:t>  </a:t>
            </a:r>
            <a:r>
              <a:rPr lang="en-US" sz="2800" dirty="0" err="1">
                <a:latin typeface="Nunito Black" pitchFamily="2" charset="0"/>
                <a:ea typeface="Tahoma" panose="020B0604030504040204" pitchFamily="34" charset="0"/>
                <a:cs typeface="Tahoma" panose="020B0604030504040204" pitchFamily="34" charset="0"/>
              </a:rPr>
              <a:t>ba</a:t>
            </a:r>
            <a:r>
              <a:rPr lang="en-US" sz="2800" dirty="0">
                <a:latin typeface="Nunito Black" pitchFamily="2" charset="0"/>
                <a:ea typeface="Tahoma" panose="020B0604030504040204" pitchFamily="34" charset="0"/>
                <a:cs typeface="Tahoma" panose="020B0604030504040204" pitchFamily="34" charset="0"/>
              </a:rPr>
              <a:t> </a:t>
            </a:r>
            <a:r>
              <a:rPr lang="vi-VN" sz="2800" dirty="0">
                <a:latin typeface="Nunito Black" pitchFamily="2" charset="0"/>
                <a:ea typeface="Tahoma" panose="020B0604030504040204" pitchFamily="34" charset="0"/>
                <a:cs typeface="Tahoma" panose="020B0604030504040204" pitchFamily="34" charset="0"/>
              </a:rPr>
              <a:t>để trả lời câu hỏi.</a:t>
            </a:r>
            <a:endParaRPr lang="vi-VN" sz="2800" b="1" dirty="0">
              <a:solidFill>
                <a:srgbClr val="000000"/>
              </a:solidFill>
              <a:latin typeface="Nunito Black" pitchFamily="2" charset="0"/>
              <a:ea typeface="Tahoma" panose="020B0604030504040204" pitchFamily="34" charset="0"/>
              <a:cs typeface="Tahoma" panose="020B0604030504040204" pitchFamily="34" charset="0"/>
            </a:endParaRPr>
          </a:p>
        </p:txBody>
      </p:sp>
      <p:sp>
        <p:nvSpPr>
          <p:cNvPr id="14" name="TextBox 13">
            <a:extLst>
              <a:ext uri="{FF2B5EF4-FFF2-40B4-BE49-F238E27FC236}">
                <a16:creationId xmlns="" xmlns:a16="http://schemas.microsoft.com/office/drawing/2014/main" id="{12654F4A-DE93-4D5B-BC1C-6360B6238757}"/>
              </a:ext>
            </a:extLst>
          </p:cNvPr>
          <p:cNvSpPr txBox="1"/>
          <p:nvPr/>
        </p:nvSpPr>
        <p:spPr>
          <a:xfrm>
            <a:off x="1952567" y="3681701"/>
            <a:ext cx="6934200" cy="1191816"/>
          </a:xfrm>
          <a:prstGeom prst="roundRect">
            <a:avLst/>
          </a:prstGeom>
          <a:noFill/>
          <a:ln w="28575">
            <a:noFill/>
            <a:prstDash val="dashDot"/>
          </a:ln>
        </p:spPr>
        <p:txBody>
          <a:bodyPr wrap="square">
            <a:spAutoFit/>
          </a:bodyPr>
          <a:lstStyle/>
          <a:p>
            <a:pPr algn="ctr"/>
            <a:r>
              <a:rPr lang="vi-VN" sz="3200" b="1" dirty="0">
                <a:solidFill>
                  <a:srgbClr val="FF0000"/>
                </a:solidFill>
                <a:latin typeface="Nunito Black" pitchFamily="2" charset="0"/>
                <a:ea typeface="Tahoma" panose="020B0604030504040204" pitchFamily="34" charset="0"/>
                <a:cs typeface="Tahoma" panose="020B0604030504040204" pitchFamily="34" charset="0"/>
              </a:rPr>
              <a:t>Mặt trời mùa hè kì lạ ở chỗ </a:t>
            </a:r>
            <a:r>
              <a:rPr lang="vi-VN" sz="3200" b="1">
                <a:solidFill>
                  <a:srgbClr val="FF0000"/>
                </a:solidFill>
                <a:latin typeface="Nunito Black" pitchFamily="2" charset="0"/>
                <a:ea typeface="Tahoma" panose="020B0604030504040204" pitchFamily="34" charset="0"/>
                <a:cs typeface="Tahoma" panose="020B0604030504040204" pitchFamily="34" charset="0"/>
              </a:rPr>
              <a:t>là </a:t>
            </a:r>
            <a:endParaRPr lang="en-US" sz="3200" b="1">
              <a:solidFill>
                <a:srgbClr val="FF0000"/>
              </a:solidFill>
              <a:latin typeface="Nunito Black" pitchFamily="2" charset="0"/>
              <a:ea typeface="Tahoma" panose="020B0604030504040204" pitchFamily="34" charset="0"/>
              <a:cs typeface="Tahoma" panose="020B0604030504040204" pitchFamily="34" charset="0"/>
            </a:endParaRPr>
          </a:p>
          <a:p>
            <a:pPr algn="ctr"/>
            <a:r>
              <a:rPr lang="vi-VN" sz="3200" b="1">
                <a:solidFill>
                  <a:srgbClr val="FF0000"/>
                </a:solidFill>
                <a:latin typeface="Nunito Black" pitchFamily="2" charset="0"/>
                <a:ea typeface="Tahoma" panose="020B0604030504040204" pitchFamily="34" charset="0"/>
                <a:cs typeface="Tahoma" panose="020B0604030504040204" pitchFamily="34" charset="0"/>
              </a:rPr>
              <a:t>ưa dậy sớm</a:t>
            </a:r>
            <a:r>
              <a:rPr lang="en-US" sz="3200" b="1" dirty="0">
                <a:solidFill>
                  <a:srgbClr val="FF0000"/>
                </a:solidFill>
                <a:latin typeface="Nunito Black" pitchFamily="2" charset="0"/>
                <a:ea typeface="Tahoma" panose="020B0604030504040204" pitchFamily="34" charset="0"/>
                <a:cs typeface="Tahoma" panose="020B0604030504040204" pitchFamily="34" charset="0"/>
              </a:rPr>
              <a:t> </a:t>
            </a:r>
            <a:r>
              <a:rPr lang="en-US" sz="3200" b="1">
                <a:solidFill>
                  <a:srgbClr val="FF0000"/>
                </a:solidFill>
                <a:latin typeface="Nunito Black" pitchFamily="2" charset="0"/>
                <a:ea typeface="Tahoma" panose="020B0604030504040204" pitchFamily="34" charset="0"/>
                <a:cs typeface="Tahoma" panose="020B0604030504040204" pitchFamily="34" charset="0"/>
              </a:rPr>
              <a:t>và </a:t>
            </a:r>
            <a:r>
              <a:rPr lang="en-US" sz="3200" b="1" dirty="0" err="1">
                <a:solidFill>
                  <a:srgbClr val="FF0000"/>
                </a:solidFill>
                <a:latin typeface="Nunito Black" pitchFamily="2" charset="0"/>
                <a:ea typeface="Tahoma" panose="020B0604030504040204" pitchFamily="34" charset="0"/>
                <a:cs typeface="Tahoma" panose="020B0604030504040204" pitchFamily="34" charset="0"/>
              </a:rPr>
              <a:t>đi</a:t>
            </a:r>
            <a:r>
              <a:rPr lang="en-US" sz="3200" b="1" dirty="0">
                <a:solidFill>
                  <a:srgbClr val="FF0000"/>
                </a:solidFill>
                <a:latin typeface="Nunito Black" pitchFamily="2" charset="0"/>
                <a:ea typeface="Tahoma" panose="020B0604030504040204" pitchFamily="34" charset="0"/>
                <a:cs typeface="Tahoma" panose="020B0604030504040204" pitchFamily="34" charset="0"/>
              </a:rPr>
              <a:t> </a:t>
            </a:r>
            <a:r>
              <a:rPr lang="en-US" sz="3200" b="1" dirty="0" err="1">
                <a:solidFill>
                  <a:srgbClr val="FF0000"/>
                </a:solidFill>
                <a:latin typeface="Nunito Black" pitchFamily="2" charset="0"/>
                <a:ea typeface="Tahoma" panose="020B0604030504040204" pitchFamily="34" charset="0"/>
                <a:cs typeface="Tahoma" panose="020B0604030504040204" pitchFamily="34" charset="0"/>
              </a:rPr>
              <a:t>ngủ</a:t>
            </a:r>
            <a:r>
              <a:rPr lang="en-US" sz="3200" b="1" dirty="0">
                <a:solidFill>
                  <a:srgbClr val="FF0000"/>
                </a:solidFill>
                <a:latin typeface="Nunito Black" pitchFamily="2" charset="0"/>
                <a:ea typeface="Tahoma" panose="020B0604030504040204" pitchFamily="34" charset="0"/>
                <a:cs typeface="Tahoma" panose="020B0604030504040204" pitchFamily="34" charset="0"/>
              </a:rPr>
              <a:t> </a:t>
            </a:r>
            <a:r>
              <a:rPr lang="en-US" sz="3200" b="1" dirty="0" err="1">
                <a:solidFill>
                  <a:srgbClr val="FF0000"/>
                </a:solidFill>
                <a:latin typeface="Nunito Black" pitchFamily="2" charset="0"/>
                <a:ea typeface="Tahoma" panose="020B0604030504040204" pitchFamily="34" charset="0"/>
                <a:cs typeface="Tahoma" panose="020B0604030504040204" pitchFamily="34" charset="0"/>
              </a:rPr>
              <a:t>muộn</a:t>
            </a:r>
            <a:r>
              <a:rPr lang="en-US" sz="3200" b="1" dirty="0">
                <a:solidFill>
                  <a:srgbClr val="FF0000"/>
                </a:solidFill>
                <a:latin typeface="Nunito Black" pitchFamily="2"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362952552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Miễn phí Phim Hoạt Hình động Vật Dễ Thương Siêu Dữ Dội Hổ Nhỏ Hổ Dễ Thươn  PNG &amp; PSD hình ảnh tải xuống _ kích thước 2000 × 2000px,ID832592559 -  Lovepik">
            <a:extLst>
              <a:ext uri="{FF2B5EF4-FFF2-40B4-BE49-F238E27FC236}">
                <a16:creationId xmlns="" xmlns:a16="http://schemas.microsoft.com/office/drawing/2014/main" id="{6404C57A-057A-100E-E148-EAD6D49EFD2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15000" y1="35698" x2="15000" y2="35698"/>
                        <a14:foregroundMark x1="16279" y1="35000" x2="19419" y2="35116"/>
                        <a14:foregroundMark x1="21744" y1="34535" x2="30233" y2="35233"/>
                        <a14:foregroundMark x1="30233" y1="35233" x2="34767" y2="34884"/>
                        <a14:foregroundMark x1="11512" y1="52791" x2="11512" y2="58953"/>
                        <a14:backgroundMark x1="17454" y1="38129" x2="43605" y2="68372"/>
                      </a14:backgroundRemoval>
                    </a14:imgEffect>
                  </a14:imgLayer>
                </a14:imgProps>
              </a:ext>
              <a:ext uri="{28A0092B-C50C-407E-A947-70E740481C1C}">
                <a14:useLocalDpi xmlns:a14="http://schemas.microsoft.com/office/drawing/2010/main" val="0"/>
              </a:ext>
            </a:extLst>
          </a:blip>
          <a:srcRect l="53" t="9999" r="-53" b="15557"/>
          <a:stretch/>
        </p:blipFill>
        <p:spPr bwMode="auto">
          <a:xfrm>
            <a:off x="-1066800" y="2038076"/>
            <a:ext cx="9982200" cy="497232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clipart&#10;&#10;Description automatically generated">
            <a:extLst>
              <a:ext uri="{FF2B5EF4-FFF2-40B4-BE49-F238E27FC236}">
                <a16:creationId xmlns="" xmlns:a16="http://schemas.microsoft.com/office/drawing/2014/main" id="{7BAAB50E-1425-F429-67EF-8F7936DBDD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0210800" y="4748462"/>
            <a:ext cx="1981200" cy="2033337"/>
          </a:xfrm>
          <a:prstGeom prst="rect">
            <a:avLst/>
          </a:prstGeom>
        </p:spPr>
      </p:pic>
      <p:sp>
        <p:nvSpPr>
          <p:cNvPr id="18" name="TextBox 17">
            <a:extLst>
              <a:ext uri="{FF2B5EF4-FFF2-40B4-BE49-F238E27FC236}">
                <a16:creationId xmlns="" xmlns:a16="http://schemas.microsoft.com/office/drawing/2014/main" id="{8886D720-4181-92A7-A3B3-87DC4FB82BAE}"/>
              </a:ext>
            </a:extLst>
          </p:cNvPr>
          <p:cNvSpPr txBox="1"/>
          <p:nvPr/>
        </p:nvSpPr>
        <p:spPr>
          <a:xfrm>
            <a:off x="8052596" y="1683573"/>
            <a:ext cx="4139404" cy="2758202"/>
          </a:xfrm>
          <a:prstGeom prst="wedgeRoundRectCallout">
            <a:avLst>
              <a:gd name="adj1" fmla="val 37100"/>
              <a:gd name="adj2" fmla="val 60739"/>
              <a:gd name="adj3" fmla="val 16667"/>
            </a:avLst>
          </a:prstGeom>
          <a:solidFill>
            <a:schemeClr val="accent6">
              <a:lumMod val="20000"/>
              <a:lumOff val="80000"/>
            </a:schemeClr>
          </a:solidFill>
          <a:ln w="19050">
            <a:solidFill>
              <a:schemeClr val="accent2">
                <a:lumMod val="50000"/>
              </a:schemeClr>
            </a:solidFill>
          </a:ln>
        </p:spPr>
        <p:txBody>
          <a:bodyPr wrap="square">
            <a:spAutoFit/>
          </a:bodyPr>
          <a:lstStyle/>
          <a:p>
            <a:pPr algn="just"/>
            <a:r>
              <a:rPr lang="vi-VN" sz="2600" b="1" i="0" dirty="0">
                <a:solidFill>
                  <a:srgbClr val="000000"/>
                </a:solidFill>
                <a:effectLst/>
                <a:latin typeface="Nunito" pitchFamily="2" charset="0"/>
              </a:rPr>
              <a:t>Gợi ý:</a:t>
            </a:r>
          </a:p>
          <a:p>
            <a:pPr algn="just"/>
            <a:r>
              <a:rPr lang="vi-VN" sz="2600" i="0" dirty="0">
                <a:solidFill>
                  <a:srgbClr val="000000"/>
                </a:solidFill>
                <a:effectLst/>
                <a:latin typeface="Nunito" pitchFamily="2" charset="0"/>
              </a:rPr>
              <a:t>- </a:t>
            </a:r>
            <a:r>
              <a:rPr lang="en-US" sz="2600" dirty="0" err="1">
                <a:solidFill>
                  <a:srgbClr val="000000"/>
                </a:solidFill>
                <a:latin typeface="Nunito" pitchFamily="2" charset="0"/>
              </a:rPr>
              <a:t>Đối</a:t>
            </a:r>
            <a:r>
              <a:rPr lang="en-US" sz="2600" dirty="0">
                <a:solidFill>
                  <a:srgbClr val="000000"/>
                </a:solidFill>
                <a:latin typeface="Nunito" pitchFamily="2" charset="0"/>
              </a:rPr>
              <a:t> </a:t>
            </a:r>
            <a:r>
              <a:rPr lang="en-US" sz="2600" dirty="0" err="1">
                <a:solidFill>
                  <a:srgbClr val="000000"/>
                </a:solidFill>
                <a:latin typeface="Nunito" pitchFamily="2" charset="0"/>
              </a:rPr>
              <a:t>với</a:t>
            </a:r>
            <a:r>
              <a:rPr lang="en-US" sz="2600" dirty="0">
                <a:solidFill>
                  <a:srgbClr val="000000"/>
                </a:solidFill>
                <a:latin typeface="Nunito" pitchFamily="2" charset="0"/>
              </a:rPr>
              <a:t> </a:t>
            </a:r>
            <a:r>
              <a:rPr lang="en-US" sz="2600" dirty="0" err="1">
                <a:solidFill>
                  <a:srgbClr val="000000"/>
                </a:solidFill>
                <a:latin typeface="Nunito" pitchFamily="2" charset="0"/>
              </a:rPr>
              <a:t>cây</a:t>
            </a:r>
            <a:r>
              <a:rPr lang="vi-VN" sz="2600" i="0" dirty="0">
                <a:solidFill>
                  <a:srgbClr val="000000"/>
                </a:solidFill>
                <a:effectLst/>
                <a:latin typeface="Nunito" pitchFamily="2" charset="0"/>
              </a:rPr>
              <a:t>?</a:t>
            </a:r>
          </a:p>
          <a:p>
            <a:pPr algn="just"/>
            <a:r>
              <a:rPr lang="vi-VN" sz="2600" i="0" dirty="0">
                <a:solidFill>
                  <a:srgbClr val="000000"/>
                </a:solidFill>
                <a:effectLst/>
                <a:latin typeface="Nunito" pitchFamily="2" charset="0"/>
              </a:rPr>
              <a:t>- </a:t>
            </a:r>
            <a:r>
              <a:rPr lang="en-US" sz="2600" dirty="0" err="1">
                <a:solidFill>
                  <a:srgbClr val="000000"/>
                </a:solidFill>
                <a:latin typeface="Nunito" pitchFamily="2" charset="0"/>
              </a:rPr>
              <a:t>Đối</a:t>
            </a:r>
            <a:r>
              <a:rPr lang="en-US" sz="2600" dirty="0">
                <a:solidFill>
                  <a:srgbClr val="000000"/>
                </a:solidFill>
                <a:latin typeface="Nunito" pitchFamily="2" charset="0"/>
              </a:rPr>
              <a:t> </a:t>
            </a:r>
            <a:r>
              <a:rPr lang="en-US" sz="2600" dirty="0" err="1">
                <a:solidFill>
                  <a:srgbClr val="000000"/>
                </a:solidFill>
                <a:latin typeface="Nunito" pitchFamily="2" charset="0"/>
              </a:rPr>
              <a:t>với</a:t>
            </a:r>
            <a:r>
              <a:rPr lang="en-US" sz="2600" dirty="0">
                <a:solidFill>
                  <a:srgbClr val="000000"/>
                </a:solidFill>
                <a:latin typeface="Nunito" pitchFamily="2" charset="0"/>
              </a:rPr>
              <a:t> </a:t>
            </a:r>
            <a:r>
              <a:rPr lang="en-US" sz="2600" dirty="0" err="1">
                <a:solidFill>
                  <a:srgbClr val="000000"/>
                </a:solidFill>
                <a:latin typeface="Nunito" pitchFamily="2" charset="0"/>
              </a:rPr>
              <a:t>hoa</a:t>
            </a:r>
            <a:r>
              <a:rPr lang="vi-VN" sz="2600" i="0" dirty="0">
                <a:solidFill>
                  <a:srgbClr val="000000"/>
                </a:solidFill>
                <a:effectLst/>
                <a:latin typeface="Nunito" pitchFamily="2" charset="0"/>
              </a:rPr>
              <a:t>?</a:t>
            </a:r>
          </a:p>
          <a:p>
            <a:pPr algn="just"/>
            <a:r>
              <a:rPr lang="en-US" sz="2600" dirty="0">
                <a:solidFill>
                  <a:srgbClr val="000000"/>
                </a:solidFill>
                <a:latin typeface="Nunito" pitchFamily="2" charset="0"/>
              </a:rPr>
              <a:t>- </a:t>
            </a:r>
            <a:r>
              <a:rPr lang="en-US" sz="2600" dirty="0" err="1">
                <a:solidFill>
                  <a:srgbClr val="000000"/>
                </a:solidFill>
                <a:latin typeface="Nunito" pitchFamily="2" charset="0"/>
              </a:rPr>
              <a:t>Đối</a:t>
            </a:r>
            <a:r>
              <a:rPr lang="en-US" sz="2600" dirty="0">
                <a:solidFill>
                  <a:srgbClr val="000000"/>
                </a:solidFill>
                <a:latin typeface="Nunito" pitchFamily="2" charset="0"/>
              </a:rPr>
              <a:t> </a:t>
            </a:r>
            <a:r>
              <a:rPr lang="en-US" sz="2600" dirty="0" err="1">
                <a:solidFill>
                  <a:srgbClr val="000000"/>
                </a:solidFill>
                <a:latin typeface="Nunito" pitchFamily="2" charset="0"/>
              </a:rPr>
              <a:t>với</a:t>
            </a:r>
            <a:r>
              <a:rPr lang="en-US" sz="2600" dirty="0">
                <a:solidFill>
                  <a:srgbClr val="000000"/>
                </a:solidFill>
                <a:latin typeface="Nunito" pitchFamily="2" charset="0"/>
              </a:rPr>
              <a:t> </a:t>
            </a:r>
            <a:r>
              <a:rPr lang="en-US" sz="2600" dirty="0" err="1">
                <a:solidFill>
                  <a:srgbClr val="000000"/>
                </a:solidFill>
                <a:latin typeface="Nunito" pitchFamily="2" charset="0"/>
              </a:rPr>
              <a:t>các</a:t>
            </a:r>
            <a:r>
              <a:rPr lang="en-US" sz="2600" dirty="0">
                <a:solidFill>
                  <a:srgbClr val="000000"/>
                </a:solidFill>
                <a:latin typeface="Nunito" pitchFamily="2" charset="0"/>
              </a:rPr>
              <a:t> </a:t>
            </a:r>
            <a:r>
              <a:rPr lang="en-US" sz="2600" dirty="0" err="1">
                <a:solidFill>
                  <a:srgbClr val="000000"/>
                </a:solidFill>
                <a:latin typeface="Nunito" pitchFamily="2" charset="0"/>
              </a:rPr>
              <a:t>bạn</a:t>
            </a:r>
            <a:r>
              <a:rPr lang="en-US" sz="2600" dirty="0">
                <a:solidFill>
                  <a:srgbClr val="000000"/>
                </a:solidFill>
                <a:latin typeface="Nunito" pitchFamily="2" charset="0"/>
              </a:rPr>
              <a:t> </a:t>
            </a:r>
            <a:r>
              <a:rPr lang="en-US" sz="2600" dirty="0" err="1">
                <a:solidFill>
                  <a:srgbClr val="000000"/>
                </a:solidFill>
                <a:latin typeface="Nunito" pitchFamily="2" charset="0"/>
              </a:rPr>
              <a:t>nhỏ</a:t>
            </a:r>
            <a:r>
              <a:rPr lang="vi-VN" sz="2600" i="0" dirty="0">
                <a:solidFill>
                  <a:srgbClr val="000000"/>
                </a:solidFill>
                <a:effectLst/>
                <a:latin typeface="Nunito" pitchFamily="2" charset="0"/>
              </a:rPr>
              <a:t>?</a:t>
            </a:r>
            <a:endParaRPr lang="en-US" sz="2600" i="0" dirty="0">
              <a:solidFill>
                <a:srgbClr val="000000"/>
              </a:solidFill>
              <a:effectLst/>
              <a:latin typeface="Nunito" pitchFamily="2" charset="0"/>
            </a:endParaRPr>
          </a:p>
          <a:p>
            <a:pPr algn="just"/>
            <a:r>
              <a:rPr lang="en-US" sz="2600" dirty="0" err="1">
                <a:solidFill>
                  <a:srgbClr val="000000"/>
                </a:solidFill>
                <a:latin typeface="Nunito" pitchFamily="2" charset="0"/>
              </a:rPr>
              <a:t>Em</a:t>
            </a:r>
            <a:r>
              <a:rPr lang="en-US" sz="2600" dirty="0">
                <a:solidFill>
                  <a:srgbClr val="000000"/>
                </a:solidFill>
                <a:latin typeface="Nunito" pitchFamily="2" charset="0"/>
              </a:rPr>
              <a:t> </a:t>
            </a:r>
            <a:r>
              <a:rPr lang="en-US" sz="2600" dirty="0" err="1">
                <a:solidFill>
                  <a:srgbClr val="000000"/>
                </a:solidFill>
                <a:latin typeface="Nunito" pitchFamily="2" charset="0"/>
              </a:rPr>
              <a:t>hãy</a:t>
            </a:r>
            <a:r>
              <a:rPr lang="en-US" sz="2600" dirty="0">
                <a:solidFill>
                  <a:srgbClr val="000000"/>
                </a:solidFill>
                <a:latin typeface="Nunito" pitchFamily="2" charset="0"/>
              </a:rPr>
              <a:t> </a:t>
            </a:r>
            <a:r>
              <a:rPr lang="en-US" sz="2600" dirty="0" err="1">
                <a:solidFill>
                  <a:srgbClr val="000000"/>
                </a:solidFill>
                <a:latin typeface="Nunito" pitchFamily="2" charset="0"/>
              </a:rPr>
              <a:t>đọc</a:t>
            </a:r>
            <a:r>
              <a:rPr lang="en-US" sz="2600" dirty="0">
                <a:solidFill>
                  <a:srgbClr val="000000"/>
                </a:solidFill>
                <a:latin typeface="Nunito" pitchFamily="2" charset="0"/>
              </a:rPr>
              <a:t> </a:t>
            </a:r>
            <a:r>
              <a:rPr lang="en-US" sz="2600" dirty="0" err="1">
                <a:solidFill>
                  <a:srgbClr val="000000"/>
                </a:solidFill>
                <a:latin typeface="Nunito" pitchFamily="2" charset="0"/>
              </a:rPr>
              <a:t>kĩ</a:t>
            </a:r>
            <a:r>
              <a:rPr lang="en-US" sz="2600" dirty="0">
                <a:solidFill>
                  <a:srgbClr val="000000"/>
                </a:solidFill>
                <a:latin typeface="Nunito" pitchFamily="2" charset="0"/>
              </a:rPr>
              <a:t> </a:t>
            </a:r>
            <a:r>
              <a:rPr lang="en-US" sz="2600" dirty="0" err="1">
                <a:solidFill>
                  <a:srgbClr val="000000"/>
                </a:solidFill>
                <a:latin typeface="Nunito" pitchFamily="2" charset="0"/>
              </a:rPr>
              <a:t>khổ</a:t>
            </a:r>
            <a:r>
              <a:rPr lang="en-US" sz="2600" dirty="0">
                <a:solidFill>
                  <a:srgbClr val="000000"/>
                </a:solidFill>
                <a:latin typeface="Nunito" pitchFamily="2" charset="0"/>
              </a:rPr>
              <a:t> </a:t>
            </a:r>
            <a:r>
              <a:rPr lang="en-US" sz="2600" dirty="0" err="1">
                <a:solidFill>
                  <a:srgbClr val="000000"/>
                </a:solidFill>
                <a:latin typeface="Nunito" pitchFamily="2" charset="0"/>
              </a:rPr>
              <a:t>thơ</a:t>
            </a:r>
            <a:r>
              <a:rPr lang="en-US" sz="2600" dirty="0">
                <a:solidFill>
                  <a:srgbClr val="000000"/>
                </a:solidFill>
                <a:latin typeface="Nunito" pitchFamily="2" charset="0"/>
              </a:rPr>
              <a:t> </a:t>
            </a:r>
            <a:r>
              <a:rPr lang="en-US" sz="2600" dirty="0" err="1">
                <a:solidFill>
                  <a:srgbClr val="000000"/>
                </a:solidFill>
                <a:latin typeface="Nunito" pitchFamily="2" charset="0"/>
              </a:rPr>
              <a:t>thứ</a:t>
            </a:r>
            <a:r>
              <a:rPr lang="en-US" sz="2600" dirty="0">
                <a:solidFill>
                  <a:srgbClr val="000000"/>
                </a:solidFill>
                <a:latin typeface="Nunito" pitchFamily="2" charset="0"/>
              </a:rPr>
              <a:t> </a:t>
            </a:r>
            <a:r>
              <a:rPr lang="en-US" sz="2600" dirty="0" err="1">
                <a:solidFill>
                  <a:srgbClr val="000000"/>
                </a:solidFill>
                <a:latin typeface="Nunito" pitchFamily="2" charset="0"/>
              </a:rPr>
              <a:t>hai</a:t>
            </a:r>
            <a:r>
              <a:rPr lang="en-US" sz="2600" dirty="0">
                <a:solidFill>
                  <a:srgbClr val="000000"/>
                </a:solidFill>
                <a:latin typeface="Nunito" pitchFamily="2" charset="0"/>
              </a:rPr>
              <a:t> </a:t>
            </a:r>
            <a:r>
              <a:rPr lang="en-US" sz="2600" dirty="0" err="1">
                <a:solidFill>
                  <a:srgbClr val="000000"/>
                </a:solidFill>
                <a:latin typeface="Nunito" pitchFamily="2" charset="0"/>
              </a:rPr>
              <a:t>để</a:t>
            </a:r>
            <a:r>
              <a:rPr lang="en-US" sz="2600" dirty="0">
                <a:solidFill>
                  <a:srgbClr val="000000"/>
                </a:solidFill>
                <a:latin typeface="Nunito" pitchFamily="2" charset="0"/>
              </a:rPr>
              <a:t> </a:t>
            </a:r>
            <a:r>
              <a:rPr lang="en-US" sz="2600" dirty="0" err="1">
                <a:solidFill>
                  <a:srgbClr val="000000"/>
                </a:solidFill>
                <a:latin typeface="Nunito" pitchFamily="2" charset="0"/>
              </a:rPr>
              <a:t>trả</a:t>
            </a:r>
            <a:r>
              <a:rPr lang="en-US" sz="2600" dirty="0">
                <a:solidFill>
                  <a:srgbClr val="000000"/>
                </a:solidFill>
                <a:latin typeface="Nunito" pitchFamily="2" charset="0"/>
              </a:rPr>
              <a:t> </a:t>
            </a:r>
            <a:r>
              <a:rPr lang="en-US" sz="2600" dirty="0" err="1">
                <a:solidFill>
                  <a:srgbClr val="000000"/>
                </a:solidFill>
                <a:latin typeface="Nunito" pitchFamily="2" charset="0"/>
              </a:rPr>
              <a:t>lời</a:t>
            </a:r>
            <a:r>
              <a:rPr lang="en-US" sz="2600" dirty="0">
                <a:solidFill>
                  <a:srgbClr val="000000"/>
                </a:solidFill>
                <a:latin typeface="Nunito" pitchFamily="2" charset="0"/>
              </a:rPr>
              <a:t> </a:t>
            </a:r>
            <a:r>
              <a:rPr lang="en-US" sz="2600" dirty="0" err="1">
                <a:solidFill>
                  <a:srgbClr val="000000"/>
                </a:solidFill>
                <a:latin typeface="Nunito" pitchFamily="2" charset="0"/>
              </a:rPr>
              <a:t>câu</a:t>
            </a:r>
            <a:r>
              <a:rPr lang="en-US" sz="2600" dirty="0">
                <a:solidFill>
                  <a:srgbClr val="000000"/>
                </a:solidFill>
                <a:latin typeface="Nunito" pitchFamily="2" charset="0"/>
              </a:rPr>
              <a:t> </a:t>
            </a:r>
            <a:r>
              <a:rPr lang="en-US" sz="2600" dirty="0" err="1">
                <a:solidFill>
                  <a:srgbClr val="000000"/>
                </a:solidFill>
                <a:latin typeface="Nunito" pitchFamily="2" charset="0"/>
              </a:rPr>
              <a:t>hỏi</a:t>
            </a:r>
            <a:r>
              <a:rPr lang="en-US" sz="2600" dirty="0">
                <a:solidFill>
                  <a:srgbClr val="000000"/>
                </a:solidFill>
                <a:latin typeface="Nunito" pitchFamily="2" charset="0"/>
              </a:rPr>
              <a:t>.</a:t>
            </a:r>
            <a:endParaRPr lang="vi-VN" sz="2600" i="0" dirty="0">
              <a:solidFill>
                <a:srgbClr val="000000"/>
              </a:solidFill>
              <a:effectLst/>
              <a:latin typeface="Nunito" pitchFamily="2" charset="0"/>
            </a:endParaRPr>
          </a:p>
        </p:txBody>
      </p:sp>
      <p:sp>
        <p:nvSpPr>
          <p:cNvPr id="19" name="TextBox 18">
            <a:extLst>
              <a:ext uri="{FF2B5EF4-FFF2-40B4-BE49-F238E27FC236}">
                <a16:creationId xmlns="" xmlns:a16="http://schemas.microsoft.com/office/drawing/2014/main" id="{B626A738-1FE8-B7EB-9329-6DF608F3514E}"/>
              </a:ext>
            </a:extLst>
          </p:cNvPr>
          <p:cNvSpPr txBox="1"/>
          <p:nvPr/>
        </p:nvSpPr>
        <p:spPr>
          <a:xfrm>
            <a:off x="1371600" y="4648200"/>
            <a:ext cx="8229600" cy="461665"/>
          </a:xfrm>
          <a:prstGeom prst="rect">
            <a:avLst/>
          </a:prstGeom>
          <a:noFill/>
        </p:spPr>
        <p:txBody>
          <a:bodyPr wrap="square">
            <a:spAutoFit/>
          </a:bodyPr>
          <a:lstStyle/>
          <a:p>
            <a:endParaRPr lang="vi-VN" sz="2400" b="1" dirty="0">
              <a:solidFill>
                <a:srgbClr val="FF0000"/>
              </a:solidFill>
              <a:latin typeface="OpenSans"/>
            </a:endParaRPr>
          </a:p>
        </p:txBody>
      </p:sp>
      <p:pic>
        <p:nvPicPr>
          <p:cNvPr id="21" name="Picture 20">
            <a:extLst>
              <a:ext uri="{FF2B5EF4-FFF2-40B4-BE49-F238E27FC236}">
                <a16:creationId xmlns="" xmlns:a16="http://schemas.microsoft.com/office/drawing/2014/main" id="{DA462E8E-561A-8511-57C2-CAAF611ED809}"/>
              </a:ext>
            </a:extLst>
          </p:cNvPr>
          <p:cNvPicPr>
            <a:picLocks noChangeAspect="1"/>
          </p:cNvPicPr>
          <p:nvPr/>
        </p:nvPicPr>
        <p:blipFill rotWithShape="1">
          <a:blip r:embed="rId6"/>
          <a:srcRect t="14694" b="21814"/>
          <a:stretch/>
        </p:blipFill>
        <p:spPr>
          <a:xfrm>
            <a:off x="4997" y="109176"/>
            <a:ext cx="1002831" cy="838201"/>
          </a:xfrm>
          <a:prstGeom prst="rect">
            <a:avLst/>
          </a:prstGeom>
        </p:spPr>
      </p:pic>
      <p:sp>
        <p:nvSpPr>
          <p:cNvPr id="2" name="TextBox 1">
            <a:extLst>
              <a:ext uri="{FF2B5EF4-FFF2-40B4-BE49-F238E27FC236}">
                <a16:creationId xmlns="" xmlns:a16="http://schemas.microsoft.com/office/drawing/2014/main" id="{8DB2DD22-29B2-C4C4-DD77-80D26F326D35}"/>
              </a:ext>
            </a:extLst>
          </p:cNvPr>
          <p:cNvSpPr txBox="1"/>
          <p:nvPr/>
        </p:nvSpPr>
        <p:spPr>
          <a:xfrm>
            <a:off x="1007828" y="168411"/>
            <a:ext cx="9812572" cy="1191816"/>
          </a:xfrm>
          <a:prstGeom prst="roundRect">
            <a:avLst/>
          </a:prstGeom>
          <a:solidFill>
            <a:srgbClr val="FFFFCC"/>
          </a:solidFill>
          <a:ln>
            <a:prstDash val="dash"/>
          </a:ln>
        </p:spPr>
        <p:style>
          <a:lnRef idx="2">
            <a:schemeClr val="accent1"/>
          </a:lnRef>
          <a:fillRef idx="1">
            <a:schemeClr val="lt1"/>
          </a:fillRef>
          <a:effectRef idx="0">
            <a:schemeClr val="accent1"/>
          </a:effectRef>
          <a:fontRef idx="minor">
            <a:schemeClr val="dk1"/>
          </a:fontRef>
        </p:style>
        <p:txBody>
          <a:bodyPr wrap="square">
            <a:spAutoFit/>
          </a:bodyPr>
          <a:lstStyle/>
          <a:p>
            <a:r>
              <a:rPr lang="en-US" sz="3200" b="1" dirty="0" err="1">
                <a:solidFill>
                  <a:srgbClr val="036119"/>
                </a:solidFill>
                <a:latin typeface="Nunito Black" pitchFamily="2" charset="0"/>
                <a:ea typeface="Tahoma" panose="020B0604030504040204" pitchFamily="34" charset="0"/>
                <a:cs typeface="Tahoma" panose="020B0604030504040204" pitchFamily="34" charset="0"/>
              </a:rPr>
              <a:t>Câu</a:t>
            </a:r>
            <a:r>
              <a:rPr lang="en-US" sz="3200" b="1" dirty="0">
                <a:solidFill>
                  <a:srgbClr val="036119"/>
                </a:solidFill>
                <a:latin typeface="Nunito Black" pitchFamily="2" charset="0"/>
                <a:ea typeface="Tahoma" panose="020B0604030504040204" pitchFamily="34" charset="0"/>
                <a:cs typeface="Tahoma" panose="020B0604030504040204" pitchFamily="34" charset="0"/>
              </a:rPr>
              <a:t> 2: </a:t>
            </a:r>
            <a:r>
              <a:rPr lang="en-US" sz="3200" b="1" dirty="0" err="1">
                <a:solidFill>
                  <a:srgbClr val="036119"/>
                </a:solidFill>
                <a:latin typeface="Nunito Black" pitchFamily="2" charset="0"/>
                <a:ea typeface="Tahoma" panose="020B0604030504040204" pitchFamily="34" charset="0"/>
                <a:cs typeface="Tahoma" panose="020B0604030504040204" pitchFamily="34" charset="0"/>
              </a:rPr>
              <a:t>Nắng</a:t>
            </a:r>
            <a:r>
              <a:rPr lang="en-US" sz="3200" b="1" dirty="0">
                <a:solidFill>
                  <a:srgbClr val="036119"/>
                </a:solidFill>
                <a:latin typeface="Nunito Black" pitchFamily="2" charset="0"/>
                <a:ea typeface="Tahoma" panose="020B0604030504040204" pitchFamily="34" charset="0"/>
                <a:cs typeface="Tahoma" panose="020B0604030504040204" pitchFamily="34" charset="0"/>
              </a:rPr>
              <a:t> </a:t>
            </a:r>
            <a:r>
              <a:rPr lang="en-US" sz="3200" b="1" dirty="0" err="1">
                <a:solidFill>
                  <a:srgbClr val="036119"/>
                </a:solidFill>
                <a:latin typeface="Nunito Black" pitchFamily="2" charset="0"/>
                <a:ea typeface="Tahoma" panose="020B0604030504040204" pitchFamily="34" charset="0"/>
                <a:cs typeface="Tahoma" panose="020B0604030504040204" pitchFamily="34" charset="0"/>
              </a:rPr>
              <a:t>mùa</a:t>
            </a:r>
            <a:r>
              <a:rPr lang="en-US" sz="3200" b="1" dirty="0">
                <a:solidFill>
                  <a:srgbClr val="036119"/>
                </a:solidFill>
                <a:latin typeface="Nunito Black" pitchFamily="2" charset="0"/>
                <a:ea typeface="Tahoma" panose="020B0604030504040204" pitchFamily="34" charset="0"/>
                <a:cs typeface="Tahoma" panose="020B0604030504040204" pitchFamily="34" charset="0"/>
              </a:rPr>
              <a:t> </a:t>
            </a:r>
            <a:r>
              <a:rPr lang="en-US" sz="3200" b="1" dirty="0" err="1">
                <a:solidFill>
                  <a:srgbClr val="036119"/>
                </a:solidFill>
                <a:latin typeface="Nunito Black" pitchFamily="2" charset="0"/>
                <a:ea typeface="Tahoma" panose="020B0604030504040204" pitchFamily="34" charset="0"/>
                <a:cs typeface="Tahoma" panose="020B0604030504040204" pitchFamily="34" charset="0"/>
              </a:rPr>
              <a:t>hè</a:t>
            </a:r>
            <a:r>
              <a:rPr lang="en-US" sz="3200" b="1" dirty="0">
                <a:solidFill>
                  <a:srgbClr val="036119"/>
                </a:solidFill>
                <a:latin typeface="Nunito Black" pitchFamily="2" charset="0"/>
                <a:ea typeface="Tahoma" panose="020B0604030504040204" pitchFamily="34" charset="0"/>
                <a:cs typeface="Tahoma" panose="020B0604030504040204" pitchFamily="34" charset="0"/>
              </a:rPr>
              <a:t> </a:t>
            </a:r>
            <a:r>
              <a:rPr lang="en-US" sz="3200" b="1" dirty="0" err="1">
                <a:solidFill>
                  <a:srgbClr val="036119"/>
                </a:solidFill>
                <a:latin typeface="Nunito Black" pitchFamily="2" charset="0"/>
                <a:ea typeface="Tahoma" panose="020B0604030504040204" pitchFamily="34" charset="0"/>
                <a:cs typeface="Tahoma" panose="020B0604030504040204" pitchFamily="34" charset="0"/>
              </a:rPr>
              <a:t>mang</a:t>
            </a:r>
            <a:r>
              <a:rPr lang="en-US" sz="3200" b="1" dirty="0">
                <a:solidFill>
                  <a:srgbClr val="036119"/>
                </a:solidFill>
                <a:latin typeface="Nunito Black" pitchFamily="2" charset="0"/>
                <a:ea typeface="Tahoma" panose="020B0604030504040204" pitchFamily="34" charset="0"/>
                <a:cs typeface="Tahoma" panose="020B0604030504040204" pitchFamily="34" charset="0"/>
              </a:rPr>
              <a:t> </a:t>
            </a:r>
            <a:r>
              <a:rPr lang="en-US" sz="3200" b="1" dirty="0" err="1">
                <a:solidFill>
                  <a:srgbClr val="036119"/>
                </a:solidFill>
                <a:latin typeface="Nunito Black" pitchFamily="2" charset="0"/>
                <a:ea typeface="Tahoma" panose="020B0604030504040204" pitchFamily="34" charset="0"/>
                <a:cs typeface="Tahoma" panose="020B0604030504040204" pitchFamily="34" charset="0"/>
              </a:rPr>
              <a:t>đến</a:t>
            </a:r>
            <a:r>
              <a:rPr lang="en-US" sz="3200" b="1" dirty="0">
                <a:solidFill>
                  <a:srgbClr val="036119"/>
                </a:solidFill>
                <a:latin typeface="Nunito Black" pitchFamily="2" charset="0"/>
                <a:ea typeface="Tahoma" panose="020B0604030504040204" pitchFamily="34" charset="0"/>
                <a:cs typeface="Tahoma" panose="020B0604030504040204" pitchFamily="34" charset="0"/>
              </a:rPr>
              <a:t> </a:t>
            </a:r>
            <a:r>
              <a:rPr lang="en-US" sz="3200" b="1" dirty="0" err="1">
                <a:solidFill>
                  <a:srgbClr val="036119"/>
                </a:solidFill>
                <a:latin typeface="Nunito Black" pitchFamily="2" charset="0"/>
                <a:ea typeface="Tahoma" panose="020B0604030504040204" pitchFamily="34" charset="0"/>
                <a:cs typeface="Tahoma" panose="020B0604030504040204" pitchFamily="34" charset="0"/>
              </a:rPr>
              <a:t>cho</a:t>
            </a:r>
            <a:r>
              <a:rPr lang="en-US" sz="3200" b="1" dirty="0">
                <a:solidFill>
                  <a:srgbClr val="036119"/>
                </a:solidFill>
                <a:latin typeface="Nunito Black" pitchFamily="2" charset="0"/>
                <a:ea typeface="Tahoma" panose="020B0604030504040204" pitchFamily="34" charset="0"/>
                <a:cs typeface="Tahoma" panose="020B0604030504040204" pitchFamily="34" charset="0"/>
              </a:rPr>
              <a:t> </a:t>
            </a:r>
            <a:r>
              <a:rPr lang="en-US" sz="3200" b="1" err="1">
                <a:solidFill>
                  <a:srgbClr val="036119"/>
                </a:solidFill>
                <a:latin typeface="Nunito Black" pitchFamily="2" charset="0"/>
                <a:ea typeface="Tahoma" panose="020B0604030504040204" pitchFamily="34" charset="0"/>
                <a:cs typeface="Tahoma" panose="020B0604030504040204" pitchFamily="34" charset="0"/>
              </a:rPr>
              <a:t>cuộc</a:t>
            </a:r>
            <a:r>
              <a:rPr lang="en-US" sz="3200" b="1">
                <a:solidFill>
                  <a:srgbClr val="036119"/>
                </a:solidFill>
                <a:latin typeface="Nunito Black" pitchFamily="2" charset="0"/>
                <a:ea typeface="Tahoma" panose="020B0604030504040204" pitchFamily="34" charset="0"/>
                <a:cs typeface="Tahoma" panose="020B0604030504040204" pitchFamily="34" charset="0"/>
              </a:rPr>
              <a:t> sống</a:t>
            </a:r>
          </a:p>
          <a:p>
            <a:r>
              <a:rPr lang="en-US" sz="3200" b="1">
                <a:solidFill>
                  <a:srgbClr val="036119"/>
                </a:solidFill>
                <a:latin typeface="Nunito Black" pitchFamily="2" charset="0"/>
                <a:ea typeface="Tahoma" panose="020B0604030504040204" pitchFamily="34" charset="0"/>
                <a:cs typeface="Tahoma" panose="020B0604030504040204" pitchFamily="34" charset="0"/>
              </a:rPr>
              <a:t>                            những </a:t>
            </a:r>
            <a:r>
              <a:rPr lang="en-US" sz="3200" b="1" dirty="0" err="1">
                <a:solidFill>
                  <a:srgbClr val="036119"/>
                </a:solidFill>
                <a:latin typeface="Nunito Black" pitchFamily="2" charset="0"/>
                <a:ea typeface="Tahoma" panose="020B0604030504040204" pitchFamily="34" charset="0"/>
                <a:cs typeface="Tahoma" panose="020B0604030504040204" pitchFamily="34" charset="0"/>
              </a:rPr>
              <a:t>ích</a:t>
            </a:r>
            <a:r>
              <a:rPr lang="en-US" sz="3200" b="1" dirty="0">
                <a:solidFill>
                  <a:srgbClr val="036119"/>
                </a:solidFill>
                <a:latin typeface="Nunito Black" pitchFamily="2" charset="0"/>
                <a:ea typeface="Tahoma" panose="020B0604030504040204" pitchFamily="34" charset="0"/>
                <a:cs typeface="Tahoma" panose="020B0604030504040204" pitchFamily="34" charset="0"/>
              </a:rPr>
              <a:t> </a:t>
            </a:r>
            <a:r>
              <a:rPr lang="en-US" sz="3200" b="1" dirty="0" err="1">
                <a:solidFill>
                  <a:srgbClr val="036119"/>
                </a:solidFill>
                <a:latin typeface="Nunito Black" pitchFamily="2" charset="0"/>
                <a:ea typeface="Tahoma" panose="020B0604030504040204" pitchFamily="34" charset="0"/>
                <a:cs typeface="Tahoma" panose="020B0604030504040204" pitchFamily="34" charset="0"/>
              </a:rPr>
              <a:t>lợi</a:t>
            </a:r>
            <a:r>
              <a:rPr lang="en-US" sz="3200" b="1" dirty="0">
                <a:solidFill>
                  <a:srgbClr val="036119"/>
                </a:solidFill>
                <a:latin typeface="Nunito Black" pitchFamily="2" charset="0"/>
                <a:ea typeface="Tahoma" panose="020B0604030504040204" pitchFamily="34" charset="0"/>
                <a:cs typeface="Tahoma" panose="020B0604030504040204" pitchFamily="34" charset="0"/>
              </a:rPr>
              <a:t> </a:t>
            </a:r>
            <a:r>
              <a:rPr lang="en-US" sz="3200" b="1" dirty="0" err="1">
                <a:solidFill>
                  <a:srgbClr val="036119"/>
                </a:solidFill>
                <a:latin typeface="Nunito Black" pitchFamily="2" charset="0"/>
                <a:ea typeface="Tahoma" panose="020B0604030504040204" pitchFamily="34" charset="0"/>
                <a:cs typeface="Tahoma" panose="020B0604030504040204" pitchFamily="34" charset="0"/>
              </a:rPr>
              <a:t>gì</a:t>
            </a:r>
            <a:r>
              <a:rPr lang="en-US" sz="3200" b="1" dirty="0">
                <a:solidFill>
                  <a:srgbClr val="036119"/>
                </a:solidFill>
                <a:latin typeface="Nunito Black" pitchFamily="2" charset="0"/>
                <a:ea typeface="Tahoma" panose="020B0604030504040204" pitchFamily="34" charset="0"/>
                <a:cs typeface="Tahoma" panose="020B0604030504040204" pitchFamily="34" charset="0"/>
              </a:rPr>
              <a:t>?</a:t>
            </a:r>
          </a:p>
        </p:txBody>
      </p:sp>
      <p:sp>
        <p:nvSpPr>
          <p:cNvPr id="13" name="TextBox 12">
            <a:extLst>
              <a:ext uri="{FF2B5EF4-FFF2-40B4-BE49-F238E27FC236}">
                <a16:creationId xmlns="" xmlns:a16="http://schemas.microsoft.com/office/drawing/2014/main" id="{12654F4A-DE93-4D5B-BC1C-6360B6238757}"/>
              </a:ext>
            </a:extLst>
          </p:cNvPr>
          <p:cNvSpPr txBox="1"/>
          <p:nvPr/>
        </p:nvSpPr>
        <p:spPr>
          <a:xfrm>
            <a:off x="33166" y="3978354"/>
            <a:ext cx="9339434" cy="1736646"/>
          </a:xfrm>
          <a:prstGeom prst="roundRect">
            <a:avLst/>
          </a:prstGeom>
          <a:noFill/>
          <a:ln w="28575">
            <a:noFill/>
            <a:prstDash val="dashDot"/>
          </a:ln>
        </p:spPr>
        <p:txBody>
          <a:bodyPr wrap="square">
            <a:spAutoFit/>
          </a:bodyPr>
          <a:lstStyle/>
          <a:p>
            <a:r>
              <a:rPr lang="vi-VN" sz="2400" b="1" dirty="0">
                <a:solidFill>
                  <a:srgbClr val="FF0000"/>
                </a:solidFill>
                <a:latin typeface="Nunito" pitchFamily="2" charset="0"/>
              </a:rPr>
              <a:t>Nắng mùa hè mang đến cho cuộc sống </a:t>
            </a:r>
            <a:r>
              <a:rPr lang="vi-VN" sz="2400" b="1">
                <a:solidFill>
                  <a:srgbClr val="FF0000"/>
                </a:solidFill>
                <a:latin typeface="Nunito" pitchFamily="2" charset="0"/>
              </a:rPr>
              <a:t>nhiều ích </a:t>
            </a:r>
            <a:r>
              <a:rPr lang="vi-VN" sz="2400" b="1" dirty="0">
                <a:solidFill>
                  <a:srgbClr val="FF0000"/>
                </a:solidFill>
                <a:latin typeface="Nunito" pitchFamily="2" charset="0"/>
              </a:rPr>
              <a:t>lợi:</a:t>
            </a:r>
          </a:p>
          <a:p>
            <a:r>
              <a:rPr lang="vi-VN" sz="2400" b="1" dirty="0">
                <a:solidFill>
                  <a:srgbClr val="FF0000"/>
                </a:solidFill>
                <a:latin typeface="Nunito" pitchFamily="2" charset="0"/>
              </a:rPr>
              <a:t>- Đối với cây: làm cho cây chóng lớn</a:t>
            </a:r>
          </a:p>
          <a:p>
            <a:r>
              <a:rPr lang="vi-VN" sz="2400" b="1" dirty="0">
                <a:solidFill>
                  <a:srgbClr val="FF0000"/>
                </a:solidFill>
                <a:latin typeface="Nunito" pitchFamily="2" charset="0"/>
              </a:rPr>
              <a:t>- Đối với hoa lá: cho lá thêm màu sắc</a:t>
            </a:r>
          </a:p>
          <a:p>
            <a:r>
              <a:rPr lang="vi-VN" sz="2400" b="1" dirty="0">
                <a:solidFill>
                  <a:srgbClr val="FF0000"/>
                </a:solidFill>
                <a:latin typeface="Nunito" pitchFamily="2" charset="0"/>
              </a:rPr>
              <a:t>- Đối với các bạn nhỏ: cho các bạn nhỏ được nghỉ học</a:t>
            </a:r>
          </a:p>
        </p:txBody>
      </p:sp>
    </p:spTree>
    <p:extLst>
      <p:ext uri="{BB962C8B-B14F-4D97-AF65-F5344CB8AC3E}">
        <p14:creationId xmlns:p14="http://schemas.microsoft.com/office/powerpoint/2010/main" val="5298889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4F790D0A-4802-11CD-89C7-6CEA47F1CFEE}"/>
              </a:ext>
            </a:extLst>
          </p:cNvPr>
          <p:cNvSpPr txBox="1"/>
          <p:nvPr/>
        </p:nvSpPr>
        <p:spPr>
          <a:xfrm>
            <a:off x="1143000" y="115014"/>
            <a:ext cx="8839199" cy="646986"/>
          </a:xfrm>
          <a:prstGeom prst="roundRect">
            <a:avLst/>
          </a:prstGeom>
          <a:solidFill>
            <a:srgbClr val="FFFFCC"/>
          </a:solidFill>
          <a:ln>
            <a:prstDash val="dash"/>
          </a:ln>
        </p:spPr>
        <p:style>
          <a:lnRef idx="2">
            <a:schemeClr val="accent1"/>
          </a:lnRef>
          <a:fillRef idx="1">
            <a:schemeClr val="lt1"/>
          </a:fillRef>
          <a:effectRef idx="0">
            <a:schemeClr val="accent1"/>
          </a:effectRef>
          <a:fontRef idx="minor">
            <a:schemeClr val="dk1"/>
          </a:fontRef>
        </p:style>
        <p:txBody>
          <a:bodyPr wrap="square">
            <a:spAutoFit/>
          </a:bodyPr>
          <a:lstStyle/>
          <a:p>
            <a:r>
              <a:rPr lang="vi-VN" sz="3200" b="1" i="0" dirty="0">
                <a:solidFill>
                  <a:srgbClr val="14960A"/>
                </a:solidFill>
                <a:effectLst/>
                <a:latin typeface="Nunito Black" pitchFamily="2" charset="0"/>
                <a:ea typeface="Tahoma" panose="020B0604030504040204" pitchFamily="34" charset="0"/>
                <a:cs typeface="Tahoma" panose="020B0604030504040204" pitchFamily="34" charset="0"/>
              </a:rPr>
              <a:t>Câu 3</a:t>
            </a:r>
            <a:r>
              <a:rPr lang="en-US" sz="3200" b="1" dirty="0">
                <a:solidFill>
                  <a:srgbClr val="14960A"/>
                </a:solidFill>
                <a:latin typeface="Nunito Black" pitchFamily="2" charset="0"/>
                <a:ea typeface="Tahoma" panose="020B0604030504040204" pitchFamily="34" charset="0"/>
                <a:cs typeface="Tahoma" panose="020B0604030504040204" pitchFamily="34" charset="0"/>
              </a:rPr>
              <a:t>: </a:t>
            </a:r>
            <a:r>
              <a:rPr lang="en-US" sz="3200" b="1" dirty="0" err="1">
                <a:solidFill>
                  <a:srgbClr val="14960A"/>
                </a:solidFill>
                <a:latin typeface="Nunito Black" pitchFamily="2" charset="0"/>
                <a:ea typeface="Tahoma" panose="020B0604030504040204" pitchFamily="34" charset="0"/>
                <a:cs typeface="Tahoma" panose="020B0604030504040204" pitchFamily="34" charset="0"/>
              </a:rPr>
              <a:t>Ngày</a:t>
            </a:r>
            <a:r>
              <a:rPr lang="en-US" sz="3200" b="1" dirty="0">
                <a:solidFill>
                  <a:srgbClr val="14960A"/>
                </a:solidFill>
                <a:latin typeface="Nunito Black" pitchFamily="2" charset="0"/>
                <a:ea typeface="Tahoma" panose="020B0604030504040204" pitchFamily="34" charset="0"/>
                <a:cs typeface="Tahoma" panose="020B0604030504040204" pitchFamily="34" charset="0"/>
              </a:rPr>
              <a:t> </a:t>
            </a:r>
            <a:r>
              <a:rPr lang="en-US" sz="3200" b="1" dirty="0" err="1">
                <a:solidFill>
                  <a:srgbClr val="14960A"/>
                </a:solidFill>
                <a:latin typeface="Nunito Black" pitchFamily="2" charset="0"/>
                <a:ea typeface="Tahoma" panose="020B0604030504040204" pitchFamily="34" charset="0"/>
                <a:cs typeface="Tahoma" panose="020B0604030504040204" pitchFamily="34" charset="0"/>
              </a:rPr>
              <a:t>của</a:t>
            </a:r>
            <a:r>
              <a:rPr lang="en-US" sz="3200" b="1" dirty="0">
                <a:solidFill>
                  <a:srgbClr val="14960A"/>
                </a:solidFill>
                <a:latin typeface="Nunito Black" pitchFamily="2" charset="0"/>
                <a:ea typeface="Tahoma" panose="020B0604030504040204" pitchFamily="34" charset="0"/>
                <a:cs typeface="Tahoma" panose="020B0604030504040204" pitchFamily="34" charset="0"/>
              </a:rPr>
              <a:t> </a:t>
            </a:r>
            <a:r>
              <a:rPr lang="en-US" sz="3200" b="1" dirty="0" err="1">
                <a:solidFill>
                  <a:srgbClr val="14960A"/>
                </a:solidFill>
                <a:latin typeface="Nunito Black" pitchFamily="2" charset="0"/>
                <a:ea typeface="Tahoma" panose="020B0604030504040204" pitchFamily="34" charset="0"/>
                <a:cs typeface="Tahoma" panose="020B0604030504040204" pitchFamily="34" charset="0"/>
              </a:rPr>
              <a:t>mùa</a:t>
            </a:r>
            <a:r>
              <a:rPr lang="en-US" sz="3200" b="1" dirty="0">
                <a:solidFill>
                  <a:srgbClr val="14960A"/>
                </a:solidFill>
                <a:latin typeface="Nunito Black" pitchFamily="2" charset="0"/>
                <a:ea typeface="Tahoma" panose="020B0604030504040204" pitchFamily="34" charset="0"/>
                <a:cs typeface="Tahoma" panose="020B0604030504040204" pitchFamily="34" charset="0"/>
              </a:rPr>
              <a:t> </a:t>
            </a:r>
            <a:r>
              <a:rPr lang="en-US" sz="3200" b="1" dirty="0" err="1">
                <a:solidFill>
                  <a:srgbClr val="14960A"/>
                </a:solidFill>
                <a:latin typeface="Nunito Black" pitchFamily="2" charset="0"/>
                <a:ea typeface="Tahoma" panose="020B0604030504040204" pitchFamily="34" charset="0"/>
                <a:cs typeface="Tahoma" panose="020B0604030504040204" pitchFamily="34" charset="0"/>
              </a:rPr>
              <a:t>hè</a:t>
            </a:r>
            <a:r>
              <a:rPr lang="en-US" sz="3200" b="1" dirty="0">
                <a:solidFill>
                  <a:srgbClr val="14960A"/>
                </a:solidFill>
                <a:latin typeface="Nunito Black" pitchFamily="2" charset="0"/>
                <a:ea typeface="Tahoma" panose="020B0604030504040204" pitchFamily="34" charset="0"/>
                <a:cs typeface="Tahoma" panose="020B0604030504040204" pitchFamily="34" charset="0"/>
              </a:rPr>
              <a:t> </a:t>
            </a:r>
            <a:r>
              <a:rPr lang="en-US" sz="3200" b="1" dirty="0" err="1">
                <a:solidFill>
                  <a:srgbClr val="14960A"/>
                </a:solidFill>
                <a:latin typeface="Nunito Black" pitchFamily="2" charset="0"/>
                <a:ea typeface="Tahoma" panose="020B0604030504040204" pitchFamily="34" charset="0"/>
                <a:cs typeface="Tahoma" panose="020B0604030504040204" pitchFamily="34" charset="0"/>
              </a:rPr>
              <a:t>có</a:t>
            </a:r>
            <a:r>
              <a:rPr lang="en-US" sz="3200" b="1" dirty="0">
                <a:solidFill>
                  <a:srgbClr val="14960A"/>
                </a:solidFill>
                <a:latin typeface="Nunito Black" pitchFamily="2" charset="0"/>
                <a:ea typeface="Tahoma" panose="020B0604030504040204" pitchFamily="34" charset="0"/>
                <a:cs typeface="Tahoma" panose="020B0604030504040204" pitchFamily="34" charset="0"/>
              </a:rPr>
              <a:t> </a:t>
            </a:r>
            <a:r>
              <a:rPr lang="en-US" sz="3200" b="1" dirty="0" err="1">
                <a:solidFill>
                  <a:srgbClr val="14960A"/>
                </a:solidFill>
                <a:latin typeface="Nunito Black" pitchFamily="2" charset="0"/>
                <a:ea typeface="Tahoma" panose="020B0604030504040204" pitchFamily="34" charset="0"/>
                <a:cs typeface="Tahoma" panose="020B0604030504040204" pitchFamily="34" charset="0"/>
              </a:rPr>
              <a:t>gì</a:t>
            </a:r>
            <a:r>
              <a:rPr lang="en-US" sz="3200" b="1" dirty="0">
                <a:solidFill>
                  <a:srgbClr val="14960A"/>
                </a:solidFill>
                <a:latin typeface="Nunito Black" pitchFamily="2" charset="0"/>
                <a:ea typeface="Tahoma" panose="020B0604030504040204" pitchFamily="34" charset="0"/>
                <a:cs typeface="Tahoma" panose="020B0604030504040204" pitchFamily="34" charset="0"/>
              </a:rPr>
              <a:t> </a:t>
            </a:r>
            <a:r>
              <a:rPr lang="en-US" sz="3200" b="1" dirty="0" err="1">
                <a:solidFill>
                  <a:srgbClr val="14960A"/>
                </a:solidFill>
                <a:latin typeface="Nunito Black" pitchFamily="2" charset="0"/>
                <a:ea typeface="Tahoma" panose="020B0604030504040204" pitchFamily="34" charset="0"/>
                <a:cs typeface="Tahoma" panose="020B0604030504040204" pitchFamily="34" charset="0"/>
              </a:rPr>
              <a:t>đặc</a:t>
            </a:r>
            <a:r>
              <a:rPr lang="en-US" sz="3200" b="1" dirty="0">
                <a:solidFill>
                  <a:srgbClr val="14960A"/>
                </a:solidFill>
                <a:latin typeface="Nunito Black" pitchFamily="2" charset="0"/>
                <a:ea typeface="Tahoma" panose="020B0604030504040204" pitchFamily="34" charset="0"/>
                <a:cs typeface="Tahoma" panose="020B0604030504040204" pitchFamily="34" charset="0"/>
              </a:rPr>
              <a:t> </a:t>
            </a:r>
            <a:r>
              <a:rPr lang="en-US" sz="3200" b="1" dirty="0" err="1">
                <a:solidFill>
                  <a:srgbClr val="14960A"/>
                </a:solidFill>
                <a:latin typeface="Nunito Black" pitchFamily="2" charset="0"/>
                <a:ea typeface="Tahoma" panose="020B0604030504040204" pitchFamily="34" charset="0"/>
                <a:cs typeface="Tahoma" panose="020B0604030504040204" pitchFamily="34" charset="0"/>
              </a:rPr>
              <a:t>biệt</a:t>
            </a:r>
            <a:r>
              <a:rPr lang="en-US" sz="3200" b="1" dirty="0">
                <a:solidFill>
                  <a:srgbClr val="14960A"/>
                </a:solidFill>
                <a:latin typeface="Nunito Black" pitchFamily="2" charset="0"/>
                <a:ea typeface="Tahoma" panose="020B0604030504040204" pitchFamily="34" charset="0"/>
                <a:cs typeface="Tahoma" panose="020B0604030504040204" pitchFamily="34" charset="0"/>
              </a:rPr>
              <a:t>?</a:t>
            </a:r>
            <a:endParaRPr lang="vi-VN" sz="3200" b="1" i="0" dirty="0">
              <a:solidFill>
                <a:srgbClr val="14960A"/>
              </a:solidFill>
              <a:effectLst/>
              <a:latin typeface="Nunito Black" pitchFamily="2" charset="0"/>
              <a:ea typeface="Tahoma" panose="020B0604030504040204" pitchFamily="34" charset="0"/>
              <a:cs typeface="Tahoma" panose="020B0604030504040204" pitchFamily="34" charset="0"/>
            </a:endParaRPr>
          </a:p>
        </p:txBody>
      </p:sp>
      <p:pic>
        <p:nvPicPr>
          <p:cNvPr id="16" name="Picture 15">
            <a:extLst>
              <a:ext uri="{FF2B5EF4-FFF2-40B4-BE49-F238E27FC236}">
                <a16:creationId xmlns="" xmlns:a16="http://schemas.microsoft.com/office/drawing/2014/main" id="{6BFE2710-531C-73A6-32DF-1C951A66C102}"/>
              </a:ext>
            </a:extLst>
          </p:cNvPr>
          <p:cNvPicPr>
            <a:picLocks noChangeAspect="1"/>
          </p:cNvPicPr>
          <p:nvPr/>
        </p:nvPicPr>
        <p:blipFill rotWithShape="1">
          <a:blip r:embed="rId3"/>
          <a:srcRect t="14694" b="21814"/>
          <a:stretch/>
        </p:blipFill>
        <p:spPr>
          <a:xfrm>
            <a:off x="0" y="0"/>
            <a:ext cx="1002831" cy="838201"/>
          </a:xfrm>
          <a:prstGeom prst="rect">
            <a:avLst/>
          </a:prstGeom>
        </p:spPr>
      </p:pic>
      <p:sp>
        <p:nvSpPr>
          <p:cNvPr id="17" name="TextBox 16">
            <a:extLst>
              <a:ext uri="{FF2B5EF4-FFF2-40B4-BE49-F238E27FC236}">
                <a16:creationId xmlns="" xmlns:a16="http://schemas.microsoft.com/office/drawing/2014/main" id="{BFB8A126-31B1-C7E5-FAE1-8866E0C5C3B3}"/>
              </a:ext>
            </a:extLst>
          </p:cNvPr>
          <p:cNvSpPr txBox="1"/>
          <p:nvPr/>
        </p:nvSpPr>
        <p:spPr>
          <a:xfrm>
            <a:off x="8305800" y="2245859"/>
            <a:ext cx="3429000" cy="1532334"/>
          </a:xfrm>
          <a:prstGeom prst="wedgeRoundRectCallout">
            <a:avLst/>
          </a:prstGeom>
          <a:solidFill>
            <a:srgbClr val="FFFFCC"/>
          </a:solidFill>
          <a:ln w="28575">
            <a:solidFill>
              <a:srgbClr val="217875"/>
            </a:solidFill>
            <a:prstDash val="sysDash"/>
          </a:ln>
        </p:spPr>
        <p:txBody>
          <a:bodyPr wrap="square">
            <a:spAutoFit/>
          </a:bodyPr>
          <a:lstStyle/>
          <a:p>
            <a:pPr lvl="0" algn="ctr"/>
            <a:r>
              <a:rPr lang="vi-VN" sz="2800" dirty="0"/>
              <a:t>Em đọc kĩ khổ thơ 2 và 3 để trả lời câu hỏi.</a:t>
            </a:r>
            <a:endParaRPr kumimoji="0" lang="en-US" sz="2800" b="1" i="0" u="none" strike="noStrike" kern="1200" cap="none" spc="0" normalizeH="0" baseline="0" noProof="0" dirty="0">
              <a:ln>
                <a:noFill/>
              </a:ln>
              <a:solidFill>
                <a:srgbClr val="0070C0"/>
              </a:solidFill>
              <a:effectLst/>
              <a:uLnTx/>
              <a:uFillTx/>
              <a:latin typeface="Baloo 2 SemiBold" pitchFamily="2" charset="0"/>
              <a:ea typeface="+mn-ea"/>
              <a:cs typeface="Baloo 2 SemiBold" pitchFamily="2" charset="0"/>
            </a:endParaRPr>
          </a:p>
        </p:txBody>
      </p:sp>
      <p:pic>
        <p:nvPicPr>
          <p:cNvPr id="9" name="Picture 8" descr="A picture containing clipart&#10;&#10;Description automatically generated">
            <a:extLst>
              <a:ext uri="{FF2B5EF4-FFF2-40B4-BE49-F238E27FC236}">
                <a16:creationId xmlns="" xmlns:a16="http://schemas.microsoft.com/office/drawing/2014/main" id="{7BAAB50E-1425-F429-67EF-8F7936DBDD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110790" y="4145544"/>
            <a:ext cx="3081209" cy="2560055"/>
          </a:xfrm>
          <a:prstGeom prst="rect">
            <a:avLst/>
          </a:prstGeom>
        </p:spPr>
      </p:pic>
      <p:sp>
        <p:nvSpPr>
          <p:cNvPr id="8" name="TextBox 7">
            <a:extLst>
              <a:ext uri="{FF2B5EF4-FFF2-40B4-BE49-F238E27FC236}">
                <a16:creationId xmlns="" xmlns:a16="http://schemas.microsoft.com/office/drawing/2014/main" id="{12654F4A-DE93-4D5B-BC1C-6360B6238757}"/>
              </a:ext>
            </a:extLst>
          </p:cNvPr>
          <p:cNvSpPr txBox="1"/>
          <p:nvPr/>
        </p:nvSpPr>
        <p:spPr>
          <a:xfrm>
            <a:off x="1530093" y="5029200"/>
            <a:ext cx="7545048" cy="510778"/>
          </a:xfrm>
          <a:prstGeom prst="roundRect">
            <a:avLst/>
          </a:prstGeom>
          <a:solidFill>
            <a:srgbClr val="FFFFCC"/>
          </a:solidFill>
          <a:ln w="28575">
            <a:noFill/>
            <a:prstDash val="dash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r>
              <a:rPr lang="en-US" sz="2400" b="1" dirty="0" err="1">
                <a:solidFill>
                  <a:srgbClr val="FF0000"/>
                </a:solidFill>
                <a:latin typeface="Tahoma" panose="020B0604030504040204" pitchFamily="34" charset="0"/>
                <a:ea typeface="Tahoma" panose="020B0604030504040204" pitchFamily="34" charset="0"/>
                <a:cs typeface="Tahoma" panose="020B0604030504040204" pitchFamily="34" charset="0"/>
              </a:rPr>
              <a:t>Ngày</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FF0000"/>
                </a:solidFill>
                <a:latin typeface="Tahoma" panose="020B0604030504040204" pitchFamily="34" charset="0"/>
                <a:ea typeface="Tahoma" panose="020B0604030504040204" pitchFamily="34" charset="0"/>
                <a:cs typeface="Tahoma" panose="020B0604030504040204" pitchFamily="34" charset="0"/>
              </a:rPr>
              <a:t>của</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FF0000"/>
                </a:solidFill>
                <a:latin typeface="Tahoma" panose="020B0604030504040204" pitchFamily="34" charset="0"/>
                <a:ea typeface="Tahoma" panose="020B0604030504040204" pitchFamily="34" charset="0"/>
                <a:cs typeface="Tahoma" panose="020B0604030504040204" pitchFamily="34" charset="0"/>
              </a:rPr>
              <a:t>mùa</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FF0000"/>
                </a:solidFill>
                <a:latin typeface="Tahoma" panose="020B0604030504040204" pitchFamily="34" charset="0"/>
                <a:ea typeface="Tahoma" panose="020B0604030504040204" pitchFamily="34" charset="0"/>
                <a:cs typeface="Tahoma" panose="020B0604030504040204" pitchFamily="34" charset="0"/>
              </a:rPr>
              <a:t>hè</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FF0000"/>
                </a:solidFill>
                <a:latin typeface="Tahoma" panose="020B0604030504040204" pitchFamily="34" charset="0"/>
                <a:ea typeface="Tahoma" panose="020B0604030504040204" pitchFamily="34" charset="0"/>
                <a:cs typeface="Tahoma" panose="020B0604030504040204" pitchFamily="34" charset="0"/>
              </a:rPr>
              <a:t>dài</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FF0000"/>
                </a:solidFill>
                <a:latin typeface="Tahoma" panose="020B0604030504040204" pitchFamily="34" charset="0"/>
                <a:ea typeface="Tahoma" panose="020B0604030504040204" pitchFamily="34" charset="0"/>
                <a:cs typeface="Tahoma" panose="020B0604030504040204" pitchFamily="34" charset="0"/>
              </a:rPr>
              <a:t>bất</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FF0000"/>
                </a:solidFill>
                <a:latin typeface="Tahoma" panose="020B0604030504040204" pitchFamily="34" charset="0"/>
                <a:ea typeface="Tahoma" panose="020B0604030504040204" pitchFamily="34" charset="0"/>
                <a:cs typeface="Tahoma" panose="020B0604030504040204" pitchFamily="34" charset="0"/>
              </a:rPr>
              <a:t>tận</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FF0000"/>
                </a:solidFill>
                <a:latin typeface="Tahoma" panose="020B0604030504040204" pitchFamily="34" charset="0"/>
                <a:ea typeface="Tahoma" panose="020B0604030504040204" pitchFamily="34" charset="0"/>
                <a:cs typeface="Tahoma" panose="020B0604030504040204" pitchFamily="34" charset="0"/>
              </a:rPr>
              <a:t>trôi</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 qua </a:t>
            </a:r>
            <a:r>
              <a:rPr lang="en-US" sz="2400" b="1" dirty="0" err="1">
                <a:solidFill>
                  <a:srgbClr val="FF0000"/>
                </a:solidFill>
                <a:latin typeface="Tahoma" panose="020B0604030504040204" pitchFamily="34" charset="0"/>
                <a:ea typeface="Tahoma" panose="020B0604030504040204" pitchFamily="34" charset="0"/>
                <a:cs typeface="Tahoma" panose="020B0604030504040204" pitchFamily="34" charset="0"/>
              </a:rPr>
              <a:t>rất</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FF0000"/>
                </a:solidFill>
                <a:latin typeface="Tahoma" panose="020B0604030504040204" pitchFamily="34" charset="0"/>
                <a:ea typeface="Tahoma" panose="020B0604030504040204" pitchFamily="34" charset="0"/>
                <a:cs typeface="Tahoma" panose="020B0604030504040204" pitchFamily="34" charset="0"/>
              </a:rPr>
              <a:t>lâu</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a:t>
            </a:r>
          </a:p>
        </p:txBody>
      </p:sp>
      <p:pic>
        <p:nvPicPr>
          <p:cNvPr id="3074" name="Picture 2" descr="Bài luận tiếng anh về mùa hè cực hấp dẫn">
            <a:extLst>
              <a:ext uri="{FF2B5EF4-FFF2-40B4-BE49-F238E27FC236}">
                <a16:creationId xmlns="" xmlns:a16="http://schemas.microsoft.com/office/drawing/2014/main" id="{D16DEE05-DAC1-0920-E11D-E7B25C63E4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1001903"/>
            <a:ext cx="5074899" cy="347123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Arrow: Down 1">
            <a:extLst>
              <a:ext uri="{FF2B5EF4-FFF2-40B4-BE49-F238E27FC236}">
                <a16:creationId xmlns="" xmlns:a16="http://schemas.microsoft.com/office/drawing/2014/main" id="{BAA6FCD8-EC51-DD08-1997-3A6373AE5CDE}"/>
              </a:ext>
            </a:extLst>
          </p:cNvPr>
          <p:cNvSpPr/>
          <p:nvPr/>
        </p:nvSpPr>
        <p:spPr>
          <a:xfrm>
            <a:off x="4953000" y="4473134"/>
            <a:ext cx="609600" cy="479866"/>
          </a:xfrm>
          <a:prstGeom prst="downArrow">
            <a:avLst/>
          </a:prstGeom>
          <a:solidFill>
            <a:srgbClr val="FFFFC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7002539"/>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par>
                                <p:cTn id="21" presetID="42"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animBg="1"/>
      <p:bldP spid="8" grpId="0" animBg="1"/>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Tranh thiếu nhi: Cuốn sách tuổi thần tiên vector 2024 ~ MrPixelVn - Chia sẻ  Đồ họa vector pixel miễn phí">
            <a:extLst>
              <a:ext uri="{FF2B5EF4-FFF2-40B4-BE49-F238E27FC236}">
                <a16:creationId xmlns="" xmlns:a16="http://schemas.microsoft.com/office/drawing/2014/main" id="{B82BE2AA-9DC7-508F-7DFC-AE399A43BD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9026" r="-1" b="14722"/>
          <a:stretch/>
        </p:blipFill>
        <p:spPr bwMode="auto">
          <a:xfrm>
            <a:off x="-175263" y="0"/>
            <a:ext cx="12542525" cy="685595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2775BEB2-DD79-A8F3-CE64-9ECC2ECDD691}"/>
              </a:ext>
            </a:extLst>
          </p:cNvPr>
          <p:cNvSpPr txBox="1"/>
          <p:nvPr/>
        </p:nvSpPr>
        <p:spPr>
          <a:xfrm>
            <a:off x="3017904" y="4572000"/>
            <a:ext cx="6583296" cy="2066834"/>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600" b="0" i="0" u="none" strike="noStrike" kern="1200" cap="none" spc="0" normalizeH="0" baseline="0" noProof="0">
                <a:ln>
                  <a:noFill/>
                </a:ln>
                <a:solidFill>
                  <a:srgbClr val="FF0000"/>
                </a:solidFill>
                <a:effectLst/>
                <a:uLnTx/>
                <a:uFillTx/>
                <a:latin typeface="Sigmar One" panose="00000500000000000000" pitchFamily="2" charset="0"/>
                <a:ea typeface="+mn-ea"/>
                <a:cs typeface="+mn-cs"/>
              </a:rPr>
              <a:t>Tiết 1+2</a:t>
            </a:r>
          </a:p>
        </p:txBody>
      </p:sp>
      <p:pic>
        <p:nvPicPr>
          <p:cNvPr id="3" name="Picture 2">
            <a:extLst>
              <a:ext uri="{FF2B5EF4-FFF2-40B4-BE49-F238E27FC236}">
                <a16:creationId xmlns="" xmlns:a16="http://schemas.microsoft.com/office/drawing/2014/main" id="{CA003F2C-FE44-D68A-97DF-EE9C0B12FB3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8667" b="90000" l="10000" r="90889">
                        <a14:foregroundMark x1="16667" y1="51667" x2="22444" y2="60333"/>
                        <a14:foregroundMark x1="42778" y1="50444" x2="52000" y2="59556"/>
                        <a14:foregroundMark x1="40778" y1="54111" x2="46667" y2="57667"/>
                        <a14:foregroundMark x1="18667" y1="55778" x2="17889" y2="61444"/>
                        <a14:foregroundMark x1="42889" y1="8667" x2="42667" y2="12000"/>
                        <a14:foregroundMark x1="39444" y1="23111" x2="39444" y2="28222"/>
                        <a14:foregroundMark x1="89222" y1="50889" x2="90889" y2="55667"/>
                      </a14:backgroundRemoval>
                    </a14:imgEffect>
                  </a14:imgLayer>
                </a14:imgProps>
              </a:ext>
            </a:extLst>
          </a:blip>
          <a:srcRect t="6116" r="1" b="1"/>
          <a:stretch/>
        </p:blipFill>
        <p:spPr>
          <a:xfrm>
            <a:off x="7480800" y="1750638"/>
            <a:ext cx="3453876" cy="3969721"/>
          </a:xfrm>
          <a:custGeom>
            <a:avLst/>
            <a:gdLst/>
            <a:ahLst/>
            <a:cxnLst/>
            <a:rect l="l" t="t" r="r" b="b"/>
            <a:pathLst>
              <a:path w="3952684" h="3588642">
                <a:moveTo>
                  <a:pt x="2262021" y="0"/>
                </a:moveTo>
                <a:cubicBezTo>
                  <a:pt x="2521915" y="0"/>
                  <a:pt x="2761111" y="48268"/>
                  <a:pt x="2973080" y="143330"/>
                </a:cubicBezTo>
                <a:cubicBezTo>
                  <a:pt x="3171733" y="232491"/>
                  <a:pt x="3346211" y="362626"/>
                  <a:pt x="3491678" y="530048"/>
                </a:cubicBezTo>
                <a:cubicBezTo>
                  <a:pt x="3788979" y="872350"/>
                  <a:pt x="3952684" y="1358801"/>
                  <a:pt x="3952684" y="1899831"/>
                </a:cubicBezTo>
                <a:cubicBezTo>
                  <a:pt x="3952684" y="2115686"/>
                  <a:pt x="3889322" y="2288927"/>
                  <a:pt x="3747331" y="2461593"/>
                </a:cubicBezTo>
                <a:cubicBezTo>
                  <a:pt x="3598809" y="2642210"/>
                  <a:pt x="3375643" y="2808567"/>
                  <a:pt x="3139331" y="2984675"/>
                </a:cubicBezTo>
                <a:cubicBezTo>
                  <a:pt x="3095732" y="3017128"/>
                  <a:pt x="3050692" y="3050728"/>
                  <a:pt x="3005652" y="3084736"/>
                </a:cubicBezTo>
                <a:cubicBezTo>
                  <a:pt x="2602495" y="3389096"/>
                  <a:pt x="2308249" y="3588642"/>
                  <a:pt x="1907213" y="3588642"/>
                </a:cubicBezTo>
                <a:cubicBezTo>
                  <a:pt x="1296158" y="3588642"/>
                  <a:pt x="863400" y="3343695"/>
                  <a:pt x="460242" y="2769559"/>
                </a:cubicBezTo>
                <a:cubicBezTo>
                  <a:pt x="407483" y="2694411"/>
                  <a:pt x="355911" y="2626066"/>
                  <a:pt x="306036" y="2560014"/>
                </a:cubicBezTo>
                <a:cubicBezTo>
                  <a:pt x="99326" y="2286139"/>
                  <a:pt x="0" y="2143712"/>
                  <a:pt x="0" y="1899831"/>
                </a:cubicBezTo>
                <a:cubicBezTo>
                  <a:pt x="0" y="1657671"/>
                  <a:pt x="62259" y="1418460"/>
                  <a:pt x="184911" y="1188839"/>
                </a:cubicBezTo>
                <a:cubicBezTo>
                  <a:pt x="304934" y="964216"/>
                  <a:pt x="476527" y="758606"/>
                  <a:pt x="694859" y="577907"/>
                </a:cubicBezTo>
                <a:cubicBezTo>
                  <a:pt x="909458" y="400240"/>
                  <a:pt x="1164345" y="253716"/>
                  <a:pt x="1432127" y="154228"/>
                </a:cubicBezTo>
                <a:cubicBezTo>
                  <a:pt x="1707119" y="51875"/>
                  <a:pt x="1986436" y="0"/>
                  <a:pt x="2262021" y="0"/>
                </a:cubicBezTo>
                <a:close/>
              </a:path>
            </a:pathLst>
          </a:custGeom>
        </p:spPr>
      </p:pic>
    </p:spTree>
    <p:extLst>
      <p:ext uri="{BB962C8B-B14F-4D97-AF65-F5344CB8AC3E}">
        <p14:creationId xmlns:p14="http://schemas.microsoft.com/office/powerpoint/2010/main" val="38862156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Miễn phí Phim Hoạt Hình động Vật Dễ Thương Siêu Dữ Dội Hổ Nhỏ Hổ Dễ Thươn  PNG &amp; PSD hình ảnh tải xuống _ kích thước 2000 × 2000px,ID832592559 -  Lovepik">
            <a:extLst>
              <a:ext uri="{FF2B5EF4-FFF2-40B4-BE49-F238E27FC236}">
                <a16:creationId xmlns="" xmlns:a16="http://schemas.microsoft.com/office/drawing/2014/main" id="{1AC0FF65-1458-30EA-9FC1-EC6C2B008F6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15000" y1="35698" x2="15000" y2="35698"/>
                        <a14:foregroundMark x1="16279" y1="35000" x2="19419" y2="35116"/>
                        <a14:foregroundMark x1="21744" y1="34535" x2="30233" y2="35233"/>
                        <a14:foregroundMark x1="30233" y1="35233" x2="34767" y2="34884"/>
                        <a14:foregroundMark x1="11512" y1="52791" x2="11512" y2="58953"/>
                        <a14:backgroundMark x1="17454" y1="38129" x2="43605" y2="68372"/>
                      </a14:backgroundRemoval>
                    </a14:imgEffect>
                  </a14:imgLayer>
                </a14:imgProps>
              </a:ext>
              <a:ext uri="{28A0092B-C50C-407E-A947-70E740481C1C}">
                <a14:useLocalDpi xmlns:a14="http://schemas.microsoft.com/office/drawing/2010/main" val="0"/>
              </a:ext>
            </a:extLst>
          </a:blip>
          <a:srcRect l="53" t="9999" r="-53" b="15557"/>
          <a:stretch/>
        </p:blipFill>
        <p:spPr bwMode="auto">
          <a:xfrm>
            <a:off x="6286500" y="1828800"/>
            <a:ext cx="6477000" cy="500076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 xmlns:a16="http://schemas.microsoft.com/office/drawing/2014/main" id="{DA462E8E-561A-8511-57C2-CAAF611ED809}"/>
              </a:ext>
            </a:extLst>
          </p:cNvPr>
          <p:cNvPicPr>
            <a:picLocks noChangeAspect="1"/>
          </p:cNvPicPr>
          <p:nvPr/>
        </p:nvPicPr>
        <p:blipFill rotWithShape="1">
          <a:blip r:embed="rId5"/>
          <a:srcRect t="14694" b="21814"/>
          <a:stretch/>
        </p:blipFill>
        <p:spPr>
          <a:xfrm>
            <a:off x="4997" y="109176"/>
            <a:ext cx="1002831" cy="838201"/>
          </a:xfrm>
          <a:prstGeom prst="rect">
            <a:avLst/>
          </a:prstGeom>
        </p:spPr>
      </p:pic>
      <p:pic>
        <p:nvPicPr>
          <p:cNvPr id="14" name="Picture 13"/>
          <p:cNvPicPr>
            <a:picLocks noChangeAspect="1"/>
          </p:cNvPicPr>
          <p:nvPr/>
        </p:nvPicPr>
        <p:blipFill>
          <a:blip r:embed="rId6"/>
          <a:stretch>
            <a:fillRect/>
          </a:stretch>
        </p:blipFill>
        <p:spPr>
          <a:xfrm>
            <a:off x="2143986" y="1188482"/>
            <a:ext cx="1132614" cy="640318"/>
          </a:xfrm>
          <a:prstGeom prst="rect">
            <a:avLst/>
          </a:prstGeom>
          <a:ln>
            <a:noFill/>
          </a:ln>
          <a:effectLst>
            <a:softEdge rad="112500"/>
          </a:effectLst>
        </p:spPr>
      </p:pic>
      <p:sp>
        <p:nvSpPr>
          <p:cNvPr id="2" name="TextBox 1">
            <a:extLst>
              <a:ext uri="{FF2B5EF4-FFF2-40B4-BE49-F238E27FC236}">
                <a16:creationId xmlns="" xmlns:a16="http://schemas.microsoft.com/office/drawing/2014/main" id="{8DB2DD22-29B2-C4C4-DD77-80D26F326D35}"/>
              </a:ext>
            </a:extLst>
          </p:cNvPr>
          <p:cNvSpPr txBox="1"/>
          <p:nvPr/>
        </p:nvSpPr>
        <p:spPr>
          <a:xfrm>
            <a:off x="979754" y="225266"/>
            <a:ext cx="10099508" cy="612934"/>
          </a:xfrm>
          <a:prstGeom prst="roundRect">
            <a:avLst/>
          </a:prstGeom>
          <a:solidFill>
            <a:srgbClr val="FFFFCC"/>
          </a:solidFill>
          <a:ln>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lvl="0"/>
            <a:r>
              <a:rPr kumimoji="0" lang="en-US" sz="2900" b="1" i="0" u="none" strike="noStrike" kern="1200" cap="none" spc="0" normalizeH="0" baseline="0" noProof="0" dirty="0" err="1">
                <a:ln>
                  <a:noFill/>
                </a:ln>
                <a:solidFill>
                  <a:srgbClr val="14960A"/>
                </a:solidFill>
                <a:effectLst/>
                <a:uLnTx/>
                <a:uFillTx/>
                <a:latin typeface="Nunito Black" pitchFamily="2" charset="0"/>
                <a:ea typeface="Open Sans" panose="020B0606030504020204" pitchFamily="34" charset="0"/>
                <a:cs typeface="Open Sans" panose="020B0606030504020204" pitchFamily="34" charset="0"/>
              </a:rPr>
              <a:t>Câu</a:t>
            </a:r>
            <a:r>
              <a:rPr kumimoji="0" lang="en-US" sz="2900" b="1" i="0" u="none" strike="noStrike" kern="1200" cap="none" spc="0" normalizeH="0" baseline="0" noProof="0" dirty="0">
                <a:ln>
                  <a:noFill/>
                </a:ln>
                <a:solidFill>
                  <a:srgbClr val="14960A"/>
                </a:solidFill>
                <a:effectLst/>
                <a:uLnTx/>
                <a:uFillTx/>
                <a:latin typeface="Nunito Black" pitchFamily="2" charset="0"/>
                <a:ea typeface="Open Sans" panose="020B0606030504020204" pitchFamily="34" charset="0"/>
                <a:cs typeface="Open Sans" panose="020B0606030504020204" pitchFamily="34" charset="0"/>
              </a:rPr>
              <a:t> 4: </a:t>
            </a:r>
            <a:r>
              <a:rPr lang="vi-VN" sz="2900" b="1" dirty="0">
                <a:solidFill>
                  <a:srgbClr val="14960A"/>
                </a:solidFill>
                <a:latin typeface="Nunito Black" pitchFamily="2" charset="0"/>
              </a:rPr>
              <a:t>Vì sao bạn nhỏ thấy “mùa hè thật sung sướng”?</a:t>
            </a:r>
            <a:endParaRPr kumimoji="0" lang="en-US" sz="2900" b="1" i="0" u="none" strike="noStrike" kern="1200" cap="none" spc="0" normalizeH="0" baseline="0" noProof="0" dirty="0">
              <a:ln>
                <a:noFill/>
              </a:ln>
              <a:solidFill>
                <a:srgbClr val="14960A"/>
              </a:solidFill>
              <a:effectLst/>
              <a:uLnTx/>
              <a:uFillTx/>
              <a:latin typeface="Nunito Black" pitchFamily="2"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 xmlns:a16="http://schemas.microsoft.com/office/drawing/2014/main" id="{A4770D7B-ED5D-F41E-104F-7CCBA433B6B4}"/>
              </a:ext>
            </a:extLst>
          </p:cNvPr>
          <p:cNvSpPr txBox="1"/>
          <p:nvPr/>
        </p:nvSpPr>
        <p:spPr>
          <a:xfrm>
            <a:off x="7448550" y="3812500"/>
            <a:ext cx="4438650" cy="2492990"/>
          </a:xfrm>
          <a:prstGeom prst="rect">
            <a:avLst/>
          </a:prstGeom>
          <a:noFill/>
          <a:ln w="28575">
            <a:noFill/>
            <a:prstDash val="dash"/>
          </a:ln>
        </p:spPr>
        <p:txBody>
          <a:bodyPr wrap="square">
            <a:spAutoFit/>
          </a:bodyPr>
          <a:lstStyle/>
          <a:p>
            <a:pPr algn="ctr"/>
            <a:r>
              <a:rPr lang="vi-VN" sz="2600" dirty="0">
                <a:solidFill>
                  <a:srgbClr val="002060"/>
                </a:solidFill>
                <a:latin typeface="Nunito Black" panose="00000A00000000000000" pitchFamily="2" charset="0"/>
              </a:rPr>
              <a:t>Bạn nhỏ thấy “mùa hè thật sung sướng” vì mùa hè có nắng, có kem, có cả những cơn gió. Ngoài ra, ngày hè rất dài, bạn nhỏ có thể thoải mái vui chơi.</a:t>
            </a:r>
            <a:endParaRPr lang="en-US" sz="2600" dirty="0">
              <a:solidFill>
                <a:srgbClr val="002060"/>
              </a:solidFill>
              <a:latin typeface="Nunito Black" panose="00000A00000000000000" pitchFamily="2" charset="0"/>
            </a:endParaRPr>
          </a:p>
        </p:txBody>
      </p:sp>
      <p:pic>
        <p:nvPicPr>
          <p:cNvPr id="4098" name="Picture 2" descr="Kids on the beach Stock Vector Image by ©KirillGalkin #116777224">
            <a:extLst>
              <a:ext uri="{FF2B5EF4-FFF2-40B4-BE49-F238E27FC236}">
                <a16:creationId xmlns="" xmlns:a16="http://schemas.microsoft.com/office/drawing/2014/main" id="{A32E08E0-1252-0468-25E7-23276296B6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412" y="1441258"/>
            <a:ext cx="6248400" cy="397548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718380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098"/>
                                        </p:tgtEl>
                                        <p:attrNameLst>
                                          <p:attrName>style.visibility</p:attrName>
                                        </p:attrNameLst>
                                      </p:cBhvr>
                                      <p:to>
                                        <p:strVal val="visible"/>
                                      </p:to>
                                    </p:set>
                                    <p:animEffect transition="in" filter="barn(inVertical)">
                                      <p:cBhvr>
                                        <p:cTn id="14" dur="500"/>
                                        <p:tgtEl>
                                          <p:spTgt spid="409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6" descr="Miễn phí Phim Hoạt Hình động Vật Dễ Thương Siêu Dữ Dội Hổ Nhỏ Hổ Dễ Thươn  PNG &amp; PSD hình ảnh tải xuống _ kích thước 2000 × 2000px,ID832592559 -  Lovepik">
            <a:extLst>
              <a:ext uri="{FF2B5EF4-FFF2-40B4-BE49-F238E27FC236}">
                <a16:creationId xmlns="" xmlns:a16="http://schemas.microsoft.com/office/drawing/2014/main" id="{4872438A-8B31-EC1F-D8EC-E86BCC60096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15000" y1="35698" x2="15000" y2="35698"/>
                        <a14:foregroundMark x1="16279" y1="35000" x2="19419" y2="35116"/>
                        <a14:foregroundMark x1="21744" y1="34535" x2="30233" y2="35233"/>
                        <a14:foregroundMark x1="30233" y1="35233" x2="34767" y2="34884"/>
                        <a14:foregroundMark x1="11512" y1="52791" x2="11512" y2="58953"/>
                        <a14:backgroundMark x1="17454" y1="38129" x2="43605" y2="68372"/>
                      </a14:backgroundRemoval>
                    </a14:imgEffect>
                  </a14:imgLayer>
                </a14:imgProps>
              </a:ext>
              <a:ext uri="{28A0092B-C50C-407E-A947-70E740481C1C}">
                <a14:useLocalDpi xmlns:a14="http://schemas.microsoft.com/office/drawing/2010/main" val="0"/>
              </a:ext>
            </a:extLst>
          </a:blip>
          <a:srcRect l="53" t="9999" r="-53" b="15557"/>
          <a:stretch/>
        </p:blipFill>
        <p:spPr bwMode="auto">
          <a:xfrm>
            <a:off x="6096000" y="2133600"/>
            <a:ext cx="6477000" cy="418814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 xmlns:a16="http://schemas.microsoft.com/office/drawing/2014/main" id="{4F790D0A-4802-11CD-89C7-6CEA47F1CFEE}"/>
              </a:ext>
            </a:extLst>
          </p:cNvPr>
          <p:cNvSpPr txBox="1"/>
          <p:nvPr/>
        </p:nvSpPr>
        <p:spPr>
          <a:xfrm>
            <a:off x="1007828" y="152400"/>
            <a:ext cx="10117372" cy="1736646"/>
          </a:xfrm>
          <a:prstGeom prst="roundRect">
            <a:avLst/>
          </a:prstGeom>
          <a:solidFill>
            <a:srgbClr val="FFFFCC"/>
          </a:solidFill>
          <a:ln>
            <a:prstDash val="dashDot"/>
          </a:ln>
        </p:spPr>
        <p:style>
          <a:lnRef idx="2">
            <a:schemeClr val="accent1"/>
          </a:lnRef>
          <a:fillRef idx="1">
            <a:schemeClr val="lt1"/>
          </a:fillRef>
          <a:effectRef idx="0">
            <a:schemeClr val="accent1"/>
          </a:effectRef>
          <a:fontRef idx="minor">
            <a:schemeClr val="dk1"/>
          </a:fontRef>
        </p:style>
        <p:txBody>
          <a:bodyPr wrap="square">
            <a:spAutoFit/>
          </a:bodyPr>
          <a:lstStyle/>
          <a:p>
            <a:pPr lvl="0"/>
            <a:r>
              <a:rPr kumimoji="0" lang="vi-VN" sz="3200" b="1" i="0" u="none" strike="noStrike" kern="1200" cap="none" spc="0" normalizeH="0" baseline="0" noProof="0" dirty="0">
                <a:ln>
                  <a:noFill/>
                </a:ln>
                <a:solidFill>
                  <a:srgbClr val="14960A"/>
                </a:solidFill>
                <a:effectLst/>
                <a:uLnTx/>
                <a:uFillTx/>
                <a:latin typeface="Nunito Black" pitchFamily="2" charset="0"/>
              </a:rPr>
              <a:t>Câu </a:t>
            </a:r>
            <a:r>
              <a:rPr kumimoji="0" lang="en-US" sz="3200" b="1" i="0" u="none" strike="noStrike" kern="1200" cap="none" spc="0" normalizeH="0" baseline="0" noProof="0" dirty="0">
                <a:ln>
                  <a:noFill/>
                </a:ln>
                <a:solidFill>
                  <a:srgbClr val="14960A"/>
                </a:solidFill>
                <a:effectLst/>
                <a:uLnTx/>
                <a:uFillTx/>
                <a:latin typeface="Nunito Black" pitchFamily="2" charset="0"/>
              </a:rPr>
              <a:t>5: </a:t>
            </a:r>
            <a:r>
              <a:rPr lang="en-US" sz="3200" b="1" dirty="0">
                <a:solidFill>
                  <a:srgbClr val="14960A"/>
                </a:solidFill>
                <a:latin typeface="Nunito Black" pitchFamily="2" charset="0"/>
              </a:rPr>
              <a:t>Theo </a:t>
            </a:r>
            <a:r>
              <a:rPr lang="en-US" sz="3200" b="1" dirty="0" err="1">
                <a:solidFill>
                  <a:srgbClr val="14960A"/>
                </a:solidFill>
                <a:latin typeface="Nunito Black" pitchFamily="2" charset="0"/>
              </a:rPr>
              <a:t>em</a:t>
            </a:r>
            <a:r>
              <a:rPr lang="en-US" sz="3200" b="1" dirty="0">
                <a:solidFill>
                  <a:srgbClr val="14960A"/>
                </a:solidFill>
                <a:latin typeface="Nunito Black" pitchFamily="2" charset="0"/>
              </a:rPr>
              <a:t>, </a:t>
            </a:r>
            <a:r>
              <a:rPr lang="en-US" sz="3200" b="1" dirty="0" err="1">
                <a:solidFill>
                  <a:srgbClr val="14960A"/>
                </a:solidFill>
                <a:latin typeface="Nunito Black" pitchFamily="2" charset="0"/>
              </a:rPr>
              <a:t>hình</a:t>
            </a:r>
            <a:r>
              <a:rPr lang="en-US" sz="3200" b="1" dirty="0">
                <a:solidFill>
                  <a:srgbClr val="14960A"/>
                </a:solidFill>
                <a:latin typeface="Nunito Black" pitchFamily="2" charset="0"/>
              </a:rPr>
              <a:t> </a:t>
            </a:r>
            <a:r>
              <a:rPr lang="en-US" sz="3200" b="1" dirty="0" err="1">
                <a:solidFill>
                  <a:srgbClr val="14960A"/>
                </a:solidFill>
                <a:latin typeface="Nunito Black" pitchFamily="2" charset="0"/>
              </a:rPr>
              <a:t>ảnh</a:t>
            </a:r>
            <a:r>
              <a:rPr lang="en-US" sz="3200" b="1" dirty="0">
                <a:solidFill>
                  <a:srgbClr val="14960A"/>
                </a:solidFill>
                <a:latin typeface="Nunito Black" pitchFamily="2" charset="0"/>
              </a:rPr>
              <a:t> “</a:t>
            </a:r>
            <a:r>
              <a:rPr lang="en-US" sz="3200" b="1" dirty="0" err="1">
                <a:solidFill>
                  <a:srgbClr val="14960A"/>
                </a:solidFill>
                <a:latin typeface="Nunito Black" pitchFamily="2" charset="0"/>
              </a:rPr>
              <a:t>ngày</a:t>
            </a:r>
            <a:r>
              <a:rPr lang="en-US" sz="3200" b="1" dirty="0">
                <a:solidFill>
                  <a:srgbClr val="14960A"/>
                </a:solidFill>
                <a:latin typeface="Nunito Black" pitchFamily="2" charset="0"/>
              </a:rPr>
              <a:t> </a:t>
            </a:r>
            <a:r>
              <a:rPr lang="en-US" sz="3200" b="1" dirty="0" err="1">
                <a:solidFill>
                  <a:srgbClr val="14960A"/>
                </a:solidFill>
                <a:latin typeface="Nunito Black" pitchFamily="2" charset="0"/>
              </a:rPr>
              <a:t>dài</a:t>
            </a:r>
            <a:r>
              <a:rPr lang="en-US" sz="3200" b="1" dirty="0">
                <a:solidFill>
                  <a:srgbClr val="14960A"/>
                </a:solidFill>
                <a:latin typeface="Nunito Black" pitchFamily="2" charset="0"/>
              </a:rPr>
              <a:t> </a:t>
            </a:r>
            <a:r>
              <a:rPr lang="en-US" sz="3200" b="1" dirty="0" err="1">
                <a:solidFill>
                  <a:srgbClr val="14960A"/>
                </a:solidFill>
                <a:latin typeface="Nunito Black" pitchFamily="2" charset="0"/>
              </a:rPr>
              <a:t>lấp</a:t>
            </a:r>
            <a:r>
              <a:rPr lang="en-US" sz="3200" b="1" dirty="0">
                <a:solidFill>
                  <a:srgbClr val="14960A"/>
                </a:solidFill>
                <a:latin typeface="Nunito Black" pitchFamily="2" charset="0"/>
              </a:rPr>
              <a:t> </a:t>
            </a:r>
            <a:r>
              <a:rPr lang="en-US" sz="3200" b="1" dirty="0" err="1">
                <a:solidFill>
                  <a:srgbClr val="14960A"/>
                </a:solidFill>
                <a:latin typeface="Nunito Black" pitchFamily="2" charset="0"/>
              </a:rPr>
              <a:t>lánh</a:t>
            </a:r>
            <a:r>
              <a:rPr lang="en-US" sz="3200" b="1" dirty="0">
                <a:solidFill>
                  <a:srgbClr val="14960A"/>
                </a:solidFill>
                <a:latin typeface="Nunito Black" pitchFamily="2" charset="0"/>
              </a:rPr>
              <a:t>” </a:t>
            </a:r>
            <a:r>
              <a:rPr lang="en-US" sz="3200" b="1" dirty="0" err="1">
                <a:solidFill>
                  <a:srgbClr val="14960A"/>
                </a:solidFill>
                <a:latin typeface="Nunito Black" pitchFamily="2" charset="0"/>
              </a:rPr>
              <a:t>chỉ</a:t>
            </a:r>
            <a:r>
              <a:rPr lang="en-US" sz="3200" b="1" dirty="0">
                <a:solidFill>
                  <a:srgbClr val="14960A"/>
                </a:solidFill>
                <a:latin typeface="Nunito Black" pitchFamily="2" charset="0"/>
              </a:rPr>
              <a:t> </a:t>
            </a:r>
            <a:r>
              <a:rPr lang="en-US" sz="3200" b="1" dirty="0" err="1">
                <a:solidFill>
                  <a:srgbClr val="14960A"/>
                </a:solidFill>
                <a:latin typeface="Nunito Black" pitchFamily="2" charset="0"/>
              </a:rPr>
              <a:t>điều</a:t>
            </a:r>
            <a:r>
              <a:rPr lang="en-US" sz="3200" b="1" dirty="0">
                <a:solidFill>
                  <a:srgbClr val="14960A"/>
                </a:solidFill>
                <a:latin typeface="Nunito Black" pitchFamily="2" charset="0"/>
              </a:rPr>
              <a:t> </a:t>
            </a:r>
            <a:r>
              <a:rPr lang="en-US" sz="3200" b="1" dirty="0" err="1">
                <a:solidFill>
                  <a:srgbClr val="14960A"/>
                </a:solidFill>
                <a:latin typeface="Nunito Black" pitchFamily="2" charset="0"/>
              </a:rPr>
              <a:t>gì</a:t>
            </a:r>
            <a:r>
              <a:rPr lang="en-US" sz="3200" b="1">
                <a:solidFill>
                  <a:srgbClr val="14960A"/>
                </a:solidFill>
                <a:latin typeface="Nunito Black" pitchFamily="2" charset="0"/>
              </a:rPr>
              <a:t>? </a:t>
            </a:r>
          </a:p>
          <a:p>
            <a:pPr lvl="0"/>
            <a:r>
              <a:rPr lang="en-US" sz="3200" b="1">
                <a:solidFill>
                  <a:srgbClr val="14960A"/>
                </a:solidFill>
                <a:latin typeface="Nunito Black" pitchFamily="2" charset="0"/>
              </a:rPr>
              <a:t>Chọn </a:t>
            </a:r>
            <a:r>
              <a:rPr lang="en-US" sz="3200" b="1" dirty="0" err="1">
                <a:solidFill>
                  <a:srgbClr val="14960A"/>
                </a:solidFill>
                <a:latin typeface="Nunito Black" pitchFamily="2" charset="0"/>
              </a:rPr>
              <a:t>câu</a:t>
            </a:r>
            <a:r>
              <a:rPr lang="en-US" sz="3200" b="1" dirty="0">
                <a:solidFill>
                  <a:srgbClr val="14960A"/>
                </a:solidFill>
                <a:latin typeface="Nunito Black" pitchFamily="2" charset="0"/>
              </a:rPr>
              <a:t> </a:t>
            </a:r>
            <a:r>
              <a:rPr lang="en-US" sz="3200" b="1" dirty="0" err="1">
                <a:solidFill>
                  <a:srgbClr val="14960A"/>
                </a:solidFill>
                <a:latin typeface="Nunito Black" pitchFamily="2" charset="0"/>
              </a:rPr>
              <a:t>trả</a:t>
            </a:r>
            <a:r>
              <a:rPr lang="en-US" sz="3200" b="1" dirty="0">
                <a:solidFill>
                  <a:srgbClr val="14960A"/>
                </a:solidFill>
                <a:latin typeface="Nunito Black" pitchFamily="2" charset="0"/>
              </a:rPr>
              <a:t> </a:t>
            </a:r>
            <a:r>
              <a:rPr lang="en-US" sz="3200" b="1" dirty="0" err="1">
                <a:solidFill>
                  <a:srgbClr val="14960A"/>
                </a:solidFill>
                <a:latin typeface="Nunito Black" pitchFamily="2" charset="0"/>
              </a:rPr>
              <a:t>lời</a:t>
            </a:r>
            <a:r>
              <a:rPr lang="en-US" sz="3200" b="1" dirty="0">
                <a:solidFill>
                  <a:srgbClr val="14960A"/>
                </a:solidFill>
                <a:latin typeface="Nunito Black" pitchFamily="2" charset="0"/>
              </a:rPr>
              <a:t> </a:t>
            </a:r>
            <a:r>
              <a:rPr lang="en-US" sz="3200" b="1" dirty="0" err="1">
                <a:solidFill>
                  <a:srgbClr val="14960A"/>
                </a:solidFill>
                <a:latin typeface="Nunito Black" pitchFamily="2" charset="0"/>
              </a:rPr>
              <a:t>hoặc</a:t>
            </a:r>
            <a:r>
              <a:rPr lang="en-US" sz="3200" b="1" dirty="0">
                <a:solidFill>
                  <a:srgbClr val="14960A"/>
                </a:solidFill>
                <a:latin typeface="Nunito Black" pitchFamily="2" charset="0"/>
              </a:rPr>
              <a:t> </a:t>
            </a:r>
            <a:r>
              <a:rPr lang="en-US" sz="3200" b="1" dirty="0" err="1">
                <a:solidFill>
                  <a:srgbClr val="14960A"/>
                </a:solidFill>
                <a:latin typeface="Nunito Black" pitchFamily="2" charset="0"/>
              </a:rPr>
              <a:t>nêu</a:t>
            </a:r>
            <a:r>
              <a:rPr lang="en-US" sz="3200" b="1" dirty="0">
                <a:solidFill>
                  <a:srgbClr val="14960A"/>
                </a:solidFill>
                <a:latin typeface="Nunito Black" pitchFamily="2" charset="0"/>
              </a:rPr>
              <a:t> ý </a:t>
            </a:r>
            <a:r>
              <a:rPr lang="en-US" sz="3200" b="1" dirty="0" err="1">
                <a:solidFill>
                  <a:srgbClr val="14960A"/>
                </a:solidFill>
                <a:latin typeface="Nunito Black" pitchFamily="2" charset="0"/>
              </a:rPr>
              <a:t>kiến</a:t>
            </a:r>
            <a:r>
              <a:rPr lang="en-US" sz="3200" b="1" dirty="0">
                <a:solidFill>
                  <a:srgbClr val="14960A"/>
                </a:solidFill>
                <a:latin typeface="Nunito Black" pitchFamily="2" charset="0"/>
              </a:rPr>
              <a:t> </a:t>
            </a:r>
            <a:r>
              <a:rPr lang="en-US" sz="3200" b="1" dirty="0" err="1">
                <a:solidFill>
                  <a:srgbClr val="14960A"/>
                </a:solidFill>
                <a:latin typeface="Nunito Black" pitchFamily="2" charset="0"/>
              </a:rPr>
              <a:t>khác</a:t>
            </a:r>
            <a:r>
              <a:rPr lang="en-US" sz="3200" b="1" dirty="0">
                <a:solidFill>
                  <a:srgbClr val="14960A"/>
                </a:solidFill>
                <a:latin typeface="Nunito Black" pitchFamily="2" charset="0"/>
              </a:rPr>
              <a:t> </a:t>
            </a:r>
            <a:r>
              <a:rPr lang="en-US" sz="3200" b="1" dirty="0" err="1">
                <a:solidFill>
                  <a:srgbClr val="14960A"/>
                </a:solidFill>
                <a:latin typeface="Nunito Black" pitchFamily="2" charset="0"/>
              </a:rPr>
              <a:t>của</a:t>
            </a:r>
            <a:r>
              <a:rPr lang="en-US" sz="3200" b="1" dirty="0">
                <a:solidFill>
                  <a:srgbClr val="14960A"/>
                </a:solidFill>
                <a:latin typeface="Nunito Black" pitchFamily="2" charset="0"/>
              </a:rPr>
              <a:t> </a:t>
            </a:r>
            <a:r>
              <a:rPr lang="en-US" sz="3200" b="1" dirty="0" err="1">
                <a:solidFill>
                  <a:srgbClr val="14960A"/>
                </a:solidFill>
                <a:latin typeface="Nunito Black" pitchFamily="2" charset="0"/>
              </a:rPr>
              <a:t>em</a:t>
            </a:r>
            <a:endParaRPr kumimoji="0" lang="vi-VN" sz="3200" b="1" i="0" u="none" strike="noStrike" kern="1200" cap="none" spc="0" normalizeH="0" baseline="0" noProof="0" dirty="0">
              <a:ln>
                <a:noFill/>
              </a:ln>
              <a:solidFill>
                <a:srgbClr val="14960A"/>
              </a:solidFill>
              <a:effectLst/>
              <a:uLnTx/>
              <a:uFillTx/>
              <a:latin typeface="Nunito Black" pitchFamily="2" charset="0"/>
            </a:endParaRPr>
          </a:p>
        </p:txBody>
      </p:sp>
      <p:pic>
        <p:nvPicPr>
          <p:cNvPr id="16" name="Picture 15">
            <a:extLst>
              <a:ext uri="{FF2B5EF4-FFF2-40B4-BE49-F238E27FC236}">
                <a16:creationId xmlns="" xmlns:a16="http://schemas.microsoft.com/office/drawing/2014/main" id="{6BFE2710-531C-73A6-32DF-1C951A66C102}"/>
              </a:ext>
            </a:extLst>
          </p:cNvPr>
          <p:cNvPicPr>
            <a:picLocks noChangeAspect="1"/>
          </p:cNvPicPr>
          <p:nvPr/>
        </p:nvPicPr>
        <p:blipFill rotWithShape="1">
          <a:blip r:embed="rId5"/>
          <a:srcRect t="14694" b="21814"/>
          <a:stretch/>
        </p:blipFill>
        <p:spPr>
          <a:xfrm>
            <a:off x="4997" y="109176"/>
            <a:ext cx="1002831" cy="838201"/>
          </a:xfrm>
          <a:prstGeom prst="rect">
            <a:avLst/>
          </a:prstGeom>
        </p:spPr>
      </p:pic>
      <p:sp>
        <p:nvSpPr>
          <p:cNvPr id="17" name="TextBox 16">
            <a:extLst>
              <a:ext uri="{FF2B5EF4-FFF2-40B4-BE49-F238E27FC236}">
                <a16:creationId xmlns="" xmlns:a16="http://schemas.microsoft.com/office/drawing/2014/main" id="{BFB8A126-31B1-C7E5-FAE1-8866E0C5C3B3}"/>
              </a:ext>
            </a:extLst>
          </p:cNvPr>
          <p:cNvSpPr txBox="1"/>
          <p:nvPr/>
        </p:nvSpPr>
        <p:spPr>
          <a:xfrm>
            <a:off x="7162800" y="3828216"/>
            <a:ext cx="4953000" cy="2009061"/>
          </a:xfrm>
          <a:prstGeom prst="roundRect">
            <a:avLst/>
          </a:prstGeom>
          <a:noFill/>
          <a:ln w="28575">
            <a:noFill/>
            <a:prstDash val="sysDash"/>
          </a:ln>
        </p:spPr>
        <p:txBody>
          <a:bodyPr wrap="square">
            <a:spAutoFit/>
          </a:bodyPr>
          <a:lstStyle/>
          <a:p>
            <a:r>
              <a:rPr lang="en-US" sz="2800" dirty="0">
                <a:solidFill>
                  <a:srgbClr val="00B0F0"/>
                </a:solidFill>
                <a:latin typeface="Nunito Black" panose="00000A00000000000000" pitchFamily="2" charset="0"/>
              </a:rPr>
              <a:t>a. </a:t>
            </a:r>
            <a:r>
              <a:rPr lang="en-US" sz="2800" dirty="0" err="1">
                <a:solidFill>
                  <a:srgbClr val="00B0F0"/>
                </a:solidFill>
                <a:latin typeface="Nunito Black" panose="00000A00000000000000" pitchFamily="2" charset="0"/>
              </a:rPr>
              <a:t>Ngày</a:t>
            </a:r>
            <a:r>
              <a:rPr lang="en-US" sz="2800" dirty="0">
                <a:solidFill>
                  <a:srgbClr val="00B0F0"/>
                </a:solidFill>
                <a:latin typeface="Nunito Black" panose="00000A00000000000000" pitchFamily="2" charset="0"/>
              </a:rPr>
              <a:t> </a:t>
            </a:r>
            <a:r>
              <a:rPr lang="en-US" sz="2800" dirty="0" err="1">
                <a:solidFill>
                  <a:srgbClr val="00B0F0"/>
                </a:solidFill>
                <a:latin typeface="Nunito Black" panose="00000A00000000000000" pitchFamily="2" charset="0"/>
              </a:rPr>
              <a:t>có</a:t>
            </a:r>
            <a:r>
              <a:rPr lang="en-US" sz="2800" dirty="0">
                <a:solidFill>
                  <a:srgbClr val="00B0F0"/>
                </a:solidFill>
                <a:latin typeface="Nunito Black" panose="00000A00000000000000" pitchFamily="2" charset="0"/>
              </a:rPr>
              <a:t> </a:t>
            </a:r>
            <a:r>
              <a:rPr lang="en-US" sz="2800" dirty="0" err="1">
                <a:solidFill>
                  <a:srgbClr val="00B0F0"/>
                </a:solidFill>
                <a:latin typeface="Nunito Black" panose="00000A00000000000000" pitchFamily="2" charset="0"/>
              </a:rPr>
              <a:t>nhiều</a:t>
            </a:r>
            <a:r>
              <a:rPr lang="en-US" sz="2800" dirty="0">
                <a:solidFill>
                  <a:srgbClr val="00B0F0"/>
                </a:solidFill>
                <a:latin typeface="Nunito Black" panose="00000A00000000000000" pitchFamily="2" charset="0"/>
              </a:rPr>
              <a:t> </a:t>
            </a:r>
            <a:r>
              <a:rPr lang="en-US" sz="2800" dirty="0" err="1">
                <a:solidFill>
                  <a:srgbClr val="00B0F0"/>
                </a:solidFill>
                <a:latin typeface="Nunito Black" panose="00000A00000000000000" pitchFamily="2" charset="0"/>
              </a:rPr>
              <a:t>nắng</a:t>
            </a:r>
            <a:endParaRPr lang="en-US" sz="2800" dirty="0">
              <a:solidFill>
                <a:srgbClr val="00B0F0"/>
              </a:solidFill>
              <a:latin typeface="Nunito Black" panose="00000A00000000000000" pitchFamily="2" charset="0"/>
            </a:endParaRPr>
          </a:p>
          <a:p>
            <a:r>
              <a:rPr lang="en-US" sz="2800" dirty="0">
                <a:solidFill>
                  <a:srgbClr val="00B0F0"/>
                </a:solidFill>
                <a:latin typeface="Nunito Black" panose="00000A00000000000000" pitchFamily="2" charset="0"/>
              </a:rPr>
              <a:t>b. </a:t>
            </a:r>
            <a:r>
              <a:rPr lang="en-US" sz="2800" dirty="0" err="1">
                <a:solidFill>
                  <a:srgbClr val="00B0F0"/>
                </a:solidFill>
                <a:latin typeface="Nunito Black" panose="00000A00000000000000" pitchFamily="2" charset="0"/>
              </a:rPr>
              <a:t>Ngày</a:t>
            </a:r>
            <a:r>
              <a:rPr lang="en-US" sz="2800" dirty="0">
                <a:solidFill>
                  <a:srgbClr val="00B0F0"/>
                </a:solidFill>
                <a:latin typeface="Nunito Black" panose="00000A00000000000000" pitchFamily="2" charset="0"/>
              </a:rPr>
              <a:t> </a:t>
            </a:r>
            <a:r>
              <a:rPr lang="en-US" sz="2800" dirty="0" err="1">
                <a:solidFill>
                  <a:srgbClr val="00B0F0"/>
                </a:solidFill>
                <a:latin typeface="Nunito Black" panose="00000A00000000000000" pitchFamily="2" charset="0"/>
              </a:rPr>
              <a:t>có</a:t>
            </a:r>
            <a:r>
              <a:rPr lang="en-US" sz="2800" dirty="0">
                <a:solidFill>
                  <a:srgbClr val="00B0F0"/>
                </a:solidFill>
                <a:latin typeface="Nunito Black" panose="00000A00000000000000" pitchFamily="2" charset="0"/>
              </a:rPr>
              <a:t> </a:t>
            </a:r>
            <a:r>
              <a:rPr lang="en-US" sz="2800" dirty="0" err="1">
                <a:solidFill>
                  <a:srgbClr val="00B0F0"/>
                </a:solidFill>
                <a:latin typeface="Nunito Black" panose="00000A00000000000000" pitchFamily="2" charset="0"/>
              </a:rPr>
              <a:t>nhiều</a:t>
            </a:r>
            <a:r>
              <a:rPr lang="en-US" sz="2800" dirty="0">
                <a:solidFill>
                  <a:srgbClr val="00B0F0"/>
                </a:solidFill>
                <a:latin typeface="Nunito Black" panose="00000A00000000000000" pitchFamily="2" charset="0"/>
              </a:rPr>
              <a:t> </a:t>
            </a:r>
            <a:r>
              <a:rPr lang="en-US" sz="2800" dirty="0" err="1">
                <a:solidFill>
                  <a:srgbClr val="00B0F0"/>
                </a:solidFill>
                <a:latin typeface="Nunito Black" panose="00000A00000000000000" pitchFamily="2" charset="0"/>
              </a:rPr>
              <a:t>niềm</a:t>
            </a:r>
            <a:r>
              <a:rPr lang="en-US" sz="2800" dirty="0">
                <a:solidFill>
                  <a:srgbClr val="00B0F0"/>
                </a:solidFill>
                <a:latin typeface="Nunito Black" panose="00000A00000000000000" pitchFamily="2" charset="0"/>
              </a:rPr>
              <a:t> </a:t>
            </a:r>
            <a:r>
              <a:rPr lang="en-US" sz="2800" dirty="0" err="1">
                <a:solidFill>
                  <a:srgbClr val="00B0F0"/>
                </a:solidFill>
                <a:latin typeface="Nunito Black" panose="00000A00000000000000" pitchFamily="2" charset="0"/>
              </a:rPr>
              <a:t>vui</a:t>
            </a:r>
            <a:endParaRPr lang="en-US" sz="2800" dirty="0">
              <a:solidFill>
                <a:srgbClr val="00B0F0"/>
              </a:solidFill>
              <a:latin typeface="Nunito Black" panose="00000A00000000000000" pitchFamily="2" charset="0"/>
            </a:endParaRPr>
          </a:p>
          <a:p>
            <a:r>
              <a:rPr lang="en-US" sz="2800" dirty="0">
                <a:solidFill>
                  <a:srgbClr val="00B0F0"/>
                </a:solidFill>
                <a:latin typeface="Nunito Black" panose="00000A00000000000000" pitchFamily="2" charset="0"/>
              </a:rPr>
              <a:t>c. </a:t>
            </a:r>
            <a:r>
              <a:rPr lang="en-US" sz="2800" dirty="0" err="1">
                <a:solidFill>
                  <a:srgbClr val="00B0F0"/>
                </a:solidFill>
                <a:latin typeface="Nunito Black" panose="00000A00000000000000" pitchFamily="2" charset="0"/>
              </a:rPr>
              <a:t>Ngày</a:t>
            </a:r>
            <a:r>
              <a:rPr lang="en-US" sz="2800" dirty="0">
                <a:solidFill>
                  <a:srgbClr val="00B0F0"/>
                </a:solidFill>
                <a:latin typeface="Nunito Black" panose="00000A00000000000000" pitchFamily="2" charset="0"/>
              </a:rPr>
              <a:t> </a:t>
            </a:r>
            <a:r>
              <a:rPr lang="en-US" sz="2800" dirty="0" err="1">
                <a:solidFill>
                  <a:srgbClr val="00B0F0"/>
                </a:solidFill>
                <a:latin typeface="Nunito Black" panose="00000A00000000000000" pitchFamily="2" charset="0"/>
              </a:rPr>
              <a:t>mặt</a:t>
            </a:r>
            <a:r>
              <a:rPr lang="en-US" sz="2800" dirty="0">
                <a:solidFill>
                  <a:srgbClr val="00B0F0"/>
                </a:solidFill>
                <a:latin typeface="Nunito Black" panose="00000A00000000000000" pitchFamily="2" charset="0"/>
              </a:rPr>
              <a:t> </a:t>
            </a:r>
            <a:r>
              <a:rPr lang="en-US" sz="2800" dirty="0" err="1">
                <a:solidFill>
                  <a:srgbClr val="00B0F0"/>
                </a:solidFill>
                <a:latin typeface="Nunito Black" panose="00000A00000000000000" pitchFamily="2" charset="0"/>
              </a:rPr>
              <a:t>trời</a:t>
            </a:r>
            <a:r>
              <a:rPr lang="en-US" sz="2800" dirty="0">
                <a:solidFill>
                  <a:srgbClr val="00B0F0"/>
                </a:solidFill>
                <a:latin typeface="Nunito Black" panose="00000A00000000000000" pitchFamily="2" charset="0"/>
              </a:rPr>
              <a:t> </a:t>
            </a:r>
            <a:r>
              <a:rPr lang="en-US" sz="2800" dirty="0" err="1">
                <a:solidFill>
                  <a:srgbClr val="00B0F0"/>
                </a:solidFill>
                <a:latin typeface="Nunito Black" panose="00000A00000000000000" pitchFamily="2" charset="0"/>
              </a:rPr>
              <a:t>dậy</a:t>
            </a:r>
            <a:r>
              <a:rPr lang="en-US" sz="2800" dirty="0">
                <a:solidFill>
                  <a:srgbClr val="00B0F0"/>
                </a:solidFill>
                <a:latin typeface="Nunito Black" panose="00000A00000000000000" pitchFamily="2" charset="0"/>
              </a:rPr>
              <a:t> </a:t>
            </a:r>
            <a:r>
              <a:rPr lang="en-US" sz="2800" dirty="0" err="1">
                <a:solidFill>
                  <a:srgbClr val="00B0F0"/>
                </a:solidFill>
                <a:latin typeface="Nunito Black" panose="00000A00000000000000" pitchFamily="2" charset="0"/>
              </a:rPr>
              <a:t>sớm</a:t>
            </a:r>
            <a:r>
              <a:rPr lang="en-US" sz="2800" dirty="0">
                <a:solidFill>
                  <a:srgbClr val="00B0F0"/>
                </a:solidFill>
                <a:latin typeface="Nunito Black" panose="00000A00000000000000" pitchFamily="2" charset="0"/>
              </a:rPr>
              <a:t> </a:t>
            </a:r>
            <a:r>
              <a:rPr lang="en-US" sz="2800" dirty="0" err="1">
                <a:solidFill>
                  <a:srgbClr val="00B0F0"/>
                </a:solidFill>
                <a:latin typeface="Nunito Black" panose="00000A00000000000000" pitchFamily="2" charset="0"/>
              </a:rPr>
              <a:t>và</a:t>
            </a:r>
            <a:r>
              <a:rPr lang="en-US" sz="2800" dirty="0">
                <a:solidFill>
                  <a:srgbClr val="00B0F0"/>
                </a:solidFill>
                <a:latin typeface="Nunito Black" panose="00000A00000000000000" pitchFamily="2" charset="0"/>
              </a:rPr>
              <a:t> </a:t>
            </a:r>
            <a:r>
              <a:rPr lang="en-US" sz="2800" dirty="0" err="1">
                <a:solidFill>
                  <a:srgbClr val="00B0F0"/>
                </a:solidFill>
                <a:latin typeface="Nunito Black" panose="00000A00000000000000" pitchFamily="2" charset="0"/>
              </a:rPr>
              <a:t>đi</a:t>
            </a:r>
            <a:r>
              <a:rPr lang="en-US" sz="2800" dirty="0">
                <a:solidFill>
                  <a:srgbClr val="00B0F0"/>
                </a:solidFill>
                <a:latin typeface="Nunito Black" panose="00000A00000000000000" pitchFamily="2" charset="0"/>
              </a:rPr>
              <a:t> </a:t>
            </a:r>
            <a:r>
              <a:rPr lang="en-US" sz="2800" dirty="0" err="1">
                <a:solidFill>
                  <a:srgbClr val="00B0F0"/>
                </a:solidFill>
                <a:latin typeface="Nunito Black" panose="00000A00000000000000" pitchFamily="2" charset="0"/>
              </a:rPr>
              <a:t>ngủ</a:t>
            </a:r>
            <a:r>
              <a:rPr lang="en-US" sz="2800" dirty="0">
                <a:solidFill>
                  <a:srgbClr val="00B0F0"/>
                </a:solidFill>
                <a:latin typeface="Nunito Black" panose="00000A00000000000000" pitchFamily="2" charset="0"/>
              </a:rPr>
              <a:t> </a:t>
            </a:r>
            <a:r>
              <a:rPr lang="en-US" sz="2800" dirty="0" err="1">
                <a:solidFill>
                  <a:srgbClr val="00B0F0"/>
                </a:solidFill>
                <a:latin typeface="Nunito Black" panose="00000A00000000000000" pitchFamily="2" charset="0"/>
              </a:rPr>
              <a:t>muộn</a:t>
            </a:r>
            <a:endParaRPr lang="en-US" sz="2800" dirty="0">
              <a:solidFill>
                <a:srgbClr val="00B0F0"/>
              </a:solidFill>
              <a:latin typeface="Nunito Black" panose="00000A00000000000000" pitchFamily="2" charset="0"/>
            </a:endParaRPr>
          </a:p>
        </p:txBody>
      </p:sp>
      <p:pic>
        <p:nvPicPr>
          <p:cNvPr id="5" name="Picture 4">
            <a:extLst>
              <a:ext uri="{FF2B5EF4-FFF2-40B4-BE49-F238E27FC236}">
                <a16:creationId xmlns="" xmlns:a16="http://schemas.microsoft.com/office/drawing/2014/main" id="{7580C7D1-A219-5CC4-35E3-F719C5D8CF00}"/>
              </a:ext>
            </a:extLst>
          </p:cNvPr>
          <p:cNvPicPr>
            <a:picLocks noChangeAspect="1"/>
          </p:cNvPicPr>
          <p:nvPr/>
        </p:nvPicPr>
        <p:blipFill>
          <a:blip r:embed="rId6"/>
          <a:stretch>
            <a:fillRect/>
          </a:stretch>
        </p:blipFill>
        <p:spPr>
          <a:xfrm>
            <a:off x="1295400" y="2804609"/>
            <a:ext cx="5105400" cy="3404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84778818"/>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17">
                                            <p:txEl>
                                              <p:pRg st="1" end="1"/>
                                            </p:txEl>
                                          </p:spTgt>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1" presetClass="emph" presetSubtype="0" repeatCount="indefinite" fill="hold" nodeType="clickEffect">
                                  <p:stCondLst>
                                    <p:cond delay="0"/>
                                  </p:stCondLst>
                                  <p:endCondLst>
                                    <p:cond evt="onNext" delay="0">
                                      <p:tgtEl>
                                        <p:sldTgt/>
                                      </p:tgtEl>
                                    </p:cond>
                                  </p:endCondLst>
                                  <p:childTnLst>
                                    <p:animClr clrSpc="hsl" dir="cw">
                                      <p:cBhvr override="childStyle">
                                        <p:cTn id="37" dur="500" fill="hold"/>
                                        <p:tgtEl>
                                          <p:spTgt spid="17">
                                            <p:txEl>
                                              <p:pRg st="1" end="1"/>
                                            </p:txEl>
                                          </p:spTgt>
                                        </p:tgtEl>
                                        <p:attrNameLst>
                                          <p:attrName>style.color</p:attrName>
                                        </p:attrNameLst>
                                      </p:cBhvr>
                                      <p:by>
                                        <p:hsl h="7200000" s="0" l="0"/>
                                      </p:by>
                                    </p:animClr>
                                    <p:animClr clrSpc="hsl" dir="cw">
                                      <p:cBhvr>
                                        <p:cTn id="38" dur="500" fill="hold"/>
                                        <p:tgtEl>
                                          <p:spTgt spid="17">
                                            <p:txEl>
                                              <p:pRg st="1" end="1"/>
                                            </p:txEl>
                                          </p:spTgt>
                                        </p:tgtEl>
                                        <p:attrNameLst>
                                          <p:attrName>fillcolor</p:attrName>
                                        </p:attrNameLst>
                                      </p:cBhvr>
                                      <p:by>
                                        <p:hsl h="7200000" s="0" l="0"/>
                                      </p:by>
                                    </p:animClr>
                                    <p:animClr clrSpc="hsl" dir="cw">
                                      <p:cBhvr>
                                        <p:cTn id="39" dur="500" fill="hold"/>
                                        <p:tgtEl>
                                          <p:spTgt spid="17">
                                            <p:txEl>
                                              <p:pRg st="1" end="1"/>
                                            </p:txEl>
                                          </p:spTgt>
                                        </p:tgtEl>
                                        <p:attrNameLst>
                                          <p:attrName>stroke.color</p:attrName>
                                        </p:attrNameLst>
                                      </p:cBhvr>
                                      <p:by>
                                        <p:hsl h="7200000" s="0" l="0"/>
                                      </p:by>
                                    </p:animClr>
                                    <p:set>
                                      <p:cBhvr>
                                        <p:cTn id="40" dur="500" fill="hold"/>
                                        <p:tgtEl>
                                          <p:spTgt spid="17">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p:bldP spid="17" grpId="1" build="allAtOnce"/>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Vẽ Tay Bọ Rùa Bảy điểm Dễ Thương Miễn Phí 抠 Png Hình ảnh | Định dạng hình  ảnh PSD 610663515| vn.lovepik.com">
            <a:extLst>
              <a:ext uri="{FF2B5EF4-FFF2-40B4-BE49-F238E27FC236}">
                <a16:creationId xmlns="" xmlns:a16="http://schemas.microsoft.com/office/drawing/2014/main" id="{A6308E79-2B56-9808-EAFA-1C04BA20DBA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6781031" y="1351762"/>
            <a:ext cx="6323142" cy="5593660"/>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 xmlns:a16="http://schemas.microsoft.com/office/drawing/2014/main" id="{A39B1E0D-B066-0B87-15F3-5E2EECF2D2A2}"/>
              </a:ext>
            </a:extLst>
          </p:cNvPr>
          <p:cNvPicPr>
            <a:picLocks noChangeAspect="1"/>
          </p:cNvPicPr>
          <p:nvPr/>
        </p:nvPicPr>
        <p:blipFill rotWithShape="1">
          <a:blip r:embed="rId4"/>
          <a:srcRect t="1505" r="-1" b="2635"/>
          <a:stretch/>
        </p:blipFill>
        <p:spPr>
          <a:xfrm>
            <a:off x="572844" y="-301833"/>
            <a:ext cx="5396070" cy="5172635"/>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4" name="TextBox 3">
            <a:extLst>
              <a:ext uri="{FF2B5EF4-FFF2-40B4-BE49-F238E27FC236}">
                <a16:creationId xmlns="" xmlns:a16="http://schemas.microsoft.com/office/drawing/2014/main" id="{133025F6-03E4-F7FE-A115-15A451327F80}"/>
              </a:ext>
            </a:extLst>
          </p:cNvPr>
          <p:cNvSpPr txBox="1"/>
          <p:nvPr/>
        </p:nvSpPr>
        <p:spPr>
          <a:xfrm>
            <a:off x="4495800" y="3352800"/>
            <a:ext cx="4270946"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71D400"/>
                </a:solidFill>
                <a:effectLst/>
                <a:uLnTx/>
                <a:uFillTx/>
                <a:latin typeface="Sigmar One" panose="00000500000000000000" pitchFamily="2" charset="0"/>
                <a:ea typeface="+mn-ea"/>
                <a:cs typeface="+mn-cs"/>
              </a:rPr>
              <a:t>Luyện</a:t>
            </a:r>
            <a:r>
              <a:rPr kumimoji="0" lang="en-US" sz="60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rPr>
              <a:t> </a:t>
            </a:r>
            <a:r>
              <a:rPr kumimoji="0" lang="en-US" sz="6000" b="0" i="0" u="none" strike="noStrike" kern="1200" cap="none" spc="0" normalizeH="0" baseline="0" noProof="0" dirty="0" err="1">
                <a:ln>
                  <a:noFill/>
                </a:ln>
                <a:solidFill>
                  <a:srgbClr val="71D400"/>
                </a:solidFill>
                <a:effectLst/>
                <a:uLnTx/>
                <a:uFillTx/>
                <a:latin typeface="Sigmar One" panose="00000500000000000000" pitchFamily="2" charset="0"/>
                <a:ea typeface="+mn-ea"/>
                <a:cs typeface="+mn-cs"/>
              </a:rPr>
              <a:t>đọc</a:t>
            </a:r>
            <a:r>
              <a:rPr kumimoji="0" lang="en-US" sz="6000" b="0" i="0" u="none" strike="noStrike" kern="1200" cap="none" spc="0" normalizeH="0" noProof="0" dirty="0">
                <a:ln>
                  <a:noFill/>
                </a:ln>
                <a:solidFill>
                  <a:srgbClr val="71D400"/>
                </a:solidFill>
                <a:effectLst/>
                <a:uLnTx/>
                <a:uFillTx/>
                <a:latin typeface="Sigmar One" panose="00000500000000000000" pitchFamily="2" charset="0"/>
                <a:ea typeface="+mn-ea"/>
                <a:cs typeface="+mn-cs"/>
              </a:rPr>
              <a:t> </a:t>
            </a:r>
            <a:r>
              <a:rPr kumimoji="0" lang="en-US" sz="6000" b="0" i="0" u="none" strike="noStrike" kern="1200" cap="none" spc="0" normalizeH="0" noProof="0" dirty="0" err="1">
                <a:ln>
                  <a:noFill/>
                </a:ln>
                <a:solidFill>
                  <a:srgbClr val="71D400"/>
                </a:solidFill>
                <a:effectLst/>
                <a:uLnTx/>
                <a:uFillTx/>
                <a:latin typeface="Sigmar One" panose="00000500000000000000" pitchFamily="2" charset="0"/>
                <a:ea typeface="+mn-ea"/>
                <a:cs typeface="+mn-cs"/>
              </a:rPr>
              <a:t>lại</a:t>
            </a:r>
            <a:endParaRPr kumimoji="0" lang="en-US" sz="60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18971903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08977D5A-3CE0-5936-80D7-A88FD3CB0262}"/>
              </a:ext>
            </a:extLst>
          </p:cNvPr>
          <p:cNvPicPr>
            <a:picLocks noChangeAspect="1"/>
          </p:cNvPicPr>
          <p:nvPr/>
        </p:nvPicPr>
        <p:blipFill>
          <a:blip r:embed="rId3"/>
          <a:stretch>
            <a:fillRect/>
          </a:stretch>
        </p:blipFill>
        <p:spPr>
          <a:xfrm>
            <a:off x="0" y="15240"/>
            <a:ext cx="957155" cy="762066"/>
          </a:xfrm>
          <a:prstGeom prst="rect">
            <a:avLst/>
          </a:prstGeom>
        </p:spPr>
      </p:pic>
      <p:sp>
        <p:nvSpPr>
          <p:cNvPr id="7" name="TextBox 29">
            <a:extLst>
              <a:ext uri="{FF2B5EF4-FFF2-40B4-BE49-F238E27FC236}">
                <a16:creationId xmlns="" xmlns:a16="http://schemas.microsoft.com/office/drawing/2014/main" id="{93717FB4-F4D2-8B3D-8523-8E63C4138DB2}"/>
              </a:ext>
            </a:extLst>
          </p:cNvPr>
          <p:cNvSpPr txBox="1"/>
          <p:nvPr/>
        </p:nvSpPr>
        <p:spPr>
          <a:xfrm>
            <a:off x="3698444" y="617547"/>
            <a:ext cx="4419600" cy="784830"/>
          </a:xfrm>
          <a:prstGeom prst="rect">
            <a:avLst/>
          </a:prstGeom>
        </p:spPr>
        <p:txBody>
          <a:bodyPr wrap="square" lIns="0" tIns="0" rIns="0" bIns="0" rtlCol="0" anchor="t">
            <a:spAutoFit/>
          </a:bodyPr>
          <a:lstStyle/>
          <a:p>
            <a:pPr marL="0" marR="0" lvl="0" indent="0" algn="ctr" defTabSz="609539" rtl="0" eaLnBrk="1" fontAlgn="auto" latinLnBrk="0" hangingPunct="1">
              <a:lnSpc>
                <a:spcPts val="6400"/>
              </a:lnSpc>
              <a:spcBef>
                <a:spcPct val="0"/>
              </a:spcBef>
              <a:spcAft>
                <a:spcPts val="0"/>
              </a:spcAft>
              <a:buClrTx/>
              <a:buSzTx/>
              <a:buFontTx/>
              <a:buNone/>
              <a:tabLst/>
              <a:defRPr/>
            </a:pPr>
            <a:r>
              <a:rPr kumimoji="0" lang="en-US" sz="4400" b="0" i="0" u="none" strike="noStrike" kern="1200" cap="none" spc="-133" normalizeH="0" baseline="0" noProof="0" dirty="0" err="1">
                <a:ln>
                  <a:noFill/>
                </a:ln>
                <a:solidFill>
                  <a:srgbClr val="036119"/>
                </a:solidFill>
                <a:effectLst/>
                <a:uLnTx/>
                <a:uFillTx/>
                <a:latin typeface="Nunito Black" pitchFamily="2" charset="0"/>
              </a:rPr>
              <a:t>Mùa</a:t>
            </a:r>
            <a:r>
              <a:rPr kumimoji="0" lang="en-US" sz="4400" b="0" i="0" u="none" strike="noStrike" kern="1200" cap="none" spc="-133" normalizeH="0" baseline="0" noProof="0" dirty="0">
                <a:ln>
                  <a:noFill/>
                </a:ln>
                <a:solidFill>
                  <a:srgbClr val="036119"/>
                </a:solidFill>
                <a:effectLst/>
                <a:uLnTx/>
                <a:uFillTx/>
                <a:latin typeface="Nunito Black" pitchFamily="2" charset="0"/>
              </a:rPr>
              <a:t> </a:t>
            </a:r>
            <a:r>
              <a:rPr kumimoji="0" lang="en-US" sz="4400" b="0" i="0" u="none" strike="noStrike" kern="1200" cap="none" spc="-133" normalizeH="0" baseline="0" noProof="0" dirty="0" err="1">
                <a:ln>
                  <a:noFill/>
                </a:ln>
                <a:solidFill>
                  <a:srgbClr val="036119"/>
                </a:solidFill>
                <a:effectLst/>
                <a:uLnTx/>
                <a:uFillTx/>
                <a:latin typeface="Nunito Black" pitchFamily="2" charset="0"/>
              </a:rPr>
              <a:t>hè</a:t>
            </a:r>
            <a:r>
              <a:rPr kumimoji="0" lang="en-US" sz="4400" b="0" i="0" u="none" strike="noStrike" kern="1200" cap="none" spc="-133" normalizeH="0" baseline="0" noProof="0" dirty="0">
                <a:ln>
                  <a:noFill/>
                </a:ln>
                <a:solidFill>
                  <a:srgbClr val="036119"/>
                </a:solidFill>
                <a:effectLst/>
                <a:uLnTx/>
                <a:uFillTx/>
                <a:latin typeface="Nunito Black" pitchFamily="2" charset="0"/>
              </a:rPr>
              <a:t> </a:t>
            </a:r>
            <a:r>
              <a:rPr kumimoji="0" lang="en-US" sz="4400" b="0" i="0" u="none" strike="noStrike" kern="1200" cap="none" spc="-133" normalizeH="0" baseline="0" noProof="0" dirty="0" err="1">
                <a:ln>
                  <a:noFill/>
                </a:ln>
                <a:solidFill>
                  <a:srgbClr val="036119"/>
                </a:solidFill>
                <a:effectLst/>
                <a:uLnTx/>
                <a:uFillTx/>
                <a:latin typeface="Nunito Black" pitchFamily="2" charset="0"/>
              </a:rPr>
              <a:t>lấp</a:t>
            </a:r>
            <a:r>
              <a:rPr kumimoji="0" lang="en-US" sz="4400" b="0" i="0" u="none" strike="noStrike" kern="1200" cap="none" spc="-133" normalizeH="0" baseline="0" noProof="0" dirty="0">
                <a:ln>
                  <a:noFill/>
                </a:ln>
                <a:solidFill>
                  <a:srgbClr val="036119"/>
                </a:solidFill>
                <a:effectLst/>
                <a:uLnTx/>
                <a:uFillTx/>
                <a:latin typeface="Nunito Black" pitchFamily="2" charset="0"/>
              </a:rPr>
              <a:t> </a:t>
            </a:r>
            <a:r>
              <a:rPr kumimoji="0" lang="en-US" sz="4400" b="0" i="0" u="none" strike="noStrike" kern="1200" cap="none" spc="-133" normalizeH="0" baseline="0" noProof="0" dirty="0" err="1">
                <a:ln>
                  <a:noFill/>
                </a:ln>
                <a:solidFill>
                  <a:srgbClr val="036119"/>
                </a:solidFill>
                <a:effectLst/>
                <a:uLnTx/>
                <a:uFillTx/>
                <a:latin typeface="Nunito Black" pitchFamily="2" charset="0"/>
              </a:rPr>
              <a:t>lánh</a:t>
            </a:r>
            <a:endParaRPr kumimoji="0" lang="en-US" sz="4400" b="0" i="0" u="none" strike="noStrike" kern="1200" cap="none" spc="-133" normalizeH="0" baseline="0" noProof="0" dirty="0">
              <a:ln>
                <a:noFill/>
              </a:ln>
              <a:solidFill>
                <a:srgbClr val="036119"/>
              </a:solidFill>
              <a:effectLst/>
              <a:uLnTx/>
              <a:uFillTx/>
              <a:latin typeface="Nunito Black" pitchFamily="2" charset="0"/>
            </a:endParaRPr>
          </a:p>
        </p:txBody>
      </p:sp>
      <p:sp>
        <p:nvSpPr>
          <p:cNvPr id="9" name="TextBox 8">
            <a:extLst>
              <a:ext uri="{FF2B5EF4-FFF2-40B4-BE49-F238E27FC236}">
                <a16:creationId xmlns="" xmlns:a16="http://schemas.microsoft.com/office/drawing/2014/main" id="{AB010EE4-2D5C-B5CF-5E1D-6B867978BE57}"/>
              </a:ext>
            </a:extLst>
          </p:cNvPr>
          <p:cNvSpPr txBox="1"/>
          <p:nvPr/>
        </p:nvSpPr>
        <p:spPr>
          <a:xfrm>
            <a:off x="2108863" y="1665921"/>
            <a:ext cx="3808125" cy="1992035"/>
          </a:xfrm>
          <a:prstGeom prst="roundRect">
            <a:avLst/>
          </a:prstGeom>
          <a:solidFill>
            <a:srgbClr val="EAF9FF"/>
          </a:solidFill>
        </p:spPr>
        <p:txBody>
          <a:bodyPr wrap="square">
            <a:spAutoFit/>
          </a:bodyPr>
          <a:lstStyle/>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Sớm nay em thức dậy</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Trời sáng tự bao giờ</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Mùa hè kì lạ chưa</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Mặt trời ưa dậy sớm.</a:t>
            </a:r>
            <a:endParaRPr kumimoji="0" lang="en-US"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endParaRPr>
          </a:p>
        </p:txBody>
      </p:sp>
      <p:sp>
        <p:nvSpPr>
          <p:cNvPr id="15" name="TextBox 14">
            <a:extLst>
              <a:ext uri="{FF2B5EF4-FFF2-40B4-BE49-F238E27FC236}">
                <a16:creationId xmlns="" xmlns:a16="http://schemas.microsoft.com/office/drawing/2014/main" id="{D7B8EFAF-B64F-A28B-C067-90F211A874A3}"/>
              </a:ext>
            </a:extLst>
          </p:cNvPr>
          <p:cNvSpPr txBox="1"/>
          <p:nvPr/>
        </p:nvSpPr>
        <p:spPr>
          <a:xfrm>
            <a:off x="2100119" y="4255846"/>
            <a:ext cx="3808125" cy="1992035"/>
          </a:xfrm>
          <a:prstGeom prst="roundRect">
            <a:avLst/>
          </a:prstGeom>
          <a:solidFill>
            <a:schemeClr val="accent6">
              <a:lumMod val="20000"/>
              <a:lumOff val="80000"/>
            </a:schemeClr>
          </a:solidFill>
        </p:spPr>
        <p:txBody>
          <a:bodyPr wrap="square">
            <a:spAutoFit/>
          </a:bodyPr>
          <a:lstStyle/>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Nắng cho cây chóng lớn</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Cho hoa lá thêm màu</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Cho mình chơi thật lâu</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Ngày hè dài bất tận.</a:t>
            </a:r>
          </a:p>
        </p:txBody>
      </p:sp>
      <p:sp>
        <p:nvSpPr>
          <p:cNvPr id="18" name="TextBox 17">
            <a:extLst>
              <a:ext uri="{FF2B5EF4-FFF2-40B4-BE49-F238E27FC236}">
                <a16:creationId xmlns="" xmlns:a16="http://schemas.microsoft.com/office/drawing/2014/main" id="{12654F4A-DE93-4D5B-BC1C-6360B6238757}"/>
              </a:ext>
            </a:extLst>
          </p:cNvPr>
          <p:cNvSpPr txBox="1"/>
          <p:nvPr/>
        </p:nvSpPr>
        <p:spPr>
          <a:xfrm>
            <a:off x="6175573" y="1602507"/>
            <a:ext cx="4187565" cy="1992035"/>
          </a:xfrm>
          <a:prstGeom prst="roundRect">
            <a:avLst/>
          </a:prstGeom>
          <a:solidFill>
            <a:schemeClr val="tx2">
              <a:lumMod val="20000"/>
              <a:lumOff val="80000"/>
            </a:schemeClr>
          </a:solidFill>
        </p:spPr>
        <p:txBody>
          <a:bodyPr wrap="square">
            <a:spAutoFit/>
          </a:bodyPr>
          <a:lstStyle/>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Buổi chiều trôi thật chậm</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Mặt trời mải rong chơi</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Đủng đỉnh mãi chân trời</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Mà vẫn chưa lặn xuống.</a:t>
            </a:r>
          </a:p>
        </p:txBody>
      </p:sp>
      <p:sp>
        <p:nvSpPr>
          <p:cNvPr id="21" name="TextBox 20">
            <a:extLst>
              <a:ext uri="{FF2B5EF4-FFF2-40B4-BE49-F238E27FC236}">
                <a16:creationId xmlns="" xmlns:a16="http://schemas.microsoft.com/office/drawing/2014/main" id="{9D029BD6-555E-62DC-5A01-C87A977BDCD1}"/>
              </a:ext>
            </a:extLst>
          </p:cNvPr>
          <p:cNvSpPr txBox="1"/>
          <p:nvPr/>
        </p:nvSpPr>
        <p:spPr>
          <a:xfrm>
            <a:off x="6175573" y="4219813"/>
            <a:ext cx="4111427" cy="1992035"/>
          </a:xfrm>
          <a:prstGeom prst="roundRect">
            <a:avLst/>
          </a:prstGeom>
          <a:solidFill>
            <a:schemeClr val="bg1">
              <a:lumMod val="85000"/>
            </a:schemeClr>
          </a:solidFill>
        </p:spPr>
        <p:txBody>
          <a:bodyPr wrap="square">
            <a:spAutoFit/>
          </a:bodyPr>
          <a:lstStyle/>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Mùa hè thật sung sướng</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Có nắng lại có kem</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Có những cơn gió êm</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Và ngày dài lấp </a:t>
            </a:r>
            <a:r>
              <a:rPr kumimoji="0" lang="vi-VN" sz="2400" b="0" i="0" u="none" strike="noStrike" kern="1200" cap="none" spc="0" normalizeH="0" baseline="0" noProof="0">
                <a:ln>
                  <a:noFill/>
                </a:ln>
                <a:solidFill>
                  <a:srgbClr val="002060"/>
                </a:solidFill>
                <a:effectLst/>
                <a:uLnTx/>
                <a:uFillTx/>
                <a:latin typeface="#9Slide03 Arima Madurai Black" panose="020B0604020202020204" charset="0"/>
                <a:ea typeface="+mn-ea"/>
                <a:cs typeface="#9Slide03 Arima Madurai Black" panose="020B0604020202020204" charset="0"/>
              </a:rPr>
              <a:t>lánh.</a:t>
            </a:r>
            <a:endPar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endParaRPr>
          </a:p>
        </p:txBody>
      </p:sp>
      <p:sp>
        <p:nvSpPr>
          <p:cNvPr id="2" name="TextBox 1">
            <a:extLst>
              <a:ext uri="{FF2B5EF4-FFF2-40B4-BE49-F238E27FC236}">
                <a16:creationId xmlns="" xmlns:a16="http://schemas.microsoft.com/office/drawing/2014/main" id="{2BE414C1-C919-63B9-652A-00F4C242C54A}"/>
              </a:ext>
            </a:extLst>
          </p:cNvPr>
          <p:cNvSpPr txBox="1"/>
          <p:nvPr/>
        </p:nvSpPr>
        <p:spPr>
          <a:xfrm>
            <a:off x="4572000" y="6239303"/>
            <a:ext cx="6097136" cy="523220"/>
          </a:xfrm>
          <a:prstGeom prst="rect">
            <a:avLst/>
          </a:prstGeom>
          <a:noFill/>
        </p:spPr>
        <p:txBody>
          <a:bodyPr wrap="square">
            <a:spAutoFit/>
          </a:bodyPr>
          <a:lstStyle/>
          <a:p>
            <a:pPr marL="72000" marR="0" lvl="0" indent="0" algn="r" defTabSz="609539" rtl="0" eaLnBrk="1" fontAlgn="t" latinLnBrk="0" hangingPunct="1">
              <a:lnSpc>
                <a:spcPct val="100000"/>
              </a:lnSpc>
              <a:spcBef>
                <a:spcPts val="600"/>
              </a:spcBef>
              <a:spcAft>
                <a:spcPts val="0"/>
              </a:spcAft>
              <a:buClrTx/>
              <a:buSzTx/>
              <a:buFontTx/>
              <a:buNone/>
              <a:tabLst/>
              <a:defRPr/>
            </a:pPr>
            <a:r>
              <a:rPr kumimoji="0" lang="vi-VN" sz="2800" b="0" i="0" u="none" strike="noStrike" kern="1200" cap="none" spc="0" normalizeH="0" baseline="0" noProof="0">
                <a:ln>
                  <a:noFill/>
                </a:ln>
                <a:solidFill>
                  <a:srgbClr val="002060"/>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(Nguyễn Quỳnh Mai)</a:t>
            </a:r>
            <a:endParaRPr kumimoji="0" lang="vi-VN" sz="2800" b="0" i="0" u="none" strike="noStrike" kern="1200" cap="none" spc="0" normalizeH="0" baseline="0" noProof="0" dirty="0">
              <a:ln>
                <a:noFill/>
              </a:ln>
              <a:solidFill>
                <a:srgbClr val="002060"/>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2714428027"/>
      </p:ext>
    </p:extLst>
  </p:cSld>
  <p:clrMapOvr>
    <a:masterClrMapping/>
  </p:clrMapOvr>
  <mc:AlternateContent xmlns:mc="http://schemas.openxmlformats.org/markup-compatibility/2006" xmlns:p14="http://schemas.microsoft.com/office/powerpoint/2010/main">
    <mc:Choice Requires="p14">
      <p:transition spd="slow">
        <p14:wheelReverse spokes="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5" grpId="0" animBg="1"/>
      <p:bldP spid="18" grpId="0" animBg="1"/>
      <p:bldP spid="2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Vẽ Tay Bọ Rùa Bảy điểm Dễ Thương Miễn Phí 抠 Png Hình ảnh | Định dạng hình  ảnh PSD 610663515| vn.lovepik.com">
            <a:extLst>
              <a:ext uri="{FF2B5EF4-FFF2-40B4-BE49-F238E27FC236}">
                <a16:creationId xmlns="" xmlns:a16="http://schemas.microsoft.com/office/drawing/2014/main" id="{A6308E79-2B56-9808-EAFA-1C04BA20DBA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6781031" y="1351762"/>
            <a:ext cx="6323142" cy="5593660"/>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 xmlns:a16="http://schemas.microsoft.com/office/drawing/2014/main" id="{A39B1E0D-B066-0B87-15F3-5E2EECF2D2A2}"/>
              </a:ext>
            </a:extLst>
          </p:cNvPr>
          <p:cNvPicPr>
            <a:picLocks noChangeAspect="1"/>
          </p:cNvPicPr>
          <p:nvPr/>
        </p:nvPicPr>
        <p:blipFill rotWithShape="1">
          <a:blip r:embed="rId4"/>
          <a:srcRect t="1505" r="-1" b="2635"/>
          <a:stretch/>
        </p:blipFill>
        <p:spPr>
          <a:xfrm>
            <a:off x="572844" y="-301833"/>
            <a:ext cx="5396070" cy="5172635"/>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4" name="TextBox 3">
            <a:extLst>
              <a:ext uri="{FF2B5EF4-FFF2-40B4-BE49-F238E27FC236}">
                <a16:creationId xmlns="" xmlns:a16="http://schemas.microsoft.com/office/drawing/2014/main" id="{133025F6-03E4-F7FE-A115-15A451327F80}"/>
              </a:ext>
            </a:extLst>
          </p:cNvPr>
          <p:cNvSpPr txBox="1"/>
          <p:nvPr/>
        </p:nvSpPr>
        <p:spPr>
          <a:xfrm>
            <a:off x="3505200" y="4148592"/>
            <a:ext cx="449954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71D400"/>
                </a:solidFill>
                <a:effectLst/>
                <a:uLnTx/>
                <a:uFillTx/>
                <a:latin typeface="Sigmar One" panose="00000500000000000000" pitchFamily="2" charset="0"/>
                <a:ea typeface="+mn-ea"/>
                <a:cs typeface="+mn-cs"/>
              </a:rPr>
              <a:t>Nói-nghe</a:t>
            </a:r>
            <a:endParaRPr kumimoji="0" lang="en-US" sz="60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2298941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08977D5A-3CE0-5936-80D7-A88FD3CB0262}"/>
              </a:ext>
            </a:extLst>
          </p:cNvPr>
          <p:cNvPicPr>
            <a:picLocks noChangeAspect="1"/>
          </p:cNvPicPr>
          <p:nvPr/>
        </p:nvPicPr>
        <p:blipFill>
          <a:blip r:embed="rId3"/>
          <a:stretch>
            <a:fillRect/>
          </a:stretch>
        </p:blipFill>
        <p:spPr>
          <a:xfrm>
            <a:off x="0" y="15240"/>
            <a:ext cx="957155" cy="762066"/>
          </a:xfrm>
          <a:prstGeom prst="rect">
            <a:avLst/>
          </a:prstGeom>
        </p:spPr>
      </p:pic>
      <p:sp>
        <p:nvSpPr>
          <p:cNvPr id="7" name="TextBox 29">
            <a:extLst>
              <a:ext uri="{FF2B5EF4-FFF2-40B4-BE49-F238E27FC236}">
                <a16:creationId xmlns="" xmlns:a16="http://schemas.microsoft.com/office/drawing/2014/main" id="{93717FB4-F4D2-8B3D-8523-8E63C4138DB2}"/>
              </a:ext>
            </a:extLst>
          </p:cNvPr>
          <p:cNvSpPr txBox="1"/>
          <p:nvPr/>
        </p:nvSpPr>
        <p:spPr>
          <a:xfrm>
            <a:off x="2438400" y="1080305"/>
            <a:ext cx="10058400" cy="861774"/>
          </a:xfrm>
          <a:prstGeom prst="rect">
            <a:avLst/>
          </a:prstGeom>
        </p:spPr>
        <p:txBody>
          <a:bodyPr wrap="square" lIns="0" tIns="0" rIns="0" bIns="0" rtlCol="0" anchor="t">
            <a:spAutoFit/>
          </a:bodyPr>
          <a:lstStyle/>
          <a:p>
            <a:r>
              <a:rPr lang="en-US" sz="2800" b="1" dirty="0">
                <a:solidFill>
                  <a:srgbClr val="FF0000"/>
                </a:solidFill>
                <a:latin typeface="Nunito Black" pitchFamily="2" charset="0"/>
              </a:rPr>
              <a:t>             </a:t>
            </a:r>
            <a:r>
              <a:rPr lang="en-US" sz="3200" b="1" dirty="0" err="1">
                <a:solidFill>
                  <a:srgbClr val="FF0000"/>
                </a:solidFill>
                <a:latin typeface="Nunito Black" pitchFamily="2" charset="0"/>
              </a:rPr>
              <a:t>Chó</a:t>
            </a:r>
            <a:r>
              <a:rPr lang="en-US" sz="3200" b="1" dirty="0">
                <a:solidFill>
                  <a:srgbClr val="FF0000"/>
                </a:solidFill>
                <a:latin typeface="Nunito Black" pitchFamily="2" charset="0"/>
              </a:rPr>
              <a:t> </a:t>
            </a:r>
            <a:r>
              <a:rPr lang="en-US" sz="3200" b="1" dirty="0" err="1">
                <a:solidFill>
                  <a:srgbClr val="FF0000"/>
                </a:solidFill>
                <a:latin typeface="Nunito Black" pitchFamily="2" charset="0"/>
              </a:rPr>
              <a:t>đốm</a:t>
            </a:r>
            <a:r>
              <a:rPr lang="en-US" sz="3200" b="1" dirty="0">
                <a:solidFill>
                  <a:srgbClr val="FF0000"/>
                </a:solidFill>
                <a:latin typeface="Nunito Black" pitchFamily="2" charset="0"/>
              </a:rPr>
              <a:t> con </a:t>
            </a:r>
            <a:r>
              <a:rPr lang="en-US" sz="3200" b="1" dirty="0" err="1">
                <a:solidFill>
                  <a:srgbClr val="FF0000"/>
                </a:solidFill>
                <a:latin typeface="Nunito Black" pitchFamily="2" charset="0"/>
              </a:rPr>
              <a:t>và</a:t>
            </a:r>
            <a:r>
              <a:rPr lang="en-US" sz="3200" b="1" dirty="0">
                <a:solidFill>
                  <a:srgbClr val="FF0000"/>
                </a:solidFill>
                <a:latin typeface="Nunito Black" pitchFamily="2" charset="0"/>
              </a:rPr>
              <a:t> </a:t>
            </a:r>
            <a:r>
              <a:rPr lang="en-US" sz="3200" b="1" dirty="0" err="1">
                <a:solidFill>
                  <a:srgbClr val="FF0000"/>
                </a:solidFill>
                <a:latin typeface="Nunito Black" pitchFamily="2" charset="0"/>
              </a:rPr>
              <a:t>mặt</a:t>
            </a:r>
            <a:r>
              <a:rPr lang="en-US" sz="3200" b="1" dirty="0">
                <a:solidFill>
                  <a:srgbClr val="FF0000"/>
                </a:solidFill>
                <a:latin typeface="Nunito Black" pitchFamily="2" charset="0"/>
              </a:rPr>
              <a:t> </a:t>
            </a:r>
            <a:r>
              <a:rPr lang="en-US" sz="3200" b="1" dirty="0" err="1">
                <a:solidFill>
                  <a:srgbClr val="FF0000"/>
                </a:solidFill>
                <a:latin typeface="Nunito Black" pitchFamily="2" charset="0"/>
              </a:rPr>
              <a:t>trời</a:t>
            </a:r>
            <a:endParaRPr lang="en-US" sz="3200" dirty="0">
              <a:solidFill>
                <a:srgbClr val="FF0000"/>
              </a:solidFill>
              <a:latin typeface="Nunito Black" pitchFamily="2" charset="0"/>
            </a:endParaRPr>
          </a:p>
          <a:p>
            <a:r>
              <a:rPr lang="en-US" sz="2400" i="1">
                <a:solidFill>
                  <a:srgbClr val="000000"/>
                </a:solidFill>
                <a:latin typeface="Nunito Black" pitchFamily="2" charset="0"/>
              </a:rPr>
              <a:t>                               (</a:t>
            </a:r>
            <a:r>
              <a:rPr lang="en-US" sz="2400" i="1" dirty="0">
                <a:solidFill>
                  <a:srgbClr val="000000"/>
                </a:solidFill>
                <a:latin typeface="Nunito Black" pitchFamily="2" charset="0"/>
              </a:rPr>
              <a:t>Theo 108 </a:t>
            </a:r>
            <a:r>
              <a:rPr lang="en-US" sz="2400" i="1" dirty="0" err="1">
                <a:solidFill>
                  <a:srgbClr val="000000"/>
                </a:solidFill>
                <a:latin typeface="Nunito Black" pitchFamily="2" charset="0"/>
              </a:rPr>
              <a:t>truyện</a:t>
            </a:r>
            <a:r>
              <a:rPr lang="en-US" sz="2400" i="1" dirty="0">
                <a:solidFill>
                  <a:srgbClr val="000000"/>
                </a:solidFill>
                <a:latin typeface="Nunito Black" pitchFamily="2" charset="0"/>
              </a:rPr>
              <a:t> </a:t>
            </a:r>
            <a:r>
              <a:rPr lang="en-US" sz="2400" i="1" dirty="0" err="1">
                <a:solidFill>
                  <a:srgbClr val="000000"/>
                </a:solidFill>
                <a:latin typeface="Nunito Black" pitchFamily="2" charset="0"/>
              </a:rPr>
              <a:t>đồng</a:t>
            </a:r>
            <a:r>
              <a:rPr lang="en-US" sz="2400" i="1" dirty="0">
                <a:solidFill>
                  <a:srgbClr val="000000"/>
                </a:solidFill>
                <a:latin typeface="Nunito Black" pitchFamily="2" charset="0"/>
              </a:rPr>
              <a:t> </a:t>
            </a:r>
            <a:r>
              <a:rPr lang="en-US" sz="2400" i="1" dirty="0" err="1">
                <a:solidFill>
                  <a:srgbClr val="000000"/>
                </a:solidFill>
                <a:latin typeface="Nunito Black" pitchFamily="2" charset="0"/>
              </a:rPr>
              <a:t>thoại</a:t>
            </a:r>
            <a:r>
              <a:rPr lang="en-US" sz="2400" i="1" dirty="0">
                <a:solidFill>
                  <a:srgbClr val="000000"/>
                </a:solidFill>
                <a:latin typeface="Nunito Black" pitchFamily="2" charset="0"/>
              </a:rPr>
              <a:t> </a:t>
            </a:r>
            <a:r>
              <a:rPr lang="en-US" sz="2400" i="1" dirty="0" err="1">
                <a:solidFill>
                  <a:srgbClr val="000000"/>
                </a:solidFill>
                <a:latin typeface="Nunito Black" pitchFamily="2" charset="0"/>
              </a:rPr>
              <a:t>nhỏ</a:t>
            </a:r>
            <a:r>
              <a:rPr lang="en-US" sz="2400" i="1" dirty="0">
                <a:solidFill>
                  <a:srgbClr val="000000"/>
                </a:solidFill>
                <a:latin typeface="Nunito Black" pitchFamily="2" charset="0"/>
              </a:rPr>
              <a:t>, </a:t>
            </a:r>
            <a:r>
              <a:rPr lang="en-US" sz="2400" i="1" dirty="0" err="1">
                <a:solidFill>
                  <a:srgbClr val="000000"/>
                </a:solidFill>
                <a:latin typeface="Nunito Black" pitchFamily="2" charset="0"/>
              </a:rPr>
              <a:t>sáng</a:t>
            </a:r>
            <a:r>
              <a:rPr lang="en-US" sz="2400" i="1" dirty="0">
                <a:solidFill>
                  <a:srgbClr val="000000"/>
                </a:solidFill>
                <a:latin typeface="Nunito Black" pitchFamily="2" charset="0"/>
              </a:rPr>
              <a:t> </a:t>
            </a:r>
            <a:r>
              <a:rPr lang="en-US" sz="2400" i="1" dirty="0" err="1">
                <a:solidFill>
                  <a:srgbClr val="000000"/>
                </a:solidFill>
                <a:latin typeface="Nunito Black" pitchFamily="2" charset="0"/>
              </a:rPr>
              <a:t>tạo</a:t>
            </a:r>
            <a:r>
              <a:rPr lang="en-US" sz="2400" i="1" dirty="0">
                <a:solidFill>
                  <a:srgbClr val="000000"/>
                </a:solidFill>
                <a:latin typeface="Nunito Black" pitchFamily="2" charset="0"/>
              </a:rPr>
              <a:t> </a:t>
            </a:r>
            <a:r>
              <a:rPr lang="en-US" sz="2400" i="1" dirty="0" err="1">
                <a:solidFill>
                  <a:srgbClr val="000000"/>
                </a:solidFill>
                <a:latin typeface="Nunito Black" pitchFamily="2" charset="0"/>
              </a:rPr>
              <a:t>lớn</a:t>
            </a:r>
            <a:r>
              <a:rPr lang="en-US" sz="2400" i="1" dirty="0">
                <a:solidFill>
                  <a:srgbClr val="000000"/>
                </a:solidFill>
                <a:latin typeface="Nunito Black" pitchFamily="2" charset="0"/>
              </a:rPr>
              <a:t>)</a:t>
            </a:r>
          </a:p>
        </p:txBody>
      </p:sp>
      <p:sp>
        <p:nvSpPr>
          <p:cNvPr id="2" name="Rectangle 1"/>
          <p:cNvSpPr/>
          <p:nvPr/>
        </p:nvSpPr>
        <p:spPr>
          <a:xfrm>
            <a:off x="1066582" y="152400"/>
            <a:ext cx="5334218" cy="646331"/>
          </a:xfrm>
          <a:prstGeom prst="rect">
            <a:avLst/>
          </a:prstGeom>
        </p:spPr>
        <p:txBody>
          <a:bodyPr wrap="square">
            <a:spAutoFit/>
          </a:bodyPr>
          <a:lstStyle/>
          <a:p>
            <a:pPr algn="just"/>
            <a:r>
              <a:rPr lang="en-US" sz="3600" b="1" dirty="0">
                <a:solidFill>
                  <a:srgbClr val="00B050"/>
                </a:solidFill>
                <a:latin typeface="Nunito Black" pitchFamily="2" charset="0"/>
              </a:rPr>
              <a:t>1. </a:t>
            </a:r>
            <a:r>
              <a:rPr lang="en-US" sz="3600" b="1" dirty="0" err="1">
                <a:solidFill>
                  <a:srgbClr val="00B050"/>
                </a:solidFill>
                <a:latin typeface="Nunito Black" pitchFamily="2" charset="0"/>
              </a:rPr>
              <a:t>Nghe</a:t>
            </a:r>
            <a:r>
              <a:rPr lang="en-US" sz="3600" b="1" dirty="0">
                <a:solidFill>
                  <a:srgbClr val="00B050"/>
                </a:solidFill>
                <a:latin typeface="Nunito Black" pitchFamily="2" charset="0"/>
              </a:rPr>
              <a:t> </a:t>
            </a:r>
            <a:r>
              <a:rPr lang="en-US" sz="3600" b="1" dirty="0" err="1">
                <a:solidFill>
                  <a:srgbClr val="00B050"/>
                </a:solidFill>
                <a:latin typeface="Nunito Black" pitchFamily="2" charset="0"/>
              </a:rPr>
              <a:t>kể</a:t>
            </a:r>
            <a:r>
              <a:rPr lang="en-US" sz="3600" b="1" dirty="0">
                <a:solidFill>
                  <a:srgbClr val="00B050"/>
                </a:solidFill>
                <a:latin typeface="Nunito Black" pitchFamily="2" charset="0"/>
              </a:rPr>
              <a:t> </a:t>
            </a:r>
            <a:r>
              <a:rPr lang="en-US" sz="3600" b="1" dirty="0" err="1">
                <a:solidFill>
                  <a:srgbClr val="00B050"/>
                </a:solidFill>
                <a:latin typeface="Nunito Black" pitchFamily="2" charset="0"/>
              </a:rPr>
              <a:t>chuyện</a:t>
            </a:r>
            <a:r>
              <a:rPr lang="en-US" sz="3600" b="1" dirty="0">
                <a:solidFill>
                  <a:srgbClr val="00B050"/>
                </a:solidFill>
                <a:latin typeface="Nunito Black" pitchFamily="2" charset="0"/>
              </a:rPr>
              <a:t>.</a:t>
            </a:r>
          </a:p>
        </p:txBody>
      </p:sp>
      <p:pic>
        <p:nvPicPr>
          <p:cNvPr id="3" name="Picture 2"/>
          <p:cNvPicPr>
            <a:picLocks noChangeAspect="1"/>
          </p:cNvPicPr>
          <p:nvPr/>
        </p:nvPicPr>
        <p:blipFill>
          <a:blip r:embed="rId4"/>
          <a:stretch>
            <a:fillRect/>
          </a:stretch>
        </p:blipFill>
        <p:spPr>
          <a:xfrm>
            <a:off x="-76200" y="2057400"/>
            <a:ext cx="6258798" cy="3543795"/>
          </a:xfrm>
          <a:prstGeom prst="rect">
            <a:avLst/>
          </a:prstGeom>
        </p:spPr>
      </p:pic>
      <p:pic>
        <p:nvPicPr>
          <p:cNvPr id="4" name="Picture 3"/>
          <p:cNvPicPr>
            <a:picLocks noChangeAspect="1"/>
          </p:cNvPicPr>
          <p:nvPr/>
        </p:nvPicPr>
        <p:blipFill>
          <a:blip r:embed="rId5"/>
          <a:stretch>
            <a:fillRect/>
          </a:stretch>
        </p:blipFill>
        <p:spPr>
          <a:xfrm>
            <a:off x="6019800" y="2057400"/>
            <a:ext cx="6115904" cy="3286584"/>
          </a:xfrm>
          <a:prstGeom prst="rect">
            <a:avLst/>
          </a:prstGeom>
        </p:spPr>
      </p:pic>
    </p:spTree>
    <p:extLst>
      <p:ext uri="{BB962C8B-B14F-4D97-AF65-F5344CB8AC3E}">
        <p14:creationId xmlns:p14="http://schemas.microsoft.com/office/powerpoint/2010/main" val="1295149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08977D5A-3CE0-5936-80D7-A88FD3CB0262}"/>
              </a:ext>
            </a:extLst>
          </p:cNvPr>
          <p:cNvPicPr>
            <a:picLocks noChangeAspect="1"/>
          </p:cNvPicPr>
          <p:nvPr/>
        </p:nvPicPr>
        <p:blipFill>
          <a:blip r:embed="rId3"/>
          <a:stretch>
            <a:fillRect/>
          </a:stretch>
        </p:blipFill>
        <p:spPr>
          <a:xfrm>
            <a:off x="0" y="15240"/>
            <a:ext cx="957155" cy="762066"/>
          </a:xfrm>
          <a:prstGeom prst="rect">
            <a:avLst/>
          </a:prstGeom>
        </p:spPr>
      </p:pic>
      <p:pic>
        <p:nvPicPr>
          <p:cNvPr id="5" name="Picture 4"/>
          <p:cNvPicPr>
            <a:picLocks noChangeAspect="1"/>
          </p:cNvPicPr>
          <p:nvPr/>
        </p:nvPicPr>
        <p:blipFill>
          <a:blip r:embed="rId4"/>
          <a:stretch>
            <a:fillRect/>
          </a:stretch>
        </p:blipFill>
        <p:spPr>
          <a:xfrm>
            <a:off x="1048316" y="1028063"/>
            <a:ext cx="4491249" cy="44767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a:extLst>
              <a:ext uri="{FF2B5EF4-FFF2-40B4-BE49-F238E27FC236}">
                <a16:creationId xmlns="" xmlns:a16="http://schemas.microsoft.com/office/drawing/2014/main" id="{7CCD22EC-874E-9810-7272-0254E6F7D431}"/>
              </a:ext>
            </a:extLst>
          </p:cNvPr>
          <p:cNvSpPr txBox="1"/>
          <p:nvPr/>
        </p:nvSpPr>
        <p:spPr>
          <a:xfrm>
            <a:off x="1048316" y="130320"/>
            <a:ext cx="8839200" cy="646986"/>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3200" noProof="0" dirty="0" err="1">
                <a:solidFill>
                  <a:srgbClr val="036119"/>
                </a:solidFill>
                <a:latin typeface="Nunito Black" pitchFamily="2" charset="0"/>
                <a:cs typeface="Baloo 2 SemiBold" pitchFamily="2" charset="0"/>
              </a:rPr>
              <a:t>Chó</a:t>
            </a:r>
            <a:r>
              <a:rPr lang="en-US" sz="3200" noProof="0" dirty="0">
                <a:solidFill>
                  <a:srgbClr val="036119"/>
                </a:solidFill>
                <a:latin typeface="Nunito Black" pitchFamily="2" charset="0"/>
                <a:cs typeface="Baloo 2 SemiBold" pitchFamily="2" charset="0"/>
              </a:rPr>
              <a:t> </a:t>
            </a:r>
            <a:r>
              <a:rPr lang="en-US" sz="3200" noProof="0" dirty="0" err="1">
                <a:solidFill>
                  <a:srgbClr val="036119"/>
                </a:solidFill>
                <a:latin typeface="Nunito Black" pitchFamily="2" charset="0"/>
                <a:cs typeface="Baloo 2 SemiBold" pitchFamily="2" charset="0"/>
              </a:rPr>
              <a:t>đốm</a:t>
            </a:r>
            <a:r>
              <a:rPr lang="en-US" sz="3200" noProof="0" dirty="0">
                <a:solidFill>
                  <a:srgbClr val="036119"/>
                </a:solidFill>
                <a:latin typeface="Nunito Black" pitchFamily="2" charset="0"/>
                <a:cs typeface="Baloo 2 SemiBold" pitchFamily="2" charset="0"/>
              </a:rPr>
              <a:t> con </a:t>
            </a:r>
            <a:r>
              <a:rPr lang="en-US" sz="3200" noProof="0" dirty="0" err="1">
                <a:solidFill>
                  <a:srgbClr val="036119"/>
                </a:solidFill>
                <a:latin typeface="Nunito Black" pitchFamily="2" charset="0"/>
                <a:cs typeface="Baloo 2 SemiBold" pitchFamily="2" charset="0"/>
              </a:rPr>
              <a:t>nhìn</a:t>
            </a:r>
            <a:r>
              <a:rPr lang="en-US" sz="3200" noProof="0" dirty="0">
                <a:solidFill>
                  <a:srgbClr val="036119"/>
                </a:solidFill>
                <a:latin typeface="Nunito Black" pitchFamily="2" charset="0"/>
                <a:cs typeface="Baloo 2 SemiBold" pitchFamily="2" charset="0"/>
              </a:rPr>
              <a:t> </a:t>
            </a:r>
            <a:r>
              <a:rPr lang="en-US" sz="3200" noProof="0" dirty="0" err="1">
                <a:solidFill>
                  <a:srgbClr val="036119"/>
                </a:solidFill>
                <a:latin typeface="Nunito Black" pitchFamily="2" charset="0"/>
                <a:cs typeface="Baloo 2 SemiBold" pitchFamily="2" charset="0"/>
              </a:rPr>
              <a:t>thấy</a:t>
            </a:r>
            <a:r>
              <a:rPr lang="en-US" sz="3200" noProof="0" dirty="0">
                <a:solidFill>
                  <a:srgbClr val="036119"/>
                </a:solidFill>
                <a:latin typeface="Nunito Black" pitchFamily="2" charset="0"/>
                <a:cs typeface="Baloo 2 SemiBold" pitchFamily="2" charset="0"/>
              </a:rPr>
              <a:t> </a:t>
            </a:r>
            <a:r>
              <a:rPr lang="en-US" sz="3200" noProof="0" dirty="0" err="1">
                <a:solidFill>
                  <a:srgbClr val="036119"/>
                </a:solidFill>
                <a:latin typeface="Nunito Black" pitchFamily="2" charset="0"/>
                <a:cs typeface="Baloo 2 SemiBold" pitchFamily="2" charset="0"/>
              </a:rPr>
              <a:t>mặt</a:t>
            </a:r>
            <a:r>
              <a:rPr lang="en-US" sz="3200" noProof="0" dirty="0">
                <a:solidFill>
                  <a:srgbClr val="036119"/>
                </a:solidFill>
                <a:latin typeface="Nunito Black" pitchFamily="2" charset="0"/>
                <a:cs typeface="Baloo 2 SemiBold" pitchFamily="2" charset="0"/>
              </a:rPr>
              <a:t> </a:t>
            </a:r>
            <a:r>
              <a:rPr lang="en-US" sz="3200" noProof="0" dirty="0" err="1">
                <a:solidFill>
                  <a:srgbClr val="036119"/>
                </a:solidFill>
                <a:latin typeface="Nunito Black" pitchFamily="2" charset="0"/>
                <a:cs typeface="Baloo 2 SemiBold" pitchFamily="2" charset="0"/>
              </a:rPr>
              <a:t>trời</a:t>
            </a:r>
            <a:r>
              <a:rPr lang="en-US" sz="3200" noProof="0" dirty="0">
                <a:solidFill>
                  <a:srgbClr val="036119"/>
                </a:solidFill>
                <a:latin typeface="Nunito Black" pitchFamily="2" charset="0"/>
                <a:cs typeface="Baloo 2 SemiBold" pitchFamily="2" charset="0"/>
              </a:rPr>
              <a:t> </a:t>
            </a:r>
            <a:r>
              <a:rPr lang="en-US" sz="3200" noProof="0" dirty="0" err="1">
                <a:solidFill>
                  <a:srgbClr val="036119"/>
                </a:solidFill>
                <a:latin typeface="Nunito Black" pitchFamily="2" charset="0"/>
                <a:cs typeface="Baloo 2 SemiBold" pitchFamily="2" charset="0"/>
              </a:rPr>
              <a:t>mọc</a:t>
            </a:r>
            <a:r>
              <a:rPr lang="en-US" sz="3200" noProof="0" dirty="0">
                <a:solidFill>
                  <a:srgbClr val="036119"/>
                </a:solidFill>
                <a:latin typeface="Nunito Black" pitchFamily="2" charset="0"/>
                <a:cs typeface="Baloo 2 SemiBold" pitchFamily="2" charset="0"/>
              </a:rPr>
              <a:t> ở </a:t>
            </a:r>
            <a:r>
              <a:rPr lang="en-US" sz="3200" noProof="0" dirty="0" err="1">
                <a:solidFill>
                  <a:srgbClr val="036119"/>
                </a:solidFill>
                <a:latin typeface="Nunito Black" pitchFamily="2" charset="0"/>
                <a:cs typeface="Baloo 2 SemiBold" pitchFamily="2" charset="0"/>
              </a:rPr>
              <a:t>đâu</a:t>
            </a:r>
            <a:r>
              <a:rPr lang="en-US" sz="3200" noProof="0" dirty="0">
                <a:solidFill>
                  <a:srgbClr val="036119"/>
                </a:solidFill>
                <a:latin typeface="Nunito Black" pitchFamily="2" charset="0"/>
                <a:cs typeface="Baloo 2 SemiBold" pitchFamily="2" charset="0"/>
              </a:rPr>
              <a:t>?</a:t>
            </a:r>
            <a:endParaRPr kumimoji="0" lang="en-US" sz="3200" b="0" i="0" u="none" strike="noStrike" kern="1200" cap="none" spc="0" normalizeH="0" baseline="0" noProof="0" dirty="0">
              <a:ln>
                <a:noFill/>
              </a:ln>
              <a:solidFill>
                <a:srgbClr val="036119"/>
              </a:solidFill>
              <a:effectLst/>
              <a:uLnTx/>
              <a:uFillTx/>
              <a:latin typeface="Nunito Black" pitchFamily="2" charset="0"/>
              <a:cs typeface="Baloo 2 SemiBold" pitchFamily="2" charset="0"/>
            </a:endParaRPr>
          </a:p>
        </p:txBody>
      </p:sp>
      <p:sp>
        <p:nvSpPr>
          <p:cNvPr id="11" name="TextBox 10">
            <a:extLst>
              <a:ext uri="{FF2B5EF4-FFF2-40B4-BE49-F238E27FC236}">
                <a16:creationId xmlns="" xmlns:a16="http://schemas.microsoft.com/office/drawing/2014/main" id="{72394C7F-54D6-6ADA-CA74-0E777B76041C}"/>
              </a:ext>
            </a:extLst>
          </p:cNvPr>
          <p:cNvSpPr txBox="1"/>
          <p:nvPr/>
        </p:nvSpPr>
        <p:spPr>
          <a:xfrm>
            <a:off x="6477000" y="2514553"/>
            <a:ext cx="6498184" cy="1077218"/>
          </a:xfrm>
          <a:prstGeom prst="rect">
            <a:avLst/>
          </a:prstGeom>
          <a:noFill/>
        </p:spPr>
        <p:txBody>
          <a:bodyPr wrap="square">
            <a:spAutoFit/>
          </a:bodyPr>
          <a:lstStyle/>
          <a:p>
            <a:r>
              <a:rPr lang="vi-VN" sz="3200" b="1" dirty="0">
                <a:solidFill>
                  <a:srgbClr val="FF0000"/>
                </a:solidFill>
                <a:latin typeface="Nunito Black" pitchFamily="2" charset="0"/>
              </a:rPr>
              <a:t>Mặt trời </a:t>
            </a:r>
            <a:r>
              <a:rPr lang="en-US" sz="3200" b="1" dirty="0" err="1">
                <a:solidFill>
                  <a:srgbClr val="FF0000"/>
                </a:solidFill>
                <a:latin typeface="Nunito Black" pitchFamily="2" charset="0"/>
              </a:rPr>
              <a:t>mọc</a:t>
            </a:r>
            <a:r>
              <a:rPr lang="en-US" sz="3200" b="1" dirty="0">
                <a:solidFill>
                  <a:srgbClr val="FF0000"/>
                </a:solidFill>
                <a:latin typeface="Nunito Black" pitchFamily="2" charset="0"/>
              </a:rPr>
              <a:t> </a:t>
            </a:r>
            <a:r>
              <a:rPr lang="en-US" sz="3200" b="1" dirty="0" err="1">
                <a:solidFill>
                  <a:srgbClr val="FF0000"/>
                </a:solidFill>
                <a:latin typeface="Nunito Black" pitchFamily="2" charset="0"/>
              </a:rPr>
              <a:t>từ</a:t>
            </a:r>
            <a:r>
              <a:rPr lang="en-US" sz="3200" b="1" dirty="0">
                <a:solidFill>
                  <a:srgbClr val="FF0000"/>
                </a:solidFill>
                <a:latin typeface="Nunito Black" pitchFamily="2" charset="0"/>
              </a:rPr>
              <a:t> </a:t>
            </a:r>
            <a:r>
              <a:rPr lang="en-US" sz="3200" b="1" dirty="0" err="1">
                <a:solidFill>
                  <a:srgbClr val="FF0000"/>
                </a:solidFill>
                <a:latin typeface="Nunito Black" pitchFamily="2" charset="0"/>
              </a:rPr>
              <a:t>chân</a:t>
            </a:r>
            <a:r>
              <a:rPr lang="en-US" sz="3200" b="1" dirty="0">
                <a:solidFill>
                  <a:srgbClr val="FF0000"/>
                </a:solidFill>
                <a:latin typeface="Nunito Black" pitchFamily="2" charset="0"/>
              </a:rPr>
              <a:t> </a:t>
            </a:r>
            <a:r>
              <a:rPr lang="en-US" sz="3200" b="1" err="1">
                <a:solidFill>
                  <a:srgbClr val="FF0000"/>
                </a:solidFill>
                <a:latin typeface="Nunito Black" pitchFamily="2" charset="0"/>
              </a:rPr>
              <a:t>núi</a:t>
            </a:r>
            <a:r>
              <a:rPr lang="en-US" sz="3200" b="1">
                <a:solidFill>
                  <a:srgbClr val="FF0000"/>
                </a:solidFill>
                <a:latin typeface="Nunito Black" pitchFamily="2" charset="0"/>
              </a:rPr>
              <a:t> </a:t>
            </a:r>
          </a:p>
          <a:p>
            <a:pPr algn="ctr"/>
            <a:r>
              <a:rPr lang="en-US" sz="3200" b="1">
                <a:solidFill>
                  <a:srgbClr val="FF0000"/>
                </a:solidFill>
                <a:latin typeface="Nunito Black" pitchFamily="2" charset="0"/>
              </a:rPr>
              <a:t>phía </a:t>
            </a:r>
            <a:r>
              <a:rPr lang="en-US" sz="3200" b="1" dirty="0" err="1">
                <a:solidFill>
                  <a:srgbClr val="FF0000"/>
                </a:solidFill>
                <a:latin typeface="Nunito Black" pitchFamily="2" charset="0"/>
              </a:rPr>
              <a:t>đông</a:t>
            </a:r>
            <a:r>
              <a:rPr lang="en-US" sz="3200" b="1" dirty="0">
                <a:solidFill>
                  <a:srgbClr val="FF0000"/>
                </a:solidFill>
                <a:latin typeface="Nunito Black" pitchFamily="2" charset="0"/>
              </a:rPr>
              <a:t>.</a:t>
            </a:r>
          </a:p>
        </p:txBody>
      </p:sp>
      <p:sp>
        <p:nvSpPr>
          <p:cNvPr id="12" name="Arrow: Right 16">
            <a:extLst>
              <a:ext uri="{FF2B5EF4-FFF2-40B4-BE49-F238E27FC236}">
                <a16:creationId xmlns="" xmlns:a16="http://schemas.microsoft.com/office/drawing/2014/main" id="{20A2D69E-61A8-ECFB-AD2D-86A364EF4EC5}"/>
              </a:ext>
            </a:extLst>
          </p:cNvPr>
          <p:cNvSpPr/>
          <p:nvPr/>
        </p:nvSpPr>
        <p:spPr>
          <a:xfrm>
            <a:off x="5653334" y="2839905"/>
            <a:ext cx="423581" cy="426515"/>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clipart&#10;&#10;Description automatically generated">
            <a:extLst>
              <a:ext uri="{FF2B5EF4-FFF2-40B4-BE49-F238E27FC236}">
                <a16:creationId xmlns="" xmlns:a16="http://schemas.microsoft.com/office/drawing/2014/main" id="{7BAAB50E-1425-F429-67EF-8F7936DBDD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153445" y="3976457"/>
            <a:ext cx="3468143" cy="2881543"/>
          </a:xfrm>
          <a:prstGeom prst="rect">
            <a:avLst/>
          </a:prstGeom>
        </p:spPr>
      </p:pic>
    </p:spTree>
    <p:extLst>
      <p:ext uri="{BB962C8B-B14F-4D97-AF65-F5344CB8AC3E}">
        <p14:creationId xmlns:p14="http://schemas.microsoft.com/office/powerpoint/2010/main" val="40379371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8">
            <a:extLst>
              <a:ext uri="{FF2B5EF4-FFF2-40B4-BE49-F238E27FC236}">
                <a16:creationId xmlns="" xmlns:a16="http://schemas.microsoft.com/office/drawing/2014/main" id="{7CCD22EC-874E-9810-7272-0254E6F7D431}"/>
              </a:ext>
            </a:extLst>
          </p:cNvPr>
          <p:cNvSpPr txBox="1"/>
          <p:nvPr/>
        </p:nvSpPr>
        <p:spPr>
          <a:xfrm>
            <a:off x="1371600" y="304800"/>
            <a:ext cx="8915400" cy="646986"/>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36119"/>
                </a:solidFill>
                <a:effectLst/>
                <a:uLnTx/>
                <a:uFillTx/>
                <a:latin typeface="Nunito Black" pitchFamily="2" charset="0"/>
                <a:cs typeface="Baloo 2 SemiBold" pitchFamily="2" charset="0"/>
              </a:rPr>
              <a:t>Chó</a:t>
            </a:r>
            <a:r>
              <a:rPr kumimoji="0" lang="en-US" sz="3200" b="0" i="0" u="none" strike="noStrike" kern="1200" cap="none" spc="0" normalizeH="0" baseline="0" noProof="0" dirty="0">
                <a:ln>
                  <a:noFill/>
                </a:ln>
                <a:solidFill>
                  <a:srgbClr val="036119"/>
                </a:solidFill>
                <a:effectLst/>
                <a:uLnTx/>
                <a:uFillTx/>
                <a:latin typeface="Nunito Black" pitchFamily="2" charset="0"/>
                <a:cs typeface="Baloo 2 SemiBold" pitchFamily="2" charset="0"/>
              </a:rPr>
              <a:t> </a:t>
            </a:r>
            <a:r>
              <a:rPr kumimoji="0" lang="en-US" sz="3200" b="0" i="0" u="none" strike="noStrike" kern="1200" cap="none" spc="0" normalizeH="0" baseline="0" noProof="0" dirty="0" err="1">
                <a:ln>
                  <a:noFill/>
                </a:ln>
                <a:solidFill>
                  <a:srgbClr val="036119"/>
                </a:solidFill>
                <a:effectLst/>
                <a:uLnTx/>
                <a:uFillTx/>
                <a:latin typeface="Nunito Black" pitchFamily="2" charset="0"/>
                <a:cs typeface="Baloo 2 SemiBold" pitchFamily="2" charset="0"/>
              </a:rPr>
              <a:t>đốm</a:t>
            </a:r>
            <a:r>
              <a:rPr kumimoji="0" lang="en-US" sz="3200" b="0" i="0" u="none" strike="noStrike" kern="1200" cap="none" spc="0" normalizeH="0" baseline="0" noProof="0" dirty="0">
                <a:ln>
                  <a:noFill/>
                </a:ln>
                <a:solidFill>
                  <a:srgbClr val="036119"/>
                </a:solidFill>
                <a:effectLst/>
                <a:uLnTx/>
                <a:uFillTx/>
                <a:latin typeface="Nunito Black" pitchFamily="2" charset="0"/>
                <a:cs typeface="Baloo 2 SemiBold" pitchFamily="2" charset="0"/>
              </a:rPr>
              <a:t> con </a:t>
            </a:r>
            <a:r>
              <a:rPr kumimoji="0" lang="en-US" sz="3200" b="0" i="0" u="none" strike="noStrike" kern="1200" cap="none" spc="0" normalizeH="0" baseline="0" noProof="0" dirty="0" err="1">
                <a:ln>
                  <a:noFill/>
                </a:ln>
                <a:solidFill>
                  <a:srgbClr val="036119"/>
                </a:solidFill>
                <a:effectLst/>
                <a:uLnTx/>
                <a:uFillTx/>
                <a:latin typeface="Nunito Black" pitchFamily="2" charset="0"/>
                <a:cs typeface="Baloo 2 SemiBold" pitchFamily="2" charset="0"/>
              </a:rPr>
              <a:t>nhìn</a:t>
            </a:r>
            <a:r>
              <a:rPr kumimoji="0" lang="en-US" sz="3200" b="0" i="0" u="none" strike="noStrike" kern="1200" cap="none" spc="0" normalizeH="0" baseline="0" noProof="0" dirty="0">
                <a:ln>
                  <a:noFill/>
                </a:ln>
                <a:solidFill>
                  <a:srgbClr val="036119"/>
                </a:solidFill>
                <a:effectLst/>
                <a:uLnTx/>
                <a:uFillTx/>
                <a:latin typeface="Nunito Black" pitchFamily="2" charset="0"/>
                <a:cs typeface="Baloo 2 SemiBold" pitchFamily="2" charset="0"/>
              </a:rPr>
              <a:t> </a:t>
            </a:r>
            <a:r>
              <a:rPr kumimoji="0" lang="en-US" sz="3200" b="0" i="0" u="none" strike="noStrike" kern="1200" cap="none" spc="0" normalizeH="0" baseline="0" noProof="0" dirty="0" err="1">
                <a:ln>
                  <a:noFill/>
                </a:ln>
                <a:solidFill>
                  <a:srgbClr val="036119"/>
                </a:solidFill>
                <a:effectLst/>
                <a:uLnTx/>
                <a:uFillTx/>
                <a:latin typeface="Nunito Black" pitchFamily="2" charset="0"/>
                <a:cs typeface="Baloo 2 SemiBold" pitchFamily="2" charset="0"/>
              </a:rPr>
              <a:t>thấy</a:t>
            </a:r>
            <a:r>
              <a:rPr kumimoji="0" lang="en-US" sz="3200" b="0" i="0" u="none" strike="noStrike" kern="1200" cap="none" spc="0" normalizeH="0" baseline="0" noProof="0" dirty="0">
                <a:ln>
                  <a:noFill/>
                </a:ln>
                <a:solidFill>
                  <a:srgbClr val="036119"/>
                </a:solidFill>
                <a:effectLst/>
                <a:uLnTx/>
                <a:uFillTx/>
                <a:latin typeface="Nunito Black" pitchFamily="2" charset="0"/>
                <a:cs typeface="Baloo 2 SemiBold" pitchFamily="2" charset="0"/>
              </a:rPr>
              <a:t> </a:t>
            </a:r>
            <a:r>
              <a:rPr kumimoji="0" lang="en-US" sz="3200" b="0" i="0" u="none" strike="noStrike" kern="1200" cap="none" spc="0" normalizeH="0" baseline="0" noProof="0" dirty="0" err="1">
                <a:ln>
                  <a:noFill/>
                </a:ln>
                <a:solidFill>
                  <a:srgbClr val="036119"/>
                </a:solidFill>
                <a:effectLst/>
                <a:uLnTx/>
                <a:uFillTx/>
                <a:latin typeface="Nunito Black" pitchFamily="2" charset="0"/>
                <a:cs typeface="Baloo 2 SemiBold" pitchFamily="2" charset="0"/>
              </a:rPr>
              <a:t>mặt</a:t>
            </a:r>
            <a:r>
              <a:rPr kumimoji="0" lang="en-US" sz="3200" b="0" i="0" u="none" strike="noStrike" kern="1200" cap="none" spc="0" normalizeH="0" baseline="0" noProof="0" dirty="0">
                <a:ln>
                  <a:noFill/>
                </a:ln>
                <a:solidFill>
                  <a:srgbClr val="036119"/>
                </a:solidFill>
                <a:effectLst/>
                <a:uLnTx/>
                <a:uFillTx/>
                <a:latin typeface="Nunito Black" pitchFamily="2" charset="0"/>
                <a:cs typeface="Baloo 2 SemiBold" pitchFamily="2" charset="0"/>
              </a:rPr>
              <a:t> </a:t>
            </a:r>
            <a:r>
              <a:rPr kumimoji="0" lang="en-US" sz="3200" b="0" i="0" u="none" strike="noStrike" kern="1200" cap="none" spc="0" normalizeH="0" baseline="0" noProof="0" dirty="0" err="1">
                <a:ln>
                  <a:noFill/>
                </a:ln>
                <a:solidFill>
                  <a:srgbClr val="036119"/>
                </a:solidFill>
                <a:effectLst/>
                <a:uLnTx/>
                <a:uFillTx/>
                <a:latin typeface="Nunito Black" pitchFamily="2" charset="0"/>
                <a:cs typeface="Baloo 2 SemiBold" pitchFamily="2" charset="0"/>
              </a:rPr>
              <a:t>trời</a:t>
            </a:r>
            <a:r>
              <a:rPr kumimoji="0" lang="en-US" sz="3200" b="0" i="0" u="none" strike="noStrike" kern="1200" cap="none" spc="0" normalizeH="0" baseline="0" noProof="0" dirty="0">
                <a:ln>
                  <a:noFill/>
                </a:ln>
                <a:solidFill>
                  <a:srgbClr val="036119"/>
                </a:solidFill>
                <a:effectLst/>
                <a:uLnTx/>
                <a:uFillTx/>
                <a:latin typeface="Nunito Black" pitchFamily="2" charset="0"/>
                <a:cs typeface="Baloo 2 SemiBold" pitchFamily="2" charset="0"/>
              </a:rPr>
              <a:t> </a:t>
            </a:r>
            <a:r>
              <a:rPr kumimoji="0" lang="en-US" sz="3200" b="0" i="0" u="none" strike="noStrike" kern="1200" cap="none" spc="0" normalizeH="0" baseline="0" noProof="0" dirty="0" err="1">
                <a:ln>
                  <a:noFill/>
                </a:ln>
                <a:solidFill>
                  <a:srgbClr val="036119"/>
                </a:solidFill>
                <a:effectLst/>
                <a:uLnTx/>
                <a:uFillTx/>
                <a:latin typeface="Nunito Black" pitchFamily="2" charset="0"/>
                <a:cs typeface="Baloo 2 SemiBold" pitchFamily="2" charset="0"/>
              </a:rPr>
              <a:t>lặn</a:t>
            </a:r>
            <a:r>
              <a:rPr kumimoji="0" lang="en-US" sz="3200" b="0" i="0" u="none" strike="noStrike" kern="1200" cap="none" spc="0" normalizeH="0" baseline="0" noProof="0" dirty="0">
                <a:ln>
                  <a:noFill/>
                </a:ln>
                <a:solidFill>
                  <a:srgbClr val="036119"/>
                </a:solidFill>
                <a:effectLst/>
                <a:uLnTx/>
                <a:uFillTx/>
                <a:latin typeface="Nunito Black" pitchFamily="2" charset="0"/>
                <a:cs typeface="Baloo 2 SemiBold" pitchFamily="2" charset="0"/>
              </a:rPr>
              <a:t> ở </a:t>
            </a:r>
            <a:r>
              <a:rPr kumimoji="0" lang="en-US" sz="3200" b="0" i="0" u="none" strike="noStrike" kern="1200" cap="none" spc="0" normalizeH="0" baseline="0" noProof="0" dirty="0" err="1">
                <a:ln>
                  <a:noFill/>
                </a:ln>
                <a:solidFill>
                  <a:srgbClr val="036119"/>
                </a:solidFill>
                <a:effectLst/>
                <a:uLnTx/>
                <a:uFillTx/>
                <a:latin typeface="Nunito Black" pitchFamily="2" charset="0"/>
                <a:cs typeface="Baloo 2 SemiBold" pitchFamily="2" charset="0"/>
              </a:rPr>
              <a:t>đâu</a:t>
            </a:r>
            <a:r>
              <a:rPr kumimoji="0" lang="en-US" sz="3200" b="0" i="0" u="none" strike="noStrike" kern="1200" cap="none" spc="0" normalizeH="0" baseline="0" noProof="0" dirty="0">
                <a:ln>
                  <a:noFill/>
                </a:ln>
                <a:solidFill>
                  <a:srgbClr val="036119"/>
                </a:solidFill>
                <a:effectLst/>
                <a:uLnTx/>
                <a:uFillTx/>
                <a:latin typeface="Nunito Black" pitchFamily="2" charset="0"/>
                <a:cs typeface="Baloo 2 SemiBold" pitchFamily="2" charset="0"/>
              </a:rPr>
              <a:t>?</a:t>
            </a:r>
          </a:p>
        </p:txBody>
      </p:sp>
      <p:sp>
        <p:nvSpPr>
          <p:cNvPr id="11" name="TextBox 10">
            <a:extLst>
              <a:ext uri="{FF2B5EF4-FFF2-40B4-BE49-F238E27FC236}">
                <a16:creationId xmlns="" xmlns:a16="http://schemas.microsoft.com/office/drawing/2014/main" id="{72394C7F-54D6-6ADA-CA74-0E777B76041C}"/>
              </a:ext>
            </a:extLst>
          </p:cNvPr>
          <p:cNvSpPr txBox="1"/>
          <p:nvPr/>
        </p:nvSpPr>
        <p:spPr>
          <a:xfrm>
            <a:off x="5791200" y="2971800"/>
            <a:ext cx="6879184" cy="1077218"/>
          </a:xfrm>
          <a:prstGeom prst="rect">
            <a:avLst/>
          </a:prstGeom>
          <a:noFill/>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Nunito Black" pitchFamily="2" charset="0"/>
              </a:rPr>
              <a:t>Mặt trời </a:t>
            </a:r>
            <a:r>
              <a:rPr kumimoji="0" lang="en-US" sz="3200" b="1" i="0" u="none" strike="noStrike" kern="1200" cap="none" spc="0" normalizeH="0" baseline="0" noProof="0" dirty="0" err="1">
                <a:ln>
                  <a:noFill/>
                </a:ln>
                <a:solidFill>
                  <a:srgbClr val="FF0000"/>
                </a:solidFill>
                <a:effectLst/>
                <a:uLnTx/>
                <a:uFillTx/>
                <a:latin typeface="Nunito Black" pitchFamily="2" charset="0"/>
              </a:rPr>
              <a:t>lặn</a:t>
            </a:r>
            <a:r>
              <a:rPr kumimoji="0" lang="en-US" sz="3200" b="1" i="0" u="none" strike="noStrike" kern="1200" cap="none" spc="0" normalizeH="0" noProof="0" dirty="0">
                <a:ln>
                  <a:noFill/>
                </a:ln>
                <a:solidFill>
                  <a:srgbClr val="FF0000"/>
                </a:solidFill>
                <a:effectLst/>
                <a:uLnTx/>
                <a:uFillTx/>
                <a:latin typeface="Nunito Black" pitchFamily="2" charset="0"/>
              </a:rPr>
              <a:t> </a:t>
            </a:r>
            <a:r>
              <a:rPr kumimoji="0" lang="en-US" sz="3200" b="1" i="0" u="none" strike="noStrike" kern="1200" cap="none" spc="0" normalizeH="0" noProof="0" dirty="0" err="1">
                <a:ln>
                  <a:noFill/>
                </a:ln>
                <a:solidFill>
                  <a:srgbClr val="FF0000"/>
                </a:solidFill>
                <a:effectLst/>
                <a:uLnTx/>
                <a:uFillTx/>
                <a:latin typeface="Nunito Black" pitchFamily="2" charset="0"/>
              </a:rPr>
              <a:t>xuống</a:t>
            </a:r>
            <a:r>
              <a:rPr kumimoji="0" lang="en-US" sz="3200" b="1" i="0" u="none" strike="noStrike" kern="1200" cap="none" spc="0" normalizeH="0" noProof="0" dirty="0">
                <a:ln>
                  <a:noFill/>
                </a:ln>
                <a:solidFill>
                  <a:srgbClr val="FF0000"/>
                </a:solidFill>
                <a:effectLst/>
                <a:uLnTx/>
                <a:uFillTx/>
                <a:latin typeface="Nunito Black" pitchFamily="2" charset="0"/>
              </a:rPr>
              <a:t> </a:t>
            </a:r>
            <a:r>
              <a:rPr kumimoji="0" lang="en-US" sz="3200" b="1" i="0" u="none" strike="noStrike" kern="1200" cap="none" spc="0" normalizeH="0" noProof="0" err="1">
                <a:ln>
                  <a:noFill/>
                </a:ln>
                <a:solidFill>
                  <a:srgbClr val="FF0000"/>
                </a:solidFill>
                <a:effectLst/>
                <a:uLnTx/>
                <a:uFillTx/>
                <a:latin typeface="Nunito Black" pitchFamily="2" charset="0"/>
              </a:rPr>
              <a:t>dòng</a:t>
            </a:r>
            <a:r>
              <a:rPr kumimoji="0" lang="en-US" sz="3200" b="1" i="0" u="none" strike="noStrike" kern="1200" cap="none" spc="0" normalizeH="0" noProof="0">
                <a:ln>
                  <a:noFill/>
                </a:ln>
                <a:solidFill>
                  <a:srgbClr val="FF0000"/>
                </a:solidFill>
                <a:effectLst/>
                <a:uLnTx/>
                <a:uFillTx/>
                <a:latin typeface="Nunito Black" pitchFamily="2" charset="0"/>
              </a:rPr>
              <a:t> sông </a:t>
            </a:r>
            <a:r>
              <a:rPr kumimoji="0" lang="en-US" sz="3200" b="1" i="0" u="none" strike="noStrike" kern="1200" cap="none" spc="0" normalizeH="0" noProof="0" dirty="0" err="1">
                <a:ln>
                  <a:noFill/>
                </a:ln>
                <a:solidFill>
                  <a:srgbClr val="FF0000"/>
                </a:solidFill>
                <a:effectLst/>
                <a:uLnTx/>
                <a:uFillTx/>
                <a:latin typeface="Nunito Black" pitchFamily="2" charset="0"/>
              </a:rPr>
              <a:t>phía</a:t>
            </a:r>
            <a:r>
              <a:rPr kumimoji="0" lang="en-US" sz="3200" b="1" i="0" u="none" strike="noStrike" kern="1200" cap="none" spc="0" normalizeH="0" noProof="0" dirty="0">
                <a:ln>
                  <a:noFill/>
                </a:ln>
                <a:solidFill>
                  <a:srgbClr val="FF0000"/>
                </a:solidFill>
                <a:effectLst/>
                <a:uLnTx/>
                <a:uFillTx/>
                <a:latin typeface="Nunito Black" pitchFamily="2" charset="0"/>
              </a:rPr>
              <a:t> </a:t>
            </a:r>
            <a:r>
              <a:rPr kumimoji="0" lang="en-US" sz="3200" b="1" i="0" u="none" strike="noStrike" kern="1200" cap="none" spc="0" normalizeH="0" noProof="0" dirty="0" err="1">
                <a:ln>
                  <a:noFill/>
                </a:ln>
                <a:solidFill>
                  <a:srgbClr val="FF0000"/>
                </a:solidFill>
                <a:effectLst/>
                <a:uLnTx/>
                <a:uFillTx/>
                <a:latin typeface="Nunito Black" pitchFamily="2" charset="0"/>
              </a:rPr>
              <a:t>tây</a:t>
            </a:r>
            <a:r>
              <a:rPr kumimoji="0" lang="en-US" sz="3200" b="1" i="0" u="none" strike="noStrike" kern="1200" cap="none" spc="0" normalizeH="0" noProof="0" dirty="0">
                <a:ln>
                  <a:noFill/>
                </a:ln>
                <a:solidFill>
                  <a:srgbClr val="FF0000"/>
                </a:solidFill>
                <a:effectLst/>
                <a:uLnTx/>
                <a:uFillTx/>
                <a:latin typeface="Nunito Black" pitchFamily="2" charset="0"/>
              </a:rPr>
              <a:t>.</a:t>
            </a:r>
            <a:endParaRPr kumimoji="0" lang="en-US" sz="3200" b="1" i="0" u="none" strike="noStrike" kern="1200" cap="none" spc="0" normalizeH="0" baseline="0" noProof="0" dirty="0">
              <a:ln>
                <a:noFill/>
              </a:ln>
              <a:solidFill>
                <a:srgbClr val="FF0000"/>
              </a:solidFill>
              <a:effectLst/>
              <a:uLnTx/>
              <a:uFillTx/>
              <a:latin typeface="Nunito Black" pitchFamily="2" charset="0"/>
            </a:endParaRPr>
          </a:p>
        </p:txBody>
      </p:sp>
      <p:sp>
        <p:nvSpPr>
          <p:cNvPr id="12" name="Arrow: Right 16">
            <a:extLst>
              <a:ext uri="{FF2B5EF4-FFF2-40B4-BE49-F238E27FC236}">
                <a16:creationId xmlns="" xmlns:a16="http://schemas.microsoft.com/office/drawing/2014/main" id="{20A2D69E-61A8-ECFB-AD2D-86A364EF4EC5}"/>
              </a:ext>
            </a:extLst>
          </p:cNvPr>
          <p:cNvSpPr/>
          <p:nvPr/>
        </p:nvSpPr>
        <p:spPr>
          <a:xfrm>
            <a:off x="5467405" y="3068505"/>
            <a:ext cx="423581" cy="426515"/>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13" name="Picture 12" descr="A picture containing clipart&#10;&#10;Description automatically generated">
            <a:extLst>
              <a:ext uri="{FF2B5EF4-FFF2-40B4-BE49-F238E27FC236}">
                <a16:creationId xmlns="" xmlns:a16="http://schemas.microsoft.com/office/drawing/2014/main" id="{7BAAB50E-1425-F429-67EF-8F7936DBDD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381999" y="3976457"/>
            <a:ext cx="3239588" cy="2881543"/>
          </a:xfrm>
          <a:prstGeom prst="rect">
            <a:avLst/>
          </a:prstGeom>
        </p:spPr>
      </p:pic>
      <p:pic>
        <p:nvPicPr>
          <p:cNvPr id="2" name="Picture 1"/>
          <p:cNvPicPr>
            <a:picLocks noChangeAspect="1"/>
          </p:cNvPicPr>
          <p:nvPr/>
        </p:nvPicPr>
        <p:blipFill>
          <a:blip r:embed="rId5"/>
          <a:stretch>
            <a:fillRect/>
          </a:stretch>
        </p:blipFill>
        <p:spPr>
          <a:xfrm>
            <a:off x="1143000" y="1556058"/>
            <a:ext cx="4114800" cy="4128116"/>
          </a:xfrm>
          <a:prstGeom prst="rect">
            <a:avLst/>
          </a:prstGeom>
          <a:ln>
            <a:noFill/>
          </a:ln>
          <a:effectLst>
            <a:softEdge rad="112500"/>
          </a:effectLst>
        </p:spPr>
      </p:pic>
    </p:spTree>
    <p:extLst>
      <p:ext uri="{BB962C8B-B14F-4D97-AF65-F5344CB8AC3E}">
        <p14:creationId xmlns:p14="http://schemas.microsoft.com/office/powerpoint/2010/main" val="20260701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8">
            <a:extLst>
              <a:ext uri="{FF2B5EF4-FFF2-40B4-BE49-F238E27FC236}">
                <a16:creationId xmlns="" xmlns:a16="http://schemas.microsoft.com/office/drawing/2014/main" id="{7CCD22EC-874E-9810-7272-0254E6F7D431}"/>
              </a:ext>
            </a:extLst>
          </p:cNvPr>
          <p:cNvSpPr txBox="1"/>
          <p:nvPr/>
        </p:nvSpPr>
        <p:spPr>
          <a:xfrm>
            <a:off x="1161065" y="232723"/>
            <a:ext cx="4724400" cy="646986"/>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36119"/>
                </a:solidFill>
                <a:effectLst/>
                <a:uLnTx/>
                <a:uFillTx/>
                <a:latin typeface="Nunito Black" pitchFamily="2" charset="0"/>
                <a:cs typeface="Baloo 2 SemiBold" pitchFamily="2" charset="0"/>
              </a:rPr>
              <a:t>Chó</a:t>
            </a:r>
            <a:r>
              <a:rPr kumimoji="0" lang="en-US" sz="3200" b="0" i="0" u="none" strike="noStrike" kern="1200" cap="none" spc="0" normalizeH="0" baseline="0" noProof="0" dirty="0">
                <a:ln>
                  <a:noFill/>
                </a:ln>
                <a:solidFill>
                  <a:srgbClr val="036119"/>
                </a:solidFill>
                <a:effectLst/>
                <a:uLnTx/>
                <a:uFillTx/>
                <a:latin typeface="Nunito Black" pitchFamily="2" charset="0"/>
                <a:cs typeface="Baloo 2 SemiBold" pitchFamily="2" charset="0"/>
              </a:rPr>
              <a:t> </a:t>
            </a:r>
            <a:r>
              <a:rPr kumimoji="0" lang="en-US" sz="3200" b="0" i="0" u="none" strike="noStrike" kern="1200" cap="none" spc="0" normalizeH="0" baseline="0" noProof="0" dirty="0" err="1">
                <a:ln>
                  <a:noFill/>
                </a:ln>
                <a:solidFill>
                  <a:srgbClr val="036119"/>
                </a:solidFill>
                <a:effectLst/>
                <a:uLnTx/>
                <a:uFillTx/>
                <a:latin typeface="Nunito Black" pitchFamily="2" charset="0"/>
                <a:cs typeface="Baloo 2 SemiBold" pitchFamily="2" charset="0"/>
              </a:rPr>
              <a:t>đốm</a:t>
            </a:r>
            <a:r>
              <a:rPr kumimoji="0" lang="en-US" sz="3200" b="0" i="0" u="none" strike="noStrike" kern="1200" cap="none" spc="0" normalizeH="0" baseline="0" noProof="0" dirty="0">
                <a:ln>
                  <a:noFill/>
                </a:ln>
                <a:solidFill>
                  <a:srgbClr val="036119"/>
                </a:solidFill>
                <a:effectLst/>
                <a:uLnTx/>
                <a:uFillTx/>
                <a:latin typeface="Nunito Black" pitchFamily="2" charset="0"/>
                <a:cs typeface="Baloo 2 SemiBold" pitchFamily="2" charset="0"/>
              </a:rPr>
              <a:t> con </a:t>
            </a:r>
            <a:r>
              <a:rPr kumimoji="0" lang="en-US" sz="3200" b="0" i="0" u="none" strike="noStrike" kern="1200" cap="none" spc="0" normalizeH="0" baseline="0" noProof="0" dirty="0" err="1">
                <a:ln>
                  <a:noFill/>
                </a:ln>
                <a:solidFill>
                  <a:srgbClr val="036119"/>
                </a:solidFill>
                <a:effectLst/>
                <a:uLnTx/>
                <a:uFillTx/>
                <a:latin typeface="Nunito Black" pitchFamily="2" charset="0"/>
                <a:cs typeface="Baloo 2 SemiBold" pitchFamily="2" charset="0"/>
              </a:rPr>
              <a:t>nghĩ</a:t>
            </a:r>
            <a:r>
              <a:rPr kumimoji="0" lang="en-US" sz="3200" b="0" i="0" u="none" strike="noStrike" kern="1200" cap="none" spc="0" normalizeH="0" noProof="0" dirty="0">
                <a:ln>
                  <a:noFill/>
                </a:ln>
                <a:solidFill>
                  <a:srgbClr val="036119"/>
                </a:solidFill>
                <a:effectLst/>
                <a:uLnTx/>
                <a:uFillTx/>
                <a:latin typeface="Nunito Black" pitchFamily="2" charset="0"/>
                <a:cs typeface="Baloo 2 SemiBold" pitchFamily="2" charset="0"/>
              </a:rPr>
              <a:t> </a:t>
            </a:r>
            <a:r>
              <a:rPr kumimoji="0" lang="en-US" sz="3200" b="0" i="0" u="none" strike="noStrike" kern="1200" cap="none" spc="0" normalizeH="0" noProof="0" dirty="0" err="1">
                <a:ln>
                  <a:noFill/>
                </a:ln>
                <a:solidFill>
                  <a:srgbClr val="036119"/>
                </a:solidFill>
                <a:effectLst/>
                <a:uLnTx/>
                <a:uFillTx/>
                <a:latin typeface="Nunito Black" pitchFamily="2" charset="0"/>
                <a:cs typeface="Baloo 2 SemiBold" pitchFamily="2" charset="0"/>
              </a:rPr>
              <a:t>gì</a:t>
            </a:r>
            <a:r>
              <a:rPr kumimoji="0" lang="en-US" sz="3200" b="0" i="0" u="none" strike="noStrike" kern="1200" cap="none" spc="0" normalizeH="0" baseline="0" noProof="0" dirty="0">
                <a:ln>
                  <a:noFill/>
                </a:ln>
                <a:solidFill>
                  <a:srgbClr val="036119"/>
                </a:solidFill>
                <a:effectLst/>
                <a:uLnTx/>
                <a:uFillTx/>
                <a:latin typeface="Nunito Black" pitchFamily="2" charset="0"/>
                <a:cs typeface="Baloo 2 SemiBold" pitchFamily="2" charset="0"/>
              </a:rPr>
              <a:t>?</a:t>
            </a:r>
          </a:p>
        </p:txBody>
      </p:sp>
      <p:sp>
        <p:nvSpPr>
          <p:cNvPr id="11" name="TextBox 10">
            <a:extLst>
              <a:ext uri="{FF2B5EF4-FFF2-40B4-BE49-F238E27FC236}">
                <a16:creationId xmlns="" xmlns:a16="http://schemas.microsoft.com/office/drawing/2014/main" id="{72394C7F-54D6-6ADA-CA74-0E777B76041C}"/>
              </a:ext>
            </a:extLst>
          </p:cNvPr>
          <p:cNvSpPr txBox="1"/>
          <p:nvPr/>
        </p:nvSpPr>
        <p:spPr>
          <a:xfrm>
            <a:off x="203707" y="2630031"/>
            <a:ext cx="6207718" cy="2246769"/>
          </a:xfrm>
          <a:prstGeom prst="rect">
            <a:avLst/>
          </a:prstGeom>
          <a:noFill/>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srgbClr val="FF0000"/>
                </a:solidFill>
                <a:effectLst/>
                <a:uLnTx/>
                <a:uFillTx/>
                <a:latin typeface="Nunito Black" panose="00000A00000000000000" pitchFamily="2" charset="0"/>
              </a:rPr>
              <a:t>Chó</a:t>
            </a:r>
            <a:r>
              <a:rPr kumimoji="0" lang="en-US" sz="2800" i="0" u="none" strike="noStrike" kern="1200" cap="none" spc="0" normalizeH="0" noProof="0" dirty="0">
                <a:ln>
                  <a:noFill/>
                </a:ln>
                <a:solidFill>
                  <a:srgbClr val="FF0000"/>
                </a:solidFill>
                <a:effectLst/>
                <a:uLnTx/>
                <a:uFillTx/>
                <a:latin typeface="Nunito Black" panose="00000A00000000000000" pitchFamily="2" charset="0"/>
              </a:rPr>
              <a:t> </a:t>
            </a:r>
            <a:r>
              <a:rPr kumimoji="0" lang="en-US" sz="2800" i="0" u="none" strike="noStrike" kern="1200" cap="none" spc="0" normalizeH="0" noProof="0" dirty="0" err="1">
                <a:ln>
                  <a:noFill/>
                </a:ln>
                <a:solidFill>
                  <a:srgbClr val="FF0000"/>
                </a:solidFill>
                <a:effectLst/>
                <a:uLnTx/>
                <a:uFillTx/>
                <a:latin typeface="Nunito Black" panose="00000A00000000000000" pitchFamily="2" charset="0"/>
              </a:rPr>
              <a:t>đốm</a:t>
            </a:r>
            <a:r>
              <a:rPr kumimoji="0" lang="en-US" sz="2800" i="0" u="none" strike="noStrike" kern="1200" cap="none" spc="0" normalizeH="0" noProof="0" dirty="0">
                <a:ln>
                  <a:noFill/>
                </a:ln>
                <a:solidFill>
                  <a:srgbClr val="FF0000"/>
                </a:solidFill>
                <a:effectLst/>
                <a:uLnTx/>
                <a:uFillTx/>
                <a:latin typeface="Nunito Black" panose="00000A00000000000000" pitchFamily="2" charset="0"/>
              </a:rPr>
              <a:t> </a:t>
            </a:r>
            <a:r>
              <a:rPr kumimoji="0" lang="en-US" sz="2800" i="0" u="none" strike="noStrike" kern="1200" cap="none" spc="0" normalizeH="0" noProof="0" dirty="0" err="1">
                <a:ln>
                  <a:noFill/>
                </a:ln>
                <a:solidFill>
                  <a:srgbClr val="FF0000"/>
                </a:solidFill>
                <a:effectLst/>
                <a:uLnTx/>
                <a:uFillTx/>
                <a:latin typeface="Nunito Black" panose="00000A00000000000000" pitchFamily="2" charset="0"/>
              </a:rPr>
              <a:t>nghĩ</a:t>
            </a:r>
            <a:r>
              <a:rPr kumimoji="0" lang="en-US" sz="2800" i="0" u="none" strike="noStrike" kern="1200" cap="none" spc="0" normalizeH="0" noProof="0" dirty="0">
                <a:ln>
                  <a:noFill/>
                </a:ln>
                <a:solidFill>
                  <a:srgbClr val="FF0000"/>
                </a:solidFill>
                <a:effectLst/>
                <a:uLnTx/>
                <a:uFillTx/>
                <a:latin typeface="Nunito Black" panose="00000A00000000000000" pitchFamily="2" charset="0"/>
              </a:rPr>
              <a:t> </a:t>
            </a:r>
            <a:r>
              <a:rPr kumimoji="0" lang="en-US" sz="2800" i="0" u="none" strike="noStrike" kern="1200" cap="none" spc="0" normalizeH="0" noProof="0" dirty="0" err="1">
                <a:ln>
                  <a:noFill/>
                </a:ln>
                <a:solidFill>
                  <a:srgbClr val="FF0000"/>
                </a:solidFill>
                <a:effectLst/>
                <a:uLnTx/>
                <a:uFillTx/>
                <a:latin typeface="Nunito Black" panose="00000A00000000000000" pitchFamily="2" charset="0"/>
              </a:rPr>
              <a:t>rằng</a:t>
            </a:r>
            <a:r>
              <a:rPr kumimoji="0" lang="en-US" sz="2800" i="0" u="none" strike="noStrike" kern="1200" cap="none" spc="0" normalizeH="0" noProof="0" dirty="0">
                <a:ln>
                  <a:noFill/>
                </a:ln>
                <a:solidFill>
                  <a:srgbClr val="FF0000"/>
                </a:solidFill>
                <a:effectLst/>
                <a:uLnTx/>
                <a:uFillTx/>
                <a:latin typeface="Nunito Black" panose="00000A00000000000000" pitchFamily="2" charset="0"/>
              </a:rPr>
              <a:t> </a:t>
            </a:r>
            <a:r>
              <a:rPr kumimoji="0" lang="en-US" sz="2800" i="0" u="none" strike="noStrike" kern="1200" cap="none" spc="0" normalizeH="0" noProof="0" dirty="0" err="1">
                <a:ln>
                  <a:noFill/>
                </a:ln>
                <a:solidFill>
                  <a:srgbClr val="FF0000"/>
                </a:solidFill>
                <a:effectLst/>
                <a:uLnTx/>
                <a:uFillTx/>
                <a:latin typeface="Nunito Black" panose="00000A00000000000000" pitchFamily="2" charset="0"/>
              </a:rPr>
              <a:t>mặt</a:t>
            </a:r>
            <a:r>
              <a:rPr kumimoji="0" lang="en-US" sz="2800" i="0" u="none" strike="noStrike" kern="1200" cap="none" spc="0" normalizeH="0" noProof="0" dirty="0">
                <a:ln>
                  <a:noFill/>
                </a:ln>
                <a:solidFill>
                  <a:srgbClr val="FF0000"/>
                </a:solidFill>
                <a:effectLst/>
                <a:uLnTx/>
                <a:uFillTx/>
                <a:latin typeface="Nunito Black" panose="00000A00000000000000" pitchFamily="2" charset="0"/>
              </a:rPr>
              <a:t> </a:t>
            </a:r>
            <a:r>
              <a:rPr kumimoji="0" lang="en-US" sz="2800" i="0" u="none" strike="noStrike" kern="1200" cap="none" spc="0" normalizeH="0" noProof="0" dirty="0" err="1">
                <a:ln>
                  <a:noFill/>
                </a:ln>
                <a:solidFill>
                  <a:srgbClr val="FF0000"/>
                </a:solidFill>
                <a:effectLst/>
                <a:uLnTx/>
                <a:uFillTx/>
                <a:latin typeface="Nunito Black" panose="00000A00000000000000" pitchFamily="2" charset="0"/>
              </a:rPr>
              <a:t>trời</a:t>
            </a:r>
            <a:r>
              <a:rPr kumimoji="0" lang="en-US" sz="2800" i="0" u="none" strike="noStrike" kern="1200" cap="none" spc="0" normalizeH="0" noProof="0" dirty="0">
                <a:ln>
                  <a:noFill/>
                </a:ln>
                <a:solidFill>
                  <a:srgbClr val="FF0000"/>
                </a:solidFill>
                <a:effectLst/>
                <a:uLnTx/>
                <a:uFillTx/>
                <a:latin typeface="Nunito Black" panose="00000A00000000000000" pitchFamily="2" charset="0"/>
              </a:rPr>
              <a:t> </a:t>
            </a:r>
            <a:r>
              <a:rPr kumimoji="0" lang="en-US" sz="2800" i="0" u="none" strike="noStrike" kern="1200" cap="none" spc="0" normalizeH="0" noProof="0" dirty="0" err="1">
                <a:ln>
                  <a:noFill/>
                </a:ln>
                <a:solidFill>
                  <a:srgbClr val="FF0000"/>
                </a:solidFill>
                <a:effectLst/>
                <a:uLnTx/>
                <a:uFillTx/>
                <a:latin typeface="Nunito Black" panose="00000A00000000000000" pitchFamily="2" charset="0"/>
              </a:rPr>
              <a:t>có</a:t>
            </a:r>
            <a:r>
              <a:rPr kumimoji="0" lang="en-US" sz="2800" i="0" u="none" strike="noStrike" kern="1200" cap="none" spc="0" normalizeH="0" noProof="0" dirty="0">
                <a:ln>
                  <a:noFill/>
                </a:ln>
                <a:solidFill>
                  <a:srgbClr val="FF0000"/>
                </a:solidFill>
                <a:effectLst/>
                <a:uLnTx/>
                <a:uFillTx/>
                <a:latin typeface="Nunito Black" panose="00000A00000000000000" pitchFamily="2" charset="0"/>
              </a:rPr>
              <a:t> 2 </a:t>
            </a:r>
            <a:r>
              <a:rPr kumimoji="0" lang="en-US" sz="2800" i="0" u="none" strike="noStrike" kern="1200" cap="none" spc="0" normalizeH="0" noProof="0" dirty="0" err="1">
                <a:ln>
                  <a:noFill/>
                </a:ln>
                <a:solidFill>
                  <a:srgbClr val="FF0000"/>
                </a:solidFill>
                <a:effectLst/>
                <a:uLnTx/>
                <a:uFillTx/>
                <a:latin typeface="Nunito Black" panose="00000A00000000000000" pitchFamily="2" charset="0"/>
              </a:rPr>
              <a:t>cái</a:t>
            </a:r>
            <a:r>
              <a:rPr kumimoji="0" lang="en-US" sz="2800" i="0" u="none" strike="noStrike" kern="1200" cap="none" spc="0" normalizeH="0" noProof="0" dirty="0">
                <a:ln>
                  <a:noFill/>
                </a:ln>
                <a:solidFill>
                  <a:srgbClr val="FF0000"/>
                </a:solidFill>
                <a:effectLst/>
                <a:uLnTx/>
                <a:uFillTx/>
                <a:latin typeface="Nunito Black" panose="00000A00000000000000" pitchFamily="2" charset="0"/>
              </a:rPr>
              <a:t> </a:t>
            </a:r>
            <a:r>
              <a:rPr kumimoji="0" lang="en-US" sz="2800" i="0" u="none" strike="noStrike" kern="1200" cap="none" spc="0" normalizeH="0" noProof="0" dirty="0" err="1">
                <a:ln>
                  <a:noFill/>
                </a:ln>
                <a:solidFill>
                  <a:srgbClr val="FF0000"/>
                </a:solidFill>
                <a:effectLst/>
                <a:uLnTx/>
                <a:uFillTx/>
                <a:latin typeface="Nunito Black" panose="00000A00000000000000" pitchFamily="2" charset="0"/>
              </a:rPr>
              <a:t>nhà</a:t>
            </a:r>
            <a:r>
              <a:rPr kumimoji="0" lang="en-US" sz="2800" i="0" u="none" strike="noStrike" kern="1200" cap="none" spc="0" normalizeH="0" noProof="0" dirty="0">
                <a:ln>
                  <a:noFill/>
                </a:ln>
                <a:solidFill>
                  <a:srgbClr val="FF0000"/>
                </a:solidFill>
                <a:effectLst/>
                <a:uLnTx/>
                <a:uFillTx/>
                <a:latin typeface="Nunito Black" panose="00000A00000000000000" pitchFamily="2" charset="0"/>
              </a:rPr>
              <a:t>, </a:t>
            </a:r>
            <a:r>
              <a:rPr kumimoji="0" lang="en-US" sz="2800" i="0" u="none" strike="noStrike" kern="1200" cap="none" spc="0" normalizeH="0" noProof="0" dirty="0" err="1">
                <a:ln>
                  <a:noFill/>
                </a:ln>
                <a:solidFill>
                  <a:srgbClr val="FF0000"/>
                </a:solidFill>
                <a:effectLst/>
                <a:uLnTx/>
                <a:uFillTx/>
                <a:latin typeface="Nunito Black" panose="00000A00000000000000" pitchFamily="2" charset="0"/>
              </a:rPr>
              <a:t>một</a:t>
            </a:r>
            <a:r>
              <a:rPr kumimoji="0" lang="en-US" sz="2800" i="0" u="none" strike="noStrike" kern="1200" cap="none" spc="0" normalizeH="0" noProof="0" dirty="0">
                <a:ln>
                  <a:noFill/>
                </a:ln>
                <a:solidFill>
                  <a:srgbClr val="FF0000"/>
                </a:solidFill>
                <a:effectLst/>
                <a:uLnTx/>
                <a:uFillTx/>
                <a:latin typeface="Nunito Black" panose="00000A00000000000000" pitchFamily="2" charset="0"/>
              </a:rPr>
              <a:t> </a:t>
            </a:r>
            <a:r>
              <a:rPr kumimoji="0" lang="en-US" sz="2800" i="0" u="none" strike="noStrike" kern="1200" cap="none" spc="0" normalizeH="0" noProof="0" dirty="0" err="1">
                <a:ln>
                  <a:noFill/>
                </a:ln>
                <a:solidFill>
                  <a:srgbClr val="FF0000"/>
                </a:solidFill>
                <a:effectLst/>
                <a:uLnTx/>
                <a:uFillTx/>
                <a:latin typeface="Nunito Black" panose="00000A00000000000000" pitchFamily="2" charset="0"/>
              </a:rPr>
              <a:t>cái</a:t>
            </a:r>
            <a:r>
              <a:rPr kumimoji="0" lang="en-US" sz="2800" i="0" u="none" strike="noStrike" kern="1200" cap="none" spc="0" normalizeH="0" noProof="0" dirty="0">
                <a:ln>
                  <a:noFill/>
                </a:ln>
                <a:solidFill>
                  <a:srgbClr val="FF0000"/>
                </a:solidFill>
                <a:effectLst/>
                <a:uLnTx/>
                <a:uFillTx/>
                <a:latin typeface="Nunito Black" panose="00000A00000000000000" pitchFamily="2" charset="0"/>
              </a:rPr>
              <a:t> ở </a:t>
            </a:r>
            <a:r>
              <a:rPr kumimoji="0" lang="en-US" sz="2800" i="0" u="none" strike="noStrike" kern="1200" cap="none" spc="0" normalizeH="0" noProof="0" dirty="0" err="1">
                <a:ln>
                  <a:noFill/>
                </a:ln>
                <a:solidFill>
                  <a:srgbClr val="FF0000"/>
                </a:solidFill>
                <a:effectLst/>
                <a:uLnTx/>
                <a:uFillTx/>
                <a:latin typeface="Nunito Black" panose="00000A00000000000000" pitchFamily="2" charset="0"/>
              </a:rPr>
              <a:t>chân</a:t>
            </a:r>
            <a:r>
              <a:rPr kumimoji="0" lang="en-US" sz="2800" i="0" u="none" strike="noStrike" kern="1200" cap="none" spc="0" normalizeH="0" noProof="0" dirty="0">
                <a:ln>
                  <a:noFill/>
                </a:ln>
                <a:solidFill>
                  <a:srgbClr val="FF0000"/>
                </a:solidFill>
                <a:effectLst/>
                <a:uLnTx/>
                <a:uFillTx/>
                <a:latin typeface="Nunito Black" panose="00000A00000000000000" pitchFamily="2" charset="0"/>
              </a:rPr>
              <a:t> </a:t>
            </a:r>
            <a:r>
              <a:rPr kumimoji="0" lang="en-US" sz="2800" i="0" u="none" strike="noStrike" kern="1200" cap="none" spc="0" normalizeH="0" noProof="0" dirty="0" err="1">
                <a:ln>
                  <a:noFill/>
                </a:ln>
                <a:solidFill>
                  <a:srgbClr val="FF0000"/>
                </a:solidFill>
                <a:effectLst/>
                <a:uLnTx/>
                <a:uFillTx/>
                <a:latin typeface="Nunito Black" panose="00000A00000000000000" pitchFamily="2" charset="0"/>
              </a:rPr>
              <a:t>núi</a:t>
            </a:r>
            <a:r>
              <a:rPr kumimoji="0" lang="en-US" sz="2800" i="0" u="none" strike="noStrike" kern="1200" cap="none" spc="0" normalizeH="0" noProof="0" dirty="0">
                <a:ln>
                  <a:noFill/>
                </a:ln>
                <a:solidFill>
                  <a:srgbClr val="FF0000"/>
                </a:solidFill>
                <a:effectLst/>
                <a:uLnTx/>
                <a:uFillTx/>
                <a:latin typeface="Nunito Black" panose="00000A00000000000000" pitchFamily="2" charset="0"/>
              </a:rPr>
              <a:t> </a:t>
            </a:r>
            <a:r>
              <a:rPr kumimoji="0" lang="en-US" sz="2800" i="0" u="none" strike="noStrike" kern="1200" cap="none" spc="0" normalizeH="0" noProof="0" dirty="0" err="1">
                <a:ln>
                  <a:noFill/>
                </a:ln>
                <a:solidFill>
                  <a:srgbClr val="FF0000"/>
                </a:solidFill>
                <a:effectLst/>
                <a:uLnTx/>
                <a:uFillTx/>
                <a:latin typeface="Nunito Black" panose="00000A00000000000000" pitchFamily="2" charset="0"/>
              </a:rPr>
              <a:t>phía</a:t>
            </a:r>
            <a:r>
              <a:rPr kumimoji="0" lang="en-US" sz="2800" i="0" u="none" strike="noStrike" kern="1200" cap="none" spc="0" normalizeH="0" noProof="0" dirty="0">
                <a:ln>
                  <a:noFill/>
                </a:ln>
                <a:solidFill>
                  <a:srgbClr val="FF0000"/>
                </a:solidFill>
                <a:effectLst/>
                <a:uLnTx/>
                <a:uFillTx/>
                <a:latin typeface="Nunito Black" panose="00000A00000000000000" pitchFamily="2" charset="0"/>
              </a:rPr>
              <a:t> </a:t>
            </a:r>
            <a:r>
              <a:rPr kumimoji="0" lang="en-US" sz="2800" i="0" u="none" strike="noStrike" kern="1200" cap="none" spc="0" normalizeH="0" noProof="0" dirty="0" err="1">
                <a:ln>
                  <a:noFill/>
                </a:ln>
                <a:solidFill>
                  <a:srgbClr val="FF0000"/>
                </a:solidFill>
                <a:effectLst/>
                <a:uLnTx/>
                <a:uFillTx/>
                <a:latin typeface="Nunito Black" panose="00000A00000000000000" pitchFamily="2" charset="0"/>
              </a:rPr>
              <a:t>đông</a:t>
            </a:r>
            <a:r>
              <a:rPr kumimoji="0" lang="en-US" sz="2800" i="0" u="none" strike="noStrike" kern="1200" cap="none" spc="0" normalizeH="0" noProof="0" dirty="0">
                <a:ln>
                  <a:noFill/>
                </a:ln>
                <a:solidFill>
                  <a:srgbClr val="FF0000"/>
                </a:solidFill>
                <a:effectLst/>
                <a:uLnTx/>
                <a:uFillTx/>
                <a:latin typeface="Nunito Black" panose="00000A00000000000000" pitchFamily="2" charset="0"/>
              </a:rPr>
              <a:t> </a:t>
            </a:r>
            <a:r>
              <a:rPr kumimoji="0" lang="en-US" sz="2800" i="0" u="none" strike="noStrike" kern="1200" cap="none" spc="0" normalizeH="0" noProof="0" dirty="0" err="1">
                <a:ln>
                  <a:noFill/>
                </a:ln>
                <a:solidFill>
                  <a:srgbClr val="FF0000"/>
                </a:solidFill>
                <a:effectLst/>
                <a:uLnTx/>
                <a:uFillTx/>
                <a:latin typeface="Nunito Black" panose="00000A00000000000000" pitchFamily="2" charset="0"/>
              </a:rPr>
              <a:t>và</a:t>
            </a:r>
            <a:r>
              <a:rPr kumimoji="0" lang="en-US" sz="2800" i="0" u="none" strike="noStrike" kern="1200" cap="none" spc="0" normalizeH="0" noProof="0" dirty="0">
                <a:ln>
                  <a:noFill/>
                </a:ln>
                <a:solidFill>
                  <a:srgbClr val="FF0000"/>
                </a:solidFill>
                <a:effectLst/>
                <a:uLnTx/>
                <a:uFillTx/>
                <a:latin typeface="Nunito Black" panose="00000A00000000000000" pitchFamily="2" charset="0"/>
              </a:rPr>
              <a:t> </a:t>
            </a:r>
            <a:r>
              <a:rPr kumimoji="0" lang="en-US" sz="2800" i="0" u="none" strike="noStrike" kern="1200" cap="none" spc="0" normalizeH="0" noProof="0" dirty="0" err="1">
                <a:ln>
                  <a:noFill/>
                </a:ln>
                <a:solidFill>
                  <a:srgbClr val="FF0000"/>
                </a:solidFill>
                <a:effectLst/>
                <a:uLnTx/>
                <a:uFillTx/>
                <a:latin typeface="Nunito Black" panose="00000A00000000000000" pitchFamily="2" charset="0"/>
              </a:rPr>
              <a:t>một</a:t>
            </a:r>
            <a:r>
              <a:rPr kumimoji="0" lang="en-US" sz="2800" i="0" u="none" strike="noStrike" kern="1200" cap="none" spc="0" normalizeH="0" noProof="0" dirty="0">
                <a:ln>
                  <a:noFill/>
                </a:ln>
                <a:solidFill>
                  <a:srgbClr val="FF0000"/>
                </a:solidFill>
                <a:effectLst/>
                <a:uLnTx/>
                <a:uFillTx/>
                <a:latin typeface="Nunito Black" panose="00000A00000000000000" pitchFamily="2" charset="0"/>
              </a:rPr>
              <a:t> </a:t>
            </a:r>
            <a:r>
              <a:rPr kumimoji="0" lang="en-US" sz="2800" i="0" u="none" strike="noStrike" kern="1200" cap="none" spc="0" normalizeH="0" noProof="0" dirty="0" err="1">
                <a:ln>
                  <a:noFill/>
                </a:ln>
                <a:solidFill>
                  <a:srgbClr val="FF0000"/>
                </a:solidFill>
                <a:effectLst/>
                <a:uLnTx/>
                <a:uFillTx/>
                <a:latin typeface="Nunito Black" panose="00000A00000000000000" pitchFamily="2" charset="0"/>
              </a:rPr>
              <a:t>cái</a:t>
            </a:r>
            <a:r>
              <a:rPr kumimoji="0" lang="en-US" sz="2800" i="0" u="none" strike="noStrike" kern="1200" cap="none" spc="0" normalizeH="0" noProof="0" dirty="0">
                <a:ln>
                  <a:noFill/>
                </a:ln>
                <a:solidFill>
                  <a:srgbClr val="FF0000"/>
                </a:solidFill>
                <a:effectLst/>
                <a:uLnTx/>
                <a:uFillTx/>
                <a:latin typeface="Nunito Black" panose="00000A00000000000000" pitchFamily="2" charset="0"/>
              </a:rPr>
              <a:t> ở </a:t>
            </a:r>
            <a:r>
              <a:rPr kumimoji="0" lang="en-US" sz="2800" i="0" u="none" strike="noStrike" kern="1200" cap="none" spc="0" normalizeH="0" noProof="0" dirty="0" err="1">
                <a:ln>
                  <a:noFill/>
                </a:ln>
                <a:solidFill>
                  <a:srgbClr val="FF0000"/>
                </a:solidFill>
                <a:effectLst/>
                <a:uLnTx/>
                <a:uFillTx/>
                <a:latin typeface="Nunito Black" panose="00000A00000000000000" pitchFamily="2" charset="0"/>
              </a:rPr>
              <a:t>dòng</a:t>
            </a:r>
            <a:r>
              <a:rPr kumimoji="0" lang="en-US" sz="2800" i="0" u="none" strike="noStrike" kern="1200" cap="none" spc="0" normalizeH="0" noProof="0" dirty="0">
                <a:ln>
                  <a:noFill/>
                </a:ln>
                <a:solidFill>
                  <a:srgbClr val="FF0000"/>
                </a:solidFill>
                <a:effectLst/>
                <a:uLnTx/>
                <a:uFillTx/>
                <a:latin typeface="Nunito Black" panose="00000A00000000000000" pitchFamily="2" charset="0"/>
              </a:rPr>
              <a:t> song </a:t>
            </a:r>
            <a:r>
              <a:rPr kumimoji="0" lang="en-US" sz="2800" i="0" u="none" strike="noStrike" kern="1200" cap="none" spc="0" normalizeH="0" noProof="0" dirty="0" err="1">
                <a:ln>
                  <a:noFill/>
                </a:ln>
                <a:solidFill>
                  <a:srgbClr val="FF0000"/>
                </a:solidFill>
                <a:effectLst/>
                <a:uLnTx/>
                <a:uFillTx/>
                <a:latin typeface="Nunito Black" panose="00000A00000000000000" pitchFamily="2" charset="0"/>
              </a:rPr>
              <a:t>phía</a:t>
            </a:r>
            <a:r>
              <a:rPr kumimoji="0" lang="en-US" sz="2800" i="0" u="none" strike="noStrike" kern="1200" cap="none" spc="0" normalizeH="0" noProof="0" dirty="0">
                <a:ln>
                  <a:noFill/>
                </a:ln>
                <a:solidFill>
                  <a:srgbClr val="FF0000"/>
                </a:solidFill>
                <a:effectLst/>
                <a:uLnTx/>
                <a:uFillTx/>
                <a:latin typeface="Nunito Black" panose="00000A00000000000000" pitchFamily="2" charset="0"/>
              </a:rPr>
              <a:t> </a:t>
            </a:r>
            <a:r>
              <a:rPr kumimoji="0" lang="en-US" sz="2800" i="0" u="none" strike="noStrike" kern="1200" cap="none" spc="0" normalizeH="0" noProof="0" dirty="0" err="1">
                <a:ln>
                  <a:noFill/>
                </a:ln>
                <a:solidFill>
                  <a:srgbClr val="FF0000"/>
                </a:solidFill>
                <a:effectLst/>
                <a:uLnTx/>
                <a:uFillTx/>
                <a:latin typeface="Nunito Black" panose="00000A00000000000000" pitchFamily="2" charset="0"/>
              </a:rPr>
              <a:t>tây</a:t>
            </a:r>
            <a:r>
              <a:rPr kumimoji="0" lang="en-US" sz="2800" i="0" u="none" strike="noStrike" kern="1200" cap="none" spc="0" normalizeH="0" noProof="0" dirty="0">
                <a:ln>
                  <a:noFill/>
                </a:ln>
                <a:solidFill>
                  <a:srgbClr val="FF0000"/>
                </a:solidFill>
                <a:effectLst/>
                <a:uLnTx/>
                <a:uFillTx/>
                <a:latin typeface="Nunito Black" panose="00000A00000000000000" pitchFamily="2" charset="0"/>
              </a:rPr>
              <a:t>. </a:t>
            </a:r>
            <a:r>
              <a:rPr kumimoji="0" lang="en-US" sz="2800" i="0" u="none" strike="noStrike" kern="1200" cap="none" spc="0" normalizeH="0" noProof="0" dirty="0" err="1">
                <a:ln>
                  <a:noFill/>
                </a:ln>
                <a:solidFill>
                  <a:srgbClr val="FF0000"/>
                </a:solidFill>
                <a:effectLst/>
                <a:uLnTx/>
                <a:uFillTx/>
                <a:latin typeface="Nunito Black" panose="00000A00000000000000" pitchFamily="2" charset="0"/>
              </a:rPr>
              <a:t>Ngày</a:t>
            </a:r>
            <a:r>
              <a:rPr kumimoji="0" lang="en-US" sz="2800" i="0" u="none" strike="noStrike" kern="1200" cap="none" spc="0" normalizeH="0" noProof="0" dirty="0">
                <a:ln>
                  <a:noFill/>
                </a:ln>
                <a:solidFill>
                  <a:srgbClr val="FF0000"/>
                </a:solidFill>
                <a:effectLst/>
                <a:uLnTx/>
                <a:uFillTx/>
                <a:latin typeface="Nunito Black" panose="00000A00000000000000" pitchFamily="2" charset="0"/>
              </a:rPr>
              <a:t> </a:t>
            </a:r>
            <a:r>
              <a:rPr kumimoji="0" lang="en-US" sz="2800" i="0" u="none" strike="noStrike" kern="1200" cap="none" spc="0" normalizeH="0" noProof="0" dirty="0" err="1">
                <a:ln>
                  <a:noFill/>
                </a:ln>
                <a:solidFill>
                  <a:srgbClr val="FF0000"/>
                </a:solidFill>
                <a:effectLst/>
                <a:uLnTx/>
                <a:uFillTx/>
                <a:latin typeface="Nunito Black" panose="00000A00000000000000" pitchFamily="2" charset="0"/>
              </a:rPr>
              <a:t>mai</a:t>
            </a:r>
            <a:r>
              <a:rPr kumimoji="0" lang="en-US" sz="2800" i="0" u="none" strike="noStrike" kern="1200" cap="none" spc="0" normalizeH="0" noProof="0" dirty="0">
                <a:ln>
                  <a:noFill/>
                </a:ln>
                <a:solidFill>
                  <a:srgbClr val="FF0000"/>
                </a:solidFill>
                <a:effectLst/>
                <a:uLnTx/>
                <a:uFillTx/>
                <a:latin typeface="Nunito Black" panose="00000A00000000000000" pitchFamily="2" charset="0"/>
              </a:rPr>
              <a:t>, </a:t>
            </a:r>
            <a:r>
              <a:rPr kumimoji="0" lang="en-US" sz="2800" i="0" u="none" strike="noStrike" kern="1200" cap="none" spc="0" normalizeH="0" noProof="0" dirty="0" err="1">
                <a:ln>
                  <a:noFill/>
                </a:ln>
                <a:solidFill>
                  <a:srgbClr val="FF0000"/>
                </a:solidFill>
                <a:effectLst/>
                <a:uLnTx/>
                <a:uFillTx/>
                <a:latin typeface="Nunito Black" panose="00000A00000000000000" pitchFamily="2" charset="0"/>
              </a:rPr>
              <a:t>mặ</a:t>
            </a:r>
            <a:r>
              <a:rPr lang="en-US" sz="2800" dirty="0">
                <a:solidFill>
                  <a:srgbClr val="FF0000"/>
                </a:solidFill>
                <a:latin typeface="Nunito Black" panose="00000A00000000000000" pitchFamily="2" charset="0"/>
              </a:rPr>
              <a:t>t </a:t>
            </a:r>
            <a:r>
              <a:rPr lang="en-US" sz="2800" dirty="0" err="1">
                <a:solidFill>
                  <a:srgbClr val="FF0000"/>
                </a:solidFill>
                <a:latin typeface="Nunito Black" panose="00000A00000000000000" pitchFamily="2" charset="0"/>
              </a:rPr>
              <a:t>trời</a:t>
            </a:r>
            <a:r>
              <a:rPr lang="en-US" sz="2800" dirty="0">
                <a:solidFill>
                  <a:srgbClr val="FF0000"/>
                </a:solidFill>
                <a:latin typeface="Nunito Black" panose="00000A00000000000000" pitchFamily="2" charset="0"/>
              </a:rPr>
              <a:t> </a:t>
            </a:r>
            <a:r>
              <a:rPr lang="en-US" sz="2800" dirty="0" err="1">
                <a:solidFill>
                  <a:srgbClr val="FF0000"/>
                </a:solidFill>
                <a:latin typeface="Nunito Black" panose="00000A00000000000000" pitchFamily="2" charset="0"/>
              </a:rPr>
              <a:t>sẽ</a:t>
            </a:r>
            <a:r>
              <a:rPr lang="en-US" sz="2800" dirty="0">
                <a:solidFill>
                  <a:srgbClr val="FF0000"/>
                </a:solidFill>
                <a:latin typeface="Nunito Black" panose="00000A00000000000000" pitchFamily="2" charset="0"/>
              </a:rPr>
              <a:t> </a:t>
            </a:r>
            <a:r>
              <a:rPr lang="en-US" sz="2800" dirty="0" err="1">
                <a:solidFill>
                  <a:srgbClr val="FF0000"/>
                </a:solidFill>
                <a:latin typeface="Nunito Black" panose="00000A00000000000000" pitchFamily="2" charset="0"/>
              </a:rPr>
              <a:t>mọc</a:t>
            </a:r>
            <a:r>
              <a:rPr lang="en-US" sz="2800" dirty="0">
                <a:solidFill>
                  <a:srgbClr val="FF0000"/>
                </a:solidFill>
                <a:latin typeface="Nunito Black" panose="00000A00000000000000" pitchFamily="2" charset="0"/>
              </a:rPr>
              <a:t> </a:t>
            </a:r>
            <a:r>
              <a:rPr lang="en-US" sz="2800" dirty="0" err="1">
                <a:solidFill>
                  <a:srgbClr val="FF0000"/>
                </a:solidFill>
                <a:latin typeface="Nunito Black" panose="00000A00000000000000" pitchFamily="2" charset="0"/>
              </a:rPr>
              <a:t>từ</a:t>
            </a:r>
            <a:r>
              <a:rPr lang="en-US" sz="2800" dirty="0">
                <a:solidFill>
                  <a:srgbClr val="FF0000"/>
                </a:solidFill>
                <a:latin typeface="Nunito Black" panose="00000A00000000000000" pitchFamily="2" charset="0"/>
              </a:rPr>
              <a:t> </a:t>
            </a:r>
            <a:r>
              <a:rPr lang="en-US" sz="2800" err="1">
                <a:solidFill>
                  <a:srgbClr val="FF0000"/>
                </a:solidFill>
                <a:latin typeface="Nunito Black" panose="00000A00000000000000" pitchFamily="2" charset="0"/>
              </a:rPr>
              <a:t>dòng</a:t>
            </a:r>
            <a:r>
              <a:rPr lang="en-US" sz="2800">
                <a:solidFill>
                  <a:srgbClr val="FF0000"/>
                </a:solidFill>
                <a:latin typeface="Nunito Black" panose="00000A00000000000000" pitchFamily="2" charset="0"/>
              </a:rPr>
              <a:t> sông </a:t>
            </a:r>
            <a:r>
              <a:rPr lang="en-US" sz="2800" dirty="0" err="1">
                <a:solidFill>
                  <a:srgbClr val="FF0000"/>
                </a:solidFill>
                <a:latin typeface="Nunito Black" panose="00000A00000000000000" pitchFamily="2" charset="0"/>
              </a:rPr>
              <a:t>phía</a:t>
            </a:r>
            <a:r>
              <a:rPr lang="en-US" sz="2800" dirty="0">
                <a:solidFill>
                  <a:srgbClr val="FF0000"/>
                </a:solidFill>
                <a:latin typeface="Nunito Black" panose="00000A00000000000000" pitchFamily="2" charset="0"/>
              </a:rPr>
              <a:t> </a:t>
            </a:r>
            <a:r>
              <a:rPr lang="en-US" sz="2800" dirty="0" err="1">
                <a:solidFill>
                  <a:srgbClr val="FF0000"/>
                </a:solidFill>
                <a:latin typeface="Nunito Black" panose="00000A00000000000000" pitchFamily="2" charset="0"/>
              </a:rPr>
              <a:t>tây</a:t>
            </a:r>
            <a:r>
              <a:rPr lang="en-US" sz="2800" dirty="0">
                <a:solidFill>
                  <a:srgbClr val="FF0000"/>
                </a:solidFill>
                <a:latin typeface="Nunito Black" panose="00000A00000000000000" pitchFamily="2" charset="0"/>
              </a:rPr>
              <a:t>.</a:t>
            </a:r>
            <a:endParaRPr kumimoji="0" lang="en-US" sz="2800" i="0" u="none" strike="noStrike" kern="1200" cap="none" spc="0" normalizeH="0" baseline="0" noProof="0" dirty="0">
              <a:ln>
                <a:noFill/>
              </a:ln>
              <a:solidFill>
                <a:srgbClr val="FF0000"/>
              </a:solidFill>
              <a:effectLst/>
              <a:uLnTx/>
              <a:uFillTx/>
              <a:latin typeface="Nunito Black" panose="00000A00000000000000" pitchFamily="2" charset="0"/>
            </a:endParaRPr>
          </a:p>
        </p:txBody>
      </p:sp>
      <p:sp>
        <p:nvSpPr>
          <p:cNvPr id="12" name="Arrow: Right 16">
            <a:extLst>
              <a:ext uri="{FF2B5EF4-FFF2-40B4-BE49-F238E27FC236}">
                <a16:creationId xmlns="" xmlns:a16="http://schemas.microsoft.com/office/drawing/2014/main" id="{20A2D69E-61A8-ECFB-AD2D-86A364EF4EC5}"/>
              </a:ext>
            </a:extLst>
          </p:cNvPr>
          <p:cNvSpPr/>
          <p:nvPr/>
        </p:nvSpPr>
        <p:spPr>
          <a:xfrm rot="5400000">
            <a:off x="3098217" y="1928248"/>
            <a:ext cx="423581" cy="426515"/>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13" name="Picture 12" descr="A picture containing clipart&#10;&#10;Description automatically generated">
            <a:extLst>
              <a:ext uri="{FF2B5EF4-FFF2-40B4-BE49-F238E27FC236}">
                <a16:creationId xmlns="" xmlns:a16="http://schemas.microsoft.com/office/drawing/2014/main" id="{7BAAB50E-1425-F429-67EF-8F7936DBDD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012336" y="4216143"/>
            <a:ext cx="3179664" cy="2641857"/>
          </a:xfrm>
          <a:prstGeom prst="rect">
            <a:avLst/>
          </a:prstGeom>
        </p:spPr>
      </p:pic>
      <p:pic>
        <p:nvPicPr>
          <p:cNvPr id="2" name="Picture 1"/>
          <p:cNvPicPr>
            <a:picLocks noChangeAspect="1"/>
          </p:cNvPicPr>
          <p:nvPr/>
        </p:nvPicPr>
        <p:blipFill>
          <a:blip r:embed="rId5"/>
          <a:stretch>
            <a:fillRect/>
          </a:stretch>
        </p:blipFill>
        <p:spPr>
          <a:xfrm>
            <a:off x="6411425" y="232723"/>
            <a:ext cx="4398350" cy="44411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Cloud 9">
            <a:extLst>
              <a:ext uri="{FF2B5EF4-FFF2-40B4-BE49-F238E27FC236}">
                <a16:creationId xmlns="" xmlns:a16="http://schemas.microsoft.com/office/drawing/2014/main" id="{9983C60C-E901-DAA5-AC1C-ABD9B76BCFAC}"/>
              </a:ext>
            </a:extLst>
          </p:cNvPr>
          <p:cNvSpPr/>
          <p:nvPr/>
        </p:nvSpPr>
        <p:spPr>
          <a:xfrm>
            <a:off x="6262160" y="5043785"/>
            <a:ext cx="3048000" cy="1094577"/>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36119"/>
                </a:solidFill>
                <a:effectLst/>
                <a:uLnTx/>
                <a:uFillTx/>
                <a:latin typeface="#9Slide03 AmpleSoft Bold" panose="02000000000000000000" pitchFamily="2" charset="0"/>
                <a:ea typeface="+mn-ea"/>
                <a:cs typeface="+mn-cs"/>
              </a:rPr>
              <a:t>Thảo</a:t>
            </a:r>
            <a:r>
              <a:rPr kumimoji="0" lang="en-US" sz="2800" b="0" i="0" u="none" strike="noStrike" kern="1200" cap="none" spc="0" normalizeH="0" baseline="0" noProof="0" dirty="0">
                <a:ln>
                  <a:noFill/>
                </a:ln>
                <a:solidFill>
                  <a:srgbClr val="036119"/>
                </a:solidFill>
                <a:effectLst/>
                <a:uLnTx/>
                <a:uFillTx/>
                <a:latin typeface="#9Slide03 AmpleSoft Bold" panose="02000000000000000000" pitchFamily="2" charset="0"/>
                <a:ea typeface="+mn-ea"/>
                <a:cs typeface="+mn-cs"/>
              </a:rPr>
              <a:t> </a:t>
            </a:r>
            <a:r>
              <a:rPr kumimoji="0" lang="en-US" sz="2800" b="0" i="0" u="none" strike="noStrike" kern="1200" cap="none" spc="0" normalizeH="0" baseline="0" noProof="0" dirty="0" err="1">
                <a:ln>
                  <a:noFill/>
                </a:ln>
                <a:solidFill>
                  <a:srgbClr val="036119"/>
                </a:solidFill>
                <a:effectLst/>
                <a:uLnTx/>
                <a:uFillTx/>
                <a:latin typeface="#9Slide03 AmpleSoft Bold" panose="02000000000000000000" pitchFamily="2" charset="0"/>
                <a:ea typeface="+mn-ea"/>
                <a:cs typeface="+mn-cs"/>
              </a:rPr>
              <a:t>luận</a:t>
            </a:r>
            <a:r>
              <a:rPr kumimoji="0" lang="en-US" sz="2800" b="0" i="0" u="none" strike="noStrike" kern="1200" cap="none" spc="0" normalizeH="0" baseline="0" noProof="0" dirty="0">
                <a:ln>
                  <a:noFill/>
                </a:ln>
                <a:solidFill>
                  <a:srgbClr val="036119"/>
                </a:solidFill>
                <a:effectLst/>
                <a:uLnTx/>
                <a:uFillTx/>
                <a:latin typeface="#9Slide03 AmpleSoft Bold" panose="02000000000000000000" pitchFamily="2" charset="0"/>
                <a:ea typeface="+mn-ea"/>
                <a:cs typeface="+mn-cs"/>
              </a:rPr>
              <a:t> </a:t>
            </a:r>
            <a:r>
              <a:rPr kumimoji="0" lang="en-US" sz="2800" b="0" i="0" u="none" strike="noStrike" kern="1200" cap="none" spc="0" normalizeH="0" baseline="0" noProof="0" dirty="0" err="1">
                <a:ln>
                  <a:noFill/>
                </a:ln>
                <a:solidFill>
                  <a:srgbClr val="036119"/>
                </a:solidFill>
                <a:effectLst/>
                <a:uLnTx/>
                <a:uFillTx/>
                <a:latin typeface="#9Slide03 AmpleSoft Bold" panose="02000000000000000000" pitchFamily="2" charset="0"/>
                <a:ea typeface="+mn-ea"/>
                <a:cs typeface="+mn-cs"/>
              </a:rPr>
              <a:t>nhóm</a:t>
            </a:r>
            <a:endParaRPr kumimoji="0" lang="en-US" sz="2800" b="0" i="0" u="none" strike="noStrike" kern="1200" cap="none" spc="0" normalizeH="0" baseline="0" noProof="0" dirty="0">
              <a:ln>
                <a:noFill/>
              </a:ln>
              <a:solidFill>
                <a:srgbClr val="036119"/>
              </a:solidFill>
              <a:effectLst/>
              <a:uLnTx/>
              <a:uFillTx/>
              <a:latin typeface="#9Slide03 AmpleSoft Bold" panose="02000000000000000000" pitchFamily="2" charset="0"/>
              <a:ea typeface="+mn-ea"/>
              <a:cs typeface="+mn-cs"/>
            </a:endParaRPr>
          </a:p>
        </p:txBody>
      </p:sp>
    </p:spTree>
    <p:extLst>
      <p:ext uri="{BB962C8B-B14F-4D97-AF65-F5344CB8AC3E}">
        <p14:creationId xmlns:p14="http://schemas.microsoft.com/office/powerpoint/2010/main" val="16993362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2"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14332" y="1004414"/>
            <a:ext cx="4524541" cy="4572000"/>
          </a:xfrm>
          <a:prstGeom prst="rect">
            <a:avLst/>
          </a:prstGeom>
          <a:ln>
            <a:noFill/>
          </a:ln>
          <a:effectLst>
            <a:softEdge rad="112500"/>
          </a:effectLst>
        </p:spPr>
      </p:pic>
      <p:pic>
        <p:nvPicPr>
          <p:cNvPr id="8" name="Picture 7">
            <a:extLst>
              <a:ext uri="{FF2B5EF4-FFF2-40B4-BE49-F238E27FC236}">
                <a16:creationId xmlns="" xmlns:a16="http://schemas.microsoft.com/office/drawing/2014/main" id="{08977D5A-3CE0-5936-80D7-A88FD3CB0262}"/>
              </a:ext>
            </a:extLst>
          </p:cNvPr>
          <p:cNvPicPr>
            <a:picLocks noChangeAspect="1"/>
          </p:cNvPicPr>
          <p:nvPr/>
        </p:nvPicPr>
        <p:blipFill>
          <a:blip r:embed="rId4"/>
          <a:stretch>
            <a:fillRect/>
          </a:stretch>
        </p:blipFill>
        <p:spPr>
          <a:xfrm>
            <a:off x="0" y="15240"/>
            <a:ext cx="957155" cy="762066"/>
          </a:xfrm>
          <a:prstGeom prst="rect">
            <a:avLst/>
          </a:prstGeom>
        </p:spPr>
      </p:pic>
      <p:sp>
        <p:nvSpPr>
          <p:cNvPr id="9" name="TextBox 8">
            <a:extLst>
              <a:ext uri="{FF2B5EF4-FFF2-40B4-BE49-F238E27FC236}">
                <a16:creationId xmlns="" xmlns:a16="http://schemas.microsoft.com/office/drawing/2014/main" id="{7CCD22EC-874E-9810-7272-0254E6F7D431}"/>
              </a:ext>
            </a:extLst>
          </p:cNvPr>
          <p:cNvSpPr txBox="1"/>
          <p:nvPr/>
        </p:nvSpPr>
        <p:spPr>
          <a:xfrm>
            <a:off x="1529550" y="243959"/>
            <a:ext cx="8757449" cy="646986"/>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3200" dirty="0" err="1">
                <a:solidFill>
                  <a:srgbClr val="036119"/>
                </a:solidFill>
                <a:latin typeface="Nunito Black" pitchFamily="2" charset="0"/>
                <a:cs typeface="Baloo 2 SemiBold" pitchFamily="2" charset="0"/>
              </a:rPr>
              <a:t>Điều</a:t>
            </a:r>
            <a:r>
              <a:rPr lang="en-US" sz="3200" dirty="0">
                <a:solidFill>
                  <a:srgbClr val="036119"/>
                </a:solidFill>
                <a:latin typeface="Nunito Black" pitchFamily="2" charset="0"/>
                <a:cs typeface="Baloo 2 SemiBold" pitchFamily="2" charset="0"/>
              </a:rPr>
              <a:t> </a:t>
            </a:r>
            <a:r>
              <a:rPr lang="en-US" sz="3200" dirty="0" err="1">
                <a:solidFill>
                  <a:srgbClr val="036119"/>
                </a:solidFill>
                <a:latin typeface="Nunito Black" pitchFamily="2" charset="0"/>
                <a:cs typeface="Baloo 2 SemiBold" pitchFamily="2" charset="0"/>
              </a:rPr>
              <a:t>gì</a:t>
            </a:r>
            <a:r>
              <a:rPr lang="en-US" sz="3200" dirty="0">
                <a:solidFill>
                  <a:srgbClr val="036119"/>
                </a:solidFill>
                <a:latin typeface="Nunito Black" pitchFamily="2" charset="0"/>
                <a:cs typeface="Baloo 2 SemiBold" pitchFamily="2" charset="0"/>
              </a:rPr>
              <a:t> </a:t>
            </a:r>
            <a:r>
              <a:rPr lang="en-US" sz="3200" dirty="0" err="1">
                <a:solidFill>
                  <a:srgbClr val="036119"/>
                </a:solidFill>
                <a:latin typeface="Nunito Black" pitchFamily="2" charset="0"/>
                <a:cs typeface="Baloo 2 SemiBold" pitchFamily="2" charset="0"/>
              </a:rPr>
              <a:t>làm</a:t>
            </a:r>
            <a:r>
              <a:rPr lang="en-US" sz="3200" dirty="0">
                <a:solidFill>
                  <a:srgbClr val="036119"/>
                </a:solidFill>
                <a:latin typeface="Nunito Black" pitchFamily="2" charset="0"/>
                <a:cs typeface="Baloo 2 SemiBold" pitchFamily="2" charset="0"/>
              </a:rPr>
              <a:t> </a:t>
            </a:r>
            <a:r>
              <a:rPr lang="en-US" sz="3200" dirty="0" err="1">
                <a:solidFill>
                  <a:srgbClr val="036119"/>
                </a:solidFill>
                <a:latin typeface="Nunito Black" pitchFamily="2" charset="0"/>
                <a:cs typeface="Baloo 2 SemiBold" pitchFamily="2" charset="0"/>
              </a:rPr>
              <a:t>chó</a:t>
            </a:r>
            <a:r>
              <a:rPr lang="en-US" sz="3200" dirty="0">
                <a:solidFill>
                  <a:srgbClr val="036119"/>
                </a:solidFill>
                <a:latin typeface="Nunito Black" pitchFamily="2" charset="0"/>
                <a:cs typeface="Baloo 2 SemiBold" pitchFamily="2" charset="0"/>
              </a:rPr>
              <a:t> </a:t>
            </a:r>
            <a:r>
              <a:rPr lang="en-US" sz="3200" dirty="0" err="1">
                <a:solidFill>
                  <a:srgbClr val="036119"/>
                </a:solidFill>
                <a:latin typeface="Nunito Black" pitchFamily="2" charset="0"/>
                <a:cs typeface="Baloo 2 SemiBold" pitchFamily="2" charset="0"/>
              </a:rPr>
              <a:t>đốm</a:t>
            </a:r>
            <a:r>
              <a:rPr lang="en-US" sz="3200" dirty="0">
                <a:solidFill>
                  <a:srgbClr val="036119"/>
                </a:solidFill>
                <a:latin typeface="Nunito Black" pitchFamily="2" charset="0"/>
                <a:cs typeface="Baloo 2 SemiBold" pitchFamily="2" charset="0"/>
              </a:rPr>
              <a:t> con </a:t>
            </a:r>
            <a:r>
              <a:rPr lang="en-US" sz="3200" dirty="0" err="1">
                <a:solidFill>
                  <a:srgbClr val="036119"/>
                </a:solidFill>
                <a:latin typeface="Nunito Black" pitchFamily="2" charset="0"/>
                <a:cs typeface="Baloo 2 SemiBold" pitchFamily="2" charset="0"/>
              </a:rPr>
              <a:t>ngạc</a:t>
            </a:r>
            <a:r>
              <a:rPr lang="en-US" sz="3200" dirty="0">
                <a:solidFill>
                  <a:srgbClr val="036119"/>
                </a:solidFill>
                <a:latin typeface="Nunito Black" pitchFamily="2" charset="0"/>
                <a:cs typeface="Baloo 2 SemiBold" pitchFamily="2" charset="0"/>
              </a:rPr>
              <a:t> </a:t>
            </a:r>
            <a:r>
              <a:rPr lang="en-US" sz="3200" dirty="0" err="1">
                <a:solidFill>
                  <a:srgbClr val="036119"/>
                </a:solidFill>
                <a:latin typeface="Nunito Black" pitchFamily="2" charset="0"/>
                <a:cs typeface="Baloo 2 SemiBold" pitchFamily="2" charset="0"/>
              </a:rPr>
              <a:t>nhiên</a:t>
            </a:r>
            <a:r>
              <a:rPr lang="en-US" sz="3200" dirty="0">
                <a:solidFill>
                  <a:srgbClr val="036119"/>
                </a:solidFill>
                <a:latin typeface="Nunito Black" pitchFamily="2" charset="0"/>
                <a:cs typeface="Baloo 2 SemiBold" pitchFamily="2" charset="0"/>
              </a:rPr>
              <a:t>?</a:t>
            </a:r>
            <a:endParaRPr kumimoji="0" lang="en-US" sz="3200" b="0" i="0" u="none" strike="noStrike" kern="1200" cap="none" spc="0" normalizeH="0" baseline="0" noProof="0" dirty="0">
              <a:ln>
                <a:noFill/>
              </a:ln>
              <a:solidFill>
                <a:srgbClr val="036119"/>
              </a:solidFill>
              <a:effectLst/>
              <a:uLnTx/>
              <a:uFillTx/>
              <a:latin typeface="Nunito Black" pitchFamily="2" charset="0"/>
              <a:cs typeface="Baloo 2 SemiBold" pitchFamily="2" charset="0"/>
            </a:endParaRPr>
          </a:p>
        </p:txBody>
      </p:sp>
      <p:sp>
        <p:nvSpPr>
          <p:cNvPr id="12" name="Arrow: Right 16">
            <a:extLst>
              <a:ext uri="{FF2B5EF4-FFF2-40B4-BE49-F238E27FC236}">
                <a16:creationId xmlns="" xmlns:a16="http://schemas.microsoft.com/office/drawing/2014/main" id="{20A2D69E-61A8-ECFB-AD2D-86A364EF4EC5}"/>
              </a:ext>
            </a:extLst>
          </p:cNvPr>
          <p:cNvSpPr/>
          <p:nvPr/>
        </p:nvSpPr>
        <p:spPr>
          <a:xfrm rot="158808">
            <a:off x="5738996" y="2676553"/>
            <a:ext cx="423581" cy="426515"/>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Nunito Black" panose="00000A00000000000000" pitchFamily="2" charset="0"/>
            </a:endParaRPr>
          </a:p>
        </p:txBody>
      </p:sp>
      <p:pic>
        <p:nvPicPr>
          <p:cNvPr id="13" name="Picture 12" descr="A picture containing clipart&#10;&#10;Description automatically generated">
            <a:extLst>
              <a:ext uri="{FF2B5EF4-FFF2-40B4-BE49-F238E27FC236}">
                <a16:creationId xmlns="" xmlns:a16="http://schemas.microsoft.com/office/drawing/2014/main" id="{7BAAB50E-1425-F429-67EF-8F7936DBDD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250336" y="4216671"/>
            <a:ext cx="3179664" cy="2641857"/>
          </a:xfrm>
          <a:prstGeom prst="rect">
            <a:avLst/>
          </a:prstGeom>
        </p:spPr>
      </p:pic>
      <p:sp>
        <p:nvSpPr>
          <p:cNvPr id="10" name="Cloud 9">
            <a:extLst>
              <a:ext uri="{FF2B5EF4-FFF2-40B4-BE49-F238E27FC236}">
                <a16:creationId xmlns="" xmlns:a16="http://schemas.microsoft.com/office/drawing/2014/main" id="{9983C60C-E901-DAA5-AC1C-ABD9B76BCFAC}"/>
              </a:ext>
            </a:extLst>
          </p:cNvPr>
          <p:cNvSpPr/>
          <p:nvPr/>
        </p:nvSpPr>
        <p:spPr>
          <a:xfrm>
            <a:off x="7086600" y="3163060"/>
            <a:ext cx="3048000" cy="1094577"/>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79646">
                    <a:lumMod val="50000"/>
                  </a:srgbClr>
                </a:solidFill>
                <a:effectLst/>
                <a:uLnTx/>
                <a:uFillTx/>
                <a:latin typeface="#9Slide03 AmpleSoft Bold" panose="02000000000000000000" pitchFamily="2" charset="0"/>
                <a:ea typeface="+mn-ea"/>
                <a:cs typeface="+mn-cs"/>
              </a:rPr>
              <a:t>Thảo</a:t>
            </a:r>
            <a:r>
              <a:rPr kumimoji="0" lang="en-US" sz="2800" b="0" i="0" u="none" strike="noStrike" kern="1200" cap="none" spc="0" normalizeH="0" baseline="0" noProof="0" dirty="0">
                <a:ln>
                  <a:noFill/>
                </a:ln>
                <a:solidFill>
                  <a:srgbClr val="F79646">
                    <a:lumMod val="50000"/>
                  </a:srgbClr>
                </a:solidFill>
                <a:effectLst/>
                <a:uLnTx/>
                <a:uFillTx/>
                <a:latin typeface="#9Slide03 AmpleSoft Bold" panose="02000000000000000000" pitchFamily="2" charset="0"/>
                <a:ea typeface="+mn-ea"/>
                <a:cs typeface="+mn-cs"/>
              </a:rPr>
              <a:t> </a:t>
            </a:r>
            <a:r>
              <a:rPr kumimoji="0" lang="en-US" sz="2800" b="0" i="0" u="none" strike="noStrike" kern="1200" cap="none" spc="0" normalizeH="0" baseline="0" noProof="0" dirty="0" err="1">
                <a:ln>
                  <a:noFill/>
                </a:ln>
                <a:solidFill>
                  <a:srgbClr val="F79646">
                    <a:lumMod val="50000"/>
                  </a:srgbClr>
                </a:solidFill>
                <a:effectLst/>
                <a:uLnTx/>
                <a:uFillTx/>
                <a:latin typeface="#9Slide03 AmpleSoft Bold" panose="02000000000000000000" pitchFamily="2" charset="0"/>
                <a:ea typeface="+mn-ea"/>
                <a:cs typeface="+mn-cs"/>
              </a:rPr>
              <a:t>luận</a:t>
            </a:r>
            <a:r>
              <a:rPr kumimoji="0" lang="en-US" sz="2800" b="0" i="0" u="none" strike="noStrike" kern="1200" cap="none" spc="0" normalizeH="0" baseline="0" noProof="0" dirty="0">
                <a:ln>
                  <a:noFill/>
                </a:ln>
                <a:solidFill>
                  <a:srgbClr val="F79646">
                    <a:lumMod val="50000"/>
                  </a:srgbClr>
                </a:solidFill>
                <a:effectLst/>
                <a:uLnTx/>
                <a:uFillTx/>
                <a:latin typeface="#9Slide03 AmpleSoft Bold" panose="02000000000000000000" pitchFamily="2" charset="0"/>
                <a:ea typeface="+mn-ea"/>
                <a:cs typeface="+mn-cs"/>
              </a:rPr>
              <a:t> </a:t>
            </a:r>
            <a:r>
              <a:rPr kumimoji="0" lang="en-US" sz="2800" b="0" i="0" u="none" strike="noStrike" kern="1200" cap="none" spc="0" normalizeH="0" baseline="0" noProof="0" dirty="0" err="1">
                <a:ln>
                  <a:noFill/>
                </a:ln>
                <a:solidFill>
                  <a:srgbClr val="F79646">
                    <a:lumMod val="50000"/>
                  </a:srgbClr>
                </a:solidFill>
                <a:effectLst/>
                <a:uLnTx/>
                <a:uFillTx/>
                <a:latin typeface="#9Slide03 AmpleSoft Bold" panose="02000000000000000000" pitchFamily="2" charset="0"/>
                <a:ea typeface="+mn-ea"/>
                <a:cs typeface="+mn-cs"/>
              </a:rPr>
              <a:t>nhóm</a:t>
            </a:r>
            <a:endParaRPr kumimoji="0" lang="en-US" sz="2800" b="0" i="0" u="none" strike="noStrike" kern="1200" cap="none" spc="0" normalizeH="0" baseline="0" noProof="0" dirty="0">
              <a:ln>
                <a:noFill/>
              </a:ln>
              <a:solidFill>
                <a:srgbClr val="F79646">
                  <a:lumMod val="50000"/>
                </a:srgbClr>
              </a:solidFill>
              <a:effectLst/>
              <a:uLnTx/>
              <a:uFillTx/>
              <a:latin typeface="#9Slide03 AmpleSoft Bold" panose="02000000000000000000" pitchFamily="2" charset="0"/>
              <a:ea typeface="+mn-ea"/>
              <a:cs typeface="+mn-cs"/>
            </a:endParaRPr>
          </a:p>
        </p:txBody>
      </p:sp>
      <p:sp>
        <p:nvSpPr>
          <p:cNvPr id="11" name="TextBox 10">
            <a:extLst>
              <a:ext uri="{FF2B5EF4-FFF2-40B4-BE49-F238E27FC236}">
                <a16:creationId xmlns="" xmlns:a16="http://schemas.microsoft.com/office/drawing/2014/main" id="{72394C7F-54D6-6ADA-CA74-0E777B76041C}"/>
              </a:ext>
            </a:extLst>
          </p:cNvPr>
          <p:cNvSpPr txBox="1"/>
          <p:nvPr/>
        </p:nvSpPr>
        <p:spPr>
          <a:xfrm>
            <a:off x="6553200" y="2287309"/>
            <a:ext cx="5638800" cy="1384995"/>
          </a:xfrm>
          <a:prstGeom prst="rect">
            <a:avLst/>
          </a:prstGeom>
          <a:noFill/>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Nunito Black" panose="00000A00000000000000" pitchFamily="2" charset="0"/>
              </a:rPr>
              <a:t>Mặt</a:t>
            </a:r>
            <a:r>
              <a:rPr kumimoji="0" lang="en-US" sz="2800" b="0" i="0" u="none" strike="noStrike" kern="1200" cap="none" spc="0" normalizeH="0" noProof="0" dirty="0">
                <a:ln>
                  <a:noFill/>
                </a:ln>
                <a:solidFill>
                  <a:srgbClr val="FF0000"/>
                </a:solidFill>
                <a:effectLst/>
                <a:uLnTx/>
                <a:uFillTx/>
                <a:latin typeface="Nunito Black" panose="00000A00000000000000" pitchFamily="2" charset="0"/>
              </a:rPr>
              <a:t> </a:t>
            </a:r>
            <a:r>
              <a:rPr kumimoji="0" lang="en-US" sz="2800" b="0" i="0" u="none" strike="noStrike" kern="1200" cap="none" spc="0" normalizeH="0" noProof="0" dirty="0" err="1">
                <a:ln>
                  <a:noFill/>
                </a:ln>
                <a:solidFill>
                  <a:srgbClr val="FF0000"/>
                </a:solidFill>
                <a:effectLst/>
                <a:uLnTx/>
                <a:uFillTx/>
                <a:latin typeface="Nunito Black" panose="00000A00000000000000" pitchFamily="2" charset="0"/>
              </a:rPr>
              <a:t>trời</a:t>
            </a:r>
            <a:r>
              <a:rPr kumimoji="0" lang="en-US" sz="2800" b="0" i="0" u="none" strike="noStrike" kern="1200" cap="none" spc="0" normalizeH="0" noProof="0" dirty="0">
                <a:ln>
                  <a:noFill/>
                </a:ln>
                <a:solidFill>
                  <a:srgbClr val="FF0000"/>
                </a:solidFill>
                <a:effectLst/>
                <a:uLnTx/>
                <a:uFillTx/>
                <a:latin typeface="Nunito Black" panose="00000A00000000000000" pitchFamily="2" charset="0"/>
              </a:rPr>
              <a:t> </a:t>
            </a:r>
            <a:r>
              <a:rPr kumimoji="0" lang="en-US" sz="2800" b="0" i="0" u="none" strike="noStrike" kern="1200" cap="none" spc="0" normalizeH="0" noProof="0" dirty="0" err="1">
                <a:ln>
                  <a:noFill/>
                </a:ln>
                <a:solidFill>
                  <a:srgbClr val="FF0000"/>
                </a:solidFill>
                <a:effectLst/>
                <a:uLnTx/>
                <a:uFillTx/>
                <a:latin typeface="Nunito Black" panose="00000A00000000000000" pitchFamily="2" charset="0"/>
              </a:rPr>
              <a:t>vẫn</a:t>
            </a:r>
            <a:r>
              <a:rPr kumimoji="0" lang="en-US" sz="2800" b="0" i="0" u="none" strike="noStrike" kern="1200" cap="none" spc="0" normalizeH="0" noProof="0" dirty="0">
                <a:ln>
                  <a:noFill/>
                </a:ln>
                <a:solidFill>
                  <a:srgbClr val="FF0000"/>
                </a:solidFill>
                <a:effectLst/>
                <a:uLnTx/>
                <a:uFillTx/>
                <a:latin typeface="Nunito Black" panose="00000A00000000000000" pitchFamily="2" charset="0"/>
              </a:rPr>
              <a:t> </a:t>
            </a:r>
            <a:r>
              <a:rPr kumimoji="0" lang="en-US" sz="2800" b="0" i="0" u="none" strike="noStrike" kern="1200" cap="none" spc="0" normalizeH="0" noProof="0" dirty="0" err="1">
                <a:ln>
                  <a:noFill/>
                </a:ln>
                <a:solidFill>
                  <a:srgbClr val="FF0000"/>
                </a:solidFill>
                <a:effectLst/>
                <a:uLnTx/>
                <a:uFillTx/>
                <a:latin typeface="Nunito Black" panose="00000A00000000000000" pitchFamily="2" charset="0"/>
              </a:rPr>
              <a:t>cứ</a:t>
            </a:r>
            <a:r>
              <a:rPr kumimoji="0" lang="en-US" sz="2800" b="0" i="0" u="none" strike="noStrike" kern="1200" cap="none" spc="0" normalizeH="0" noProof="0" dirty="0">
                <a:ln>
                  <a:noFill/>
                </a:ln>
                <a:solidFill>
                  <a:srgbClr val="FF0000"/>
                </a:solidFill>
                <a:effectLst/>
                <a:uLnTx/>
                <a:uFillTx/>
                <a:latin typeface="Nunito Black" panose="00000A00000000000000" pitchFamily="2" charset="0"/>
              </a:rPr>
              <a:t> </a:t>
            </a:r>
            <a:r>
              <a:rPr kumimoji="0" lang="en-US" sz="2800" b="0" i="0" u="none" strike="noStrike" kern="1200" cap="none" spc="0" normalizeH="0" noProof="0" dirty="0" err="1">
                <a:ln>
                  <a:noFill/>
                </a:ln>
                <a:solidFill>
                  <a:srgbClr val="FF0000"/>
                </a:solidFill>
                <a:effectLst/>
                <a:uLnTx/>
                <a:uFillTx/>
                <a:latin typeface="Nunito Black" panose="00000A00000000000000" pitchFamily="2" charset="0"/>
              </a:rPr>
              <a:t>mọc</a:t>
            </a:r>
            <a:r>
              <a:rPr kumimoji="0" lang="en-US" sz="2800" b="0" i="0" u="none" strike="noStrike" kern="1200" cap="none" spc="0" normalizeH="0" noProof="0" dirty="0">
                <a:ln>
                  <a:noFill/>
                </a:ln>
                <a:solidFill>
                  <a:srgbClr val="FF0000"/>
                </a:solidFill>
                <a:effectLst/>
                <a:uLnTx/>
                <a:uFillTx/>
                <a:latin typeface="Nunito Black" panose="00000A00000000000000" pitchFamily="2" charset="0"/>
              </a:rPr>
              <a:t> </a:t>
            </a:r>
            <a:r>
              <a:rPr kumimoji="0" lang="en-US" sz="2800" b="0" i="0" u="none" strike="noStrike" kern="1200" cap="none" spc="0" normalizeH="0" noProof="0" dirty="0" err="1">
                <a:ln>
                  <a:noFill/>
                </a:ln>
                <a:solidFill>
                  <a:srgbClr val="FF0000"/>
                </a:solidFill>
                <a:effectLst/>
                <a:uLnTx/>
                <a:uFillTx/>
                <a:latin typeface="Nunito Black" panose="00000A00000000000000" pitchFamily="2" charset="0"/>
              </a:rPr>
              <a:t>đằng</a:t>
            </a:r>
            <a:r>
              <a:rPr kumimoji="0" lang="en-US" sz="2800" b="0" i="0" u="none" strike="noStrike" kern="1200" cap="none" spc="0" normalizeH="0" noProof="0" dirty="0">
                <a:ln>
                  <a:noFill/>
                </a:ln>
                <a:solidFill>
                  <a:srgbClr val="FF0000"/>
                </a:solidFill>
                <a:effectLst/>
                <a:uLnTx/>
                <a:uFillTx/>
                <a:latin typeface="Nunito Black" panose="00000A00000000000000" pitchFamily="2" charset="0"/>
              </a:rPr>
              <a:t> </a:t>
            </a:r>
            <a:r>
              <a:rPr kumimoji="0" lang="en-US" sz="2800" b="0" i="0" u="none" strike="noStrike" kern="1200" cap="none" spc="0" normalizeH="0" noProof="0" dirty="0" err="1">
                <a:ln>
                  <a:noFill/>
                </a:ln>
                <a:solidFill>
                  <a:srgbClr val="FF0000"/>
                </a:solidFill>
                <a:effectLst/>
                <a:uLnTx/>
                <a:uFillTx/>
                <a:latin typeface="Nunito Black" panose="00000A00000000000000" pitchFamily="2" charset="0"/>
              </a:rPr>
              <a:t>đông</a:t>
            </a:r>
            <a:r>
              <a:rPr kumimoji="0" lang="en-US" sz="2800" b="0" i="0" u="none" strike="noStrike" kern="1200" cap="none" spc="0" normalizeH="0" noProof="0" dirty="0">
                <a:ln>
                  <a:noFill/>
                </a:ln>
                <a:solidFill>
                  <a:srgbClr val="FF0000"/>
                </a:solidFill>
                <a:effectLst/>
                <a:uLnTx/>
                <a:uFillTx/>
                <a:latin typeface="Nunito Black" panose="00000A00000000000000" pitchFamily="2" charset="0"/>
              </a:rPr>
              <a:t> </a:t>
            </a:r>
            <a:r>
              <a:rPr kumimoji="0" lang="en-US" sz="2800" b="0" i="0" u="none" strike="noStrike" kern="1200" cap="none" spc="0" normalizeH="0" noProof="0" dirty="0" err="1">
                <a:ln>
                  <a:noFill/>
                </a:ln>
                <a:solidFill>
                  <a:srgbClr val="FF0000"/>
                </a:solidFill>
                <a:effectLst/>
                <a:uLnTx/>
                <a:uFillTx/>
                <a:latin typeface="Nunito Black" panose="00000A00000000000000" pitchFamily="2" charset="0"/>
              </a:rPr>
              <a:t>trong</a:t>
            </a:r>
            <a:r>
              <a:rPr kumimoji="0" lang="en-US" sz="2800" b="0" i="0" u="none" strike="noStrike" kern="1200" cap="none" spc="0" normalizeH="0" noProof="0" dirty="0">
                <a:ln>
                  <a:noFill/>
                </a:ln>
                <a:solidFill>
                  <a:srgbClr val="FF0000"/>
                </a:solidFill>
                <a:effectLst/>
                <a:uLnTx/>
                <a:uFillTx/>
                <a:latin typeface="Nunito Black" panose="00000A00000000000000" pitchFamily="2" charset="0"/>
              </a:rPr>
              <a:t> </a:t>
            </a:r>
            <a:r>
              <a:rPr kumimoji="0" lang="en-US" sz="2800" b="0" i="0" u="none" strike="noStrike" kern="1200" cap="none" spc="0" normalizeH="0" noProof="0" dirty="0" err="1">
                <a:ln>
                  <a:noFill/>
                </a:ln>
                <a:solidFill>
                  <a:srgbClr val="FF0000"/>
                </a:solidFill>
                <a:effectLst/>
                <a:uLnTx/>
                <a:uFillTx/>
                <a:latin typeface="Nunito Black" panose="00000A00000000000000" pitchFamily="2" charset="0"/>
              </a:rPr>
              <a:t>khi</a:t>
            </a:r>
            <a:r>
              <a:rPr kumimoji="0" lang="en-US" sz="2800" b="0" i="0" u="none" strike="noStrike" kern="1200" cap="none" spc="0" normalizeH="0" noProof="0" dirty="0">
                <a:ln>
                  <a:noFill/>
                </a:ln>
                <a:solidFill>
                  <a:srgbClr val="FF0000"/>
                </a:solidFill>
                <a:effectLst/>
                <a:uLnTx/>
                <a:uFillTx/>
                <a:latin typeface="Nunito Black" panose="00000A00000000000000" pitchFamily="2" charset="0"/>
              </a:rPr>
              <a:t> </a:t>
            </a:r>
            <a:r>
              <a:rPr kumimoji="0" lang="en-US" sz="2800" b="0" i="0" u="none" strike="noStrike" kern="1200" cap="none" spc="0" normalizeH="0" noProof="0" dirty="0" err="1">
                <a:ln>
                  <a:noFill/>
                </a:ln>
                <a:solidFill>
                  <a:srgbClr val="FF0000"/>
                </a:solidFill>
                <a:effectLst/>
                <a:uLnTx/>
                <a:uFillTx/>
                <a:latin typeface="Nunito Black" panose="00000A00000000000000" pitchFamily="2" charset="0"/>
              </a:rPr>
              <a:t>chó</a:t>
            </a:r>
            <a:r>
              <a:rPr kumimoji="0" lang="en-US" sz="2800" b="0" i="0" u="none" strike="noStrike" kern="1200" cap="none" spc="0" normalizeH="0" noProof="0" dirty="0">
                <a:ln>
                  <a:noFill/>
                </a:ln>
                <a:solidFill>
                  <a:srgbClr val="FF0000"/>
                </a:solidFill>
                <a:effectLst/>
                <a:uLnTx/>
                <a:uFillTx/>
                <a:latin typeface="Nunito Black" panose="00000A00000000000000" pitchFamily="2" charset="0"/>
              </a:rPr>
              <a:t> </a:t>
            </a:r>
            <a:r>
              <a:rPr kumimoji="0" lang="en-US" sz="2800" b="0" i="0" u="none" strike="noStrike" kern="1200" cap="none" spc="0" normalizeH="0" noProof="0" dirty="0" err="1">
                <a:ln>
                  <a:noFill/>
                </a:ln>
                <a:solidFill>
                  <a:srgbClr val="FF0000"/>
                </a:solidFill>
                <a:effectLst/>
                <a:uLnTx/>
                <a:uFillTx/>
                <a:latin typeface="Nunito Black" panose="00000A00000000000000" pitchFamily="2" charset="0"/>
              </a:rPr>
              <a:t>đốm</a:t>
            </a:r>
            <a:r>
              <a:rPr kumimoji="0" lang="en-US" sz="2800" b="0" i="0" u="none" strike="noStrike" kern="1200" cap="none" spc="0" normalizeH="0" noProof="0" dirty="0">
                <a:ln>
                  <a:noFill/>
                </a:ln>
                <a:solidFill>
                  <a:srgbClr val="FF0000"/>
                </a:solidFill>
                <a:effectLst/>
                <a:uLnTx/>
                <a:uFillTx/>
                <a:latin typeface="Nunito Black" panose="00000A00000000000000" pitchFamily="2" charset="0"/>
              </a:rPr>
              <a:t> </a:t>
            </a:r>
            <a:r>
              <a:rPr kumimoji="0" lang="en-US" sz="2800" b="0" i="0" u="none" strike="noStrike" kern="1200" cap="none" spc="0" normalizeH="0" noProof="0" dirty="0" err="1">
                <a:ln>
                  <a:noFill/>
                </a:ln>
                <a:solidFill>
                  <a:srgbClr val="FF0000"/>
                </a:solidFill>
                <a:effectLst/>
                <a:uLnTx/>
                <a:uFillTx/>
                <a:latin typeface="Nunito Black" panose="00000A00000000000000" pitchFamily="2" charset="0"/>
              </a:rPr>
              <a:t>đang</a:t>
            </a:r>
            <a:r>
              <a:rPr kumimoji="0" lang="en-US" sz="2800" b="0" i="0" u="none" strike="noStrike" kern="1200" cap="none" spc="0" normalizeH="0" noProof="0" dirty="0">
                <a:ln>
                  <a:noFill/>
                </a:ln>
                <a:solidFill>
                  <a:srgbClr val="FF0000"/>
                </a:solidFill>
                <a:effectLst/>
                <a:uLnTx/>
                <a:uFillTx/>
                <a:latin typeface="Nunito Black" panose="00000A00000000000000" pitchFamily="2" charset="0"/>
              </a:rPr>
              <a:t> </a:t>
            </a:r>
            <a:r>
              <a:rPr kumimoji="0" lang="en-US" sz="2800" b="0" i="0" u="none" strike="noStrike" kern="1200" cap="none" spc="0" normalizeH="0" noProof="0" dirty="0" err="1">
                <a:ln>
                  <a:noFill/>
                </a:ln>
                <a:solidFill>
                  <a:srgbClr val="FF0000"/>
                </a:solidFill>
                <a:effectLst/>
                <a:uLnTx/>
                <a:uFillTx/>
                <a:latin typeface="Nunito Black" panose="00000A00000000000000" pitchFamily="2" charset="0"/>
              </a:rPr>
              <a:t>chờ</a:t>
            </a:r>
            <a:r>
              <a:rPr kumimoji="0" lang="en-US" sz="2800" b="0" i="0" u="none" strike="noStrike" kern="1200" cap="none" spc="0" normalizeH="0" noProof="0" dirty="0">
                <a:ln>
                  <a:noFill/>
                </a:ln>
                <a:solidFill>
                  <a:srgbClr val="FF0000"/>
                </a:solidFill>
                <a:effectLst/>
                <a:uLnTx/>
                <a:uFillTx/>
                <a:latin typeface="Nunito Black" panose="00000A00000000000000" pitchFamily="2" charset="0"/>
              </a:rPr>
              <a:t> </a:t>
            </a:r>
            <a:r>
              <a:rPr kumimoji="0" lang="en-US" sz="2800" b="0" i="0" u="none" strike="noStrike" kern="1200" cap="none" spc="0" normalizeH="0" noProof="0" dirty="0" err="1">
                <a:ln>
                  <a:noFill/>
                </a:ln>
                <a:solidFill>
                  <a:srgbClr val="FF0000"/>
                </a:solidFill>
                <a:effectLst/>
                <a:uLnTx/>
                <a:uFillTx/>
                <a:latin typeface="Nunito Black" panose="00000A00000000000000" pitchFamily="2" charset="0"/>
              </a:rPr>
              <a:t>mặt</a:t>
            </a:r>
            <a:r>
              <a:rPr kumimoji="0" lang="en-US" sz="2800" b="0" i="0" u="none" strike="noStrike" kern="1200" cap="none" spc="0" normalizeH="0" noProof="0" dirty="0">
                <a:ln>
                  <a:noFill/>
                </a:ln>
                <a:solidFill>
                  <a:srgbClr val="FF0000"/>
                </a:solidFill>
                <a:effectLst/>
                <a:uLnTx/>
                <a:uFillTx/>
                <a:latin typeface="Nunito Black" panose="00000A00000000000000" pitchFamily="2" charset="0"/>
              </a:rPr>
              <a:t> </a:t>
            </a:r>
            <a:r>
              <a:rPr kumimoji="0" lang="en-US" sz="2800" b="0" i="0" u="none" strike="noStrike" kern="1200" cap="none" spc="0" normalizeH="0" noProof="0" dirty="0" err="1">
                <a:ln>
                  <a:noFill/>
                </a:ln>
                <a:solidFill>
                  <a:srgbClr val="FF0000"/>
                </a:solidFill>
                <a:effectLst/>
                <a:uLnTx/>
                <a:uFillTx/>
                <a:latin typeface="Nunito Black" panose="00000A00000000000000" pitchFamily="2" charset="0"/>
              </a:rPr>
              <a:t>trời</a:t>
            </a:r>
            <a:r>
              <a:rPr kumimoji="0" lang="en-US" sz="2800" b="0" i="0" u="none" strike="noStrike" kern="1200" cap="none" spc="0" normalizeH="0" noProof="0" dirty="0">
                <a:ln>
                  <a:noFill/>
                </a:ln>
                <a:solidFill>
                  <a:srgbClr val="FF0000"/>
                </a:solidFill>
                <a:effectLst/>
                <a:uLnTx/>
                <a:uFillTx/>
                <a:latin typeface="Nunito Black" panose="00000A00000000000000" pitchFamily="2" charset="0"/>
              </a:rPr>
              <a:t> ở </a:t>
            </a:r>
            <a:r>
              <a:rPr kumimoji="0" lang="en-US" sz="2800" b="0" i="0" u="none" strike="noStrike" kern="1200" cap="none" spc="0" normalizeH="0" noProof="0" dirty="0" err="1">
                <a:ln>
                  <a:noFill/>
                </a:ln>
                <a:solidFill>
                  <a:srgbClr val="FF0000"/>
                </a:solidFill>
                <a:effectLst/>
                <a:uLnTx/>
                <a:uFillTx/>
                <a:latin typeface="Nunito Black" panose="00000A00000000000000" pitchFamily="2" charset="0"/>
              </a:rPr>
              <a:t>đằng</a:t>
            </a:r>
            <a:r>
              <a:rPr kumimoji="0" lang="en-US" sz="2800" b="0" i="0" u="none" strike="noStrike" kern="1200" cap="none" spc="0" normalizeH="0" noProof="0" dirty="0">
                <a:ln>
                  <a:noFill/>
                </a:ln>
                <a:solidFill>
                  <a:srgbClr val="FF0000"/>
                </a:solidFill>
                <a:effectLst/>
                <a:uLnTx/>
                <a:uFillTx/>
                <a:latin typeface="Nunito Black" panose="00000A00000000000000" pitchFamily="2" charset="0"/>
              </a:rPr>
              <a:t> </a:t>
            </a:r>
            <a:r>
              <a:rPr kumimoji="0" lang="en-US" sz="2800" b="0" i="0" u="none" strike="noStrike" kern="1200" cap="none" spc="0" normalizeH="0" noProof="0" dirty="0" err="1">
                <a:ln>
                  <a:noFill/>
                </a:ln>
                <a:solidFill>
                  <a:srgbClr val="FF0000"/>
                </a:solidFill>
                <a:effectLst/>
                <a:uLnTx/>
                <a:uFillTx/>
                <a:latin typeface="Nunito Black" panose="00000A00000000000000" pitchFamily="2" charset="0"/>
              </a:rPr>
              <a:t>tây</a:t>
            </a:r>
            <a:r>
              <a:rPr kumimoji="0" lang="en-US" sz="2800" b="0" i="0" u="none" strike="noStrike" kern="1200" cap="none" spc="0" normalizeH="0" noProof="0" dirty="0">
                <a:ln>
                  <a:noFill/>
                </a:ln>
                <a:solidFill>
                  <a:srgbClr val="FF0000"/>
                </a:solidFill>
                <a:effectLst/>
                <a:uLnTx/>
                <a:uFillTx/>
                <a:latin typeface="Nunito Black" panose="00000A00000000000000" pitchFamily="2" charset="0"/>
              </a:rPr>
              <a:t>.</a:t>
            </a:r>
            <a:endParaRPr kumimoji="0" lang="en-US" sz="2800" b="0" i="0" u="none" strike="noStrike" kern="1200" cap="none" spc="0" normalizeH="0" baseline="0" noProof="0" dirty="0">
              <a:ln>
                <a:noFill/>
              </a:ln>
              <a:solidFill>
                <a:srgbClr val="FF0000"/>
              </a:solidFill>
              <a:effectLst/>
              <a:uLnTx/>
              <a:uFillTx/>
              <a:latin typeface="Nunito Black" panose="00000A00000000000000" pitchFamily="2" charset="0"/>
            </a:endParaRPr>
          </a:p>
        </p:txBody>
      </p:sp>
    </p:spTree>
    <p:extLst>
      <p:ext uri="{BB962C8B-B14F-4D97-AF65-F5344CB8AC3E}">
        <p14:creationId xmlns:p14="http://schemas.microsoft.com/office/powerpoint/2010/main" val="22195442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 presetClass="exit" presetSubtype="32" fill="hold" grpId="1" nodeType="clickEffect">
                                  <p:stCondLst>
                                    <p:cond delay="0"/>
                                  </p:stCondLst>
                                  <p:childTnLst>
                                    <p:animEffect transition="out" filter="box(out)">
                                      <p:cBhvr>
                                        <p:cTn id="27" dur="2000"/>
                                        <p:tgtEl>
                                          <p:spTgt spid="10"/>
                                        </p:tgtEl>
                                      </p:cBhvr>
                                    </p:animEffect>
                                    <p:set>
                                      <p:cBhvr>
                                        <p:cTn id="28" dur="1" fill="hold">
                                          <p:stCondLst>
                                            <p:cond delay="1999"/>
                                          </p:stCondLst>
                                        </p:cTn>
                                        <p:tgtEl>
                                          <p:spTgt spid="10"/>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anim calcmode="lin" valueType="num">
                                      <p:cBhvr>
                                        <p:cTn id="39" dur="1000" fill="hold"/>
                                        <p:tgtEl>
                                          <p:spTgt spid="12"/>
                                        </p:tgtEl>
                                        <p:attrNameLst>
                                          <p:attrName>ppt_x</p:attrName>
                                        </p:attrNameLst>
                                      </p:cBhvr>
                                      <p:tavLst>
                                        <p:tav tm="0">
                                          <p:val>
                                            <p:strVal val="#ppt_x"/>
                                          </p:val>
                                        </p:tav>
                                        <p:tav tm="100000">
                                          <p:val>
                                            <p:strVal val="#ppt_x"/>
                                          </p:val>
                                        </p:tav>
                                      </p:tavLst>
                                    </p:anim>
                                    <p:anim calcmode="lin" valueType="num">
                                      <p:cBhvr>
                                        <p:cTn id="4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0" grpId="0" animBg="1"/>
      <p:bldP spid="10" grpId="1" animBg="1"/>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Vẽ Tay Bọ Rùa Bảy điểm Dễ Thương Miễn Phí 抠 Png Hình ảnh | Định dạng hình  ảnh PSD 610663515| vn.lovepik.com">
            <a:extLst>
              <a:ext uri="{FF2B5EF4-FFF2-40B4-BE49-F238E27FC236}">
                <a16:creationId xmlns="" xmlns:a16="http://schemas.microsoft.com/office/drawing/2014/main" id="{A6308E79-2B56-9808-EAFA-1C04BA20DBA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6781031" y="1351762"/>
            <a:ext cx="6323142" cy="5593660"/>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 xmlns:a16="http://schemas.microsoft.com/office/drawing/2014/main" id="{A39B1E0D-B066-0B87-15F3-5E2EECF2D2A2}"/>
              </a:ext>
            </a:extLst>
          </p:cNvPr>
          <p:cNvPicPr>
            <a:picLocks noChangeAspect="1"/>
          </p:cNvPicPr>
          <p:nvPr/>
        </p:nvPicPr>
        <p:blipFill rotWithShape="1">
          <a:blip r:embed="rId4"/>
          <a:srcRect t="1505" r="-1" b="2635"/>
          <a:stretch/>
        </p:blipFill>
        <p:spPr>
          <a:xfrm>
            <a:off x="572844" y="-301833"/>
            <a:ext cx="5396070" cy="5172635"/>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4" name="TextBox 3">
            <a:extLst>
              <a:ext uri="{FF2B5EF4-FFF2-40B4-BE49-F238E27FC236}">
                <a16:creationId xmlns="" xmlns:a16="http://schemas.microsoft.com/office/drawing/2014/main" id="{133025F6-03E4-F7FE-A115-15A451327F80}"/>
              </a:ext>
            </a:extLst>
          </p:cNvPr>
          <p:cNvSpPr txBox="1"/>
          <p:nvPr/>
        </p:nvSpPr>
        <p:spPr>
          <a:xfrm>
            <a:off x="2343997" y="4316804"/>
            <a:ext cx="655200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71D400"/>
                </a:solidFill>
                <a:effectLst/>
                <a:uLnTx/>
                <a:uFillTx/>
                <a:latin typeface="Sigmar One" panose="00000500000000000000" pitchFamily="2" charset="0"/>
                <a:ea typeface="+mn-ea"/>
                <a:cs typeface="+mn-cs"/>
              </a:rPr>
              <a:t>Khởi động</a:t>
            </a:r>
          </a:p>
        </p:txBody>
      </p:sp>
    </p:spTree>
    <p:extLst>
      <p:ext uri="{BB962C8B-B14F-4D97-AF65-F5344CB8AC3E}">
        <p14:creationId xmlns:p14="http://schemas.microsoft.com/office/powerpoint/2010/main" val="15834738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7" name="TextBox 29">
            <a:extLst>
              <a:ext uri="{FF2B5EF4-FFF2-40B4-BE49-F238E27FC236}">
                <a16:creationId xmlns="" xmlns:a16="http://schemas.microsoft.com/office/drawing/2014/main" id="{93717FB4-F4D2-8B3D-8523-8E63C4138DB2}"/>
              </a:ext>
            </a:extLst>
          </p:cNvPr>
          <p:cNvSpPr txBox="1"/>
          <p:nvPr/>
        </p:nvSpPr>
        <p:spPr>
          <a:xfrm>
            <a:off x="2514600" y="1295400"/>
            <a:ext cx="6705600" cy="492443"/>
          </a:xfrm>
          <a:prstGeom prst="rect">
            <a:avLst/>
          </a:prstGeom>
        </p:spPr>
        <p:txBody>
          <a:bodyPr wrap="square" lIns="0" tIns="0" rIns="0" bIns="0" rtlCol="0" anchor="t">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Nunito Black" pitchFamily="2" charset="0"/>
              </a:rPr>
              <a:t>             </a:t>
            </a:r>
            <a:r>
              <a:rPr kumimoji="0" lang="en-US" sz="3200" b="1" i="0" u="none" strike="noStrike" kern="1200" cap="none" spc="0" normalizeH="0" baseline="0" noProof="0" dirty="0" err="1">
                <a:ln>
                  <a:noFill/>
                </a:ln>
                <a:solidFill>
                  <a:srgbClr val="FF0000"/>
                </a:solidFill>
                <a:effectLst/>
                <a:uLnTx/>
                <a:uFillTx/>
                <a:latin typeface="Nunito Black" pitchFamily="2" charset="0"/>
              </a:rPr>
              <a:t>Chó</a:t>
            </a:r>
            <a:r>
              <a:rPr kumimoji="0" lang="en-US" sz="3200" b="1" i="0" u="none" strike="noStrike" kern="1200" cap="none" spc="0" normalizeH="0" baseline="0" noProof="0" dirty="0">
                <a:ln>
                  <a:noFill/>
                </a:ln>
                <a:solidFill>
                  <a:srgbClr val="FF0000"/>
                </a:solidFill>
                <a:effectLst/>
                <a:uLnTx/>
                <a:uFillTx/>
                <a:latin typeface="Nunito Black" pitchFamily="2" charset="0"/>
              </a:rPr>
              <a:t> </a:t>
            </a:r>
            <a:r>
              <a:rPr kumimoji="0" lang="en-US" sz="3200" b="1" i="0" u="none" strike="noStrike" kern="1200" cap="none" spc="0" normalizeH="0" baseline="0" noProof="0" dirty="0" err="1">
                <a:ln>
                  <a:noFill/>
                </a:ln>
                <a:solidFill>
                  <a:srgbClr val="FF0000"/>
                </a:solidFill>
                <a:effectLst/>
                <a:uLnTx/>
                <a:uFillTx/>
                <a:latin typeface="Nunito Black" pitchFamily="2" charset="0"/>
              </a:rPr>
              <a:t>đốm</a:t>
            </a:r>
            <a:r>
              <a:rPr kumimoji="0" lang="en-US" sz="3200" b="1" i="0" u="none" strike="noStrike" kern="1200" cap="none" spc="0" normalizeH="0" baseline="0" noProof="0" dirty="0">
                <a:ln>
                  <a:noFill/>
                </a:ln>
                <a:solidFill>
                  <a:srgbClr val="FF0000"/>
                </a:solidFill>
                <a:effectLst/>
                <a:uLnTx/>
                <a:uFillTx/>
                <a:latin typeface="Nunito Black" pitchFamily="2" charset="0"/>
              </a:rPr>
              <a:t> con </a:t>
            </a:r>
            <a:r>
              <a:rPr kumimoji="0" lang="en-US" sz="3200" b="1" i="0" u="none" strike="noStrike" kern="1200" cap="none" spc="0" normalizeH="0" baseline="0" noProof="0" dirty="0" err="1">
                <a:ln>
                  <a:noFill/>
                </a:ln>
                <a:solidFill>
                  <a:srgbClr val="FF0000"/>
                </a:solidFill>
                <a:effectLst/>
                <a:uLnTx/>
                <a:uFillTx/>
                <a:latin typeface="Nunito Black" pitchFamily="2" charset="0"/>
              </a:rPr>
              <a:t>và</a:t>
            </a:r>
            <a:r>
              <a:rPr kumimoji="0" lang="en-US" sz="3200" b="1" i="0" u="none" strike="noStrike" kern="1200" cap="none" spc="0" normalizeH="0" baseline="0" noProof="0" dirty="0">
                <a:ln>
                  <a:noFill/>
                </a:ln>
                <a:solidFill>
                  <a:srgbClr val="FF0000"/>
                </a:solidFill>
                <a:effectLst/>
                <a:uLnTx/>
                <a:uFillTx/>
                <a:latin typeface="Nunito Black" pitchFamily="2" charset="0"/>
              </a:rPr>
              <a:t> </a:t>
            </a:r>
            <a:r>
              <a:rPr kumimoji="0" lang="en-US" sz="3200" b="1" i="0" u="none" strike="noStrike" kern="1200" cap="none" spc="0" normalizeH="0" baseline="0" noProof="0" dirty="0" err="1">
                <a:ln>
                  <a:noFill/>
                </a:ln>
                <a:solidFill>
                  <a:srgbClr val="FF0000"/>
                </a:solidFill>
                <a:effectLst/>
                <a:uLnTx/>
                <a:uFillTx/>
                <a:latin typeface="Nunito Black" pitchFamily="2" charset="0"/>
              </a:rPr>
              <a:t>mặt</a:t>
            </a:r>
            <a:r>
              <a:rPr kumimoji="0" lang="en-US" sz="3200" b="1" i="0" u="none" strike="noStrike" kern="1200" cap="none" spc="0" normalizeH="0" baseline="0" noProof="0" dirty="0">
                <a:ln>
                  <a:noFill/>
                </a:ln>
                <a:solidFill>
                  <a:srgbClr val="FF0000"/>
                </a:solidFill>
                <a:effectLst/>
                <a:uLnTx/>
                <a:uFillTx/>
                <a:latin typeface="Nunito Black" pitchFamily="2" charset="0"/>
              </a:rPr>
              <a:t> </a:t>
            </a:r>
            <a:r>
              <a:rPr kumimoji="0" lang="en-US" sz="3200" b="1" i="0" u="none" strike="noStrike" kern="1200" cap="none" spc="0" normalizeH="0" baseline="0" noProof="0" dirty="0" err="1">
                <a:ln>
                  <a:noFill/>
                </a:ln>
                <a:solidFill>
                  <a:srgbClr val="FF0000"/>
                </a:solidFill>
                <a:effectLst/>
                <a:uLnTx/>
                <a:uFillTx/>
                <a:latin typeface="Nunito Black" pitchFamily="2" charset="0"/>
              </a:rPr>
              <a:t>trời</a:t>
            </a:r>
            <a:endParaRPr kumimoji="0" lang="en-US" sz="3200" b="0" i="0" u="none" strike="noStrike" kern="1200" cap="none" spc="0" normalizeH="0" baseline="0" noProof="0" dirty="0">
              <a:ln>
                <a:noFill/>
              </a:ln>
              <a:solidFill>
                <a:srgbClr val="FF0000"/>
              </a:solidFill>
              <a:effectLst/>
              <a:uLnTx/>
              <a:uFillTx/>
              <a:latin typeface="Nunito Black" pitchFamily="2" charset="0"/>
            </a:endParaRPr>
          </a:p>
        </p:txBody>
      </p:sp>
      <p:sp>
        <p:nvSpPr>
          <p:cNvPr id="2" name="Rectangle 1"/>
          <p:cNvSpPr/>
          <p:nvPr/>
        </p:nvSpPr>
        <p:spPr>
          <a:xfrm>
            <a:off x="1066582" y="515696"/>
            <a:ext cx="6548140" cy="646331"/>
          </a:xfrm>
          <a:prstGeom prst="rect">
            <a:avLst/>
          </a:prstGeom>
        </p:spPr>
        <p:txBody>
          <a:bodyPr wrap="square">
            <a:spAutoFit/>
          </a:bodyPr>
          <a:lstStyle/>
          <a:p>
            <a:pPr lvl="0"/>
            <a:r>
              <a:rPr kumimoji="0" lang="en-US" sz="3600" b="1" i="0" u="none" strike="noStrike" kern="1200" cap="none" spc="0" normalizeH="0" baseline="0" noProof="0" dirty="0">
                <a:ln>
                  <a:noFill/>
                </a:ln>
                <a:solidFill>
                  <a:srgbClr val="00B050"/>
                </a:solidFill>
                <a:effectLst/>
                <a:uLnTx/>
                <a:uFillTx/>
                <a:latin typeface="Nunito Black" pitchFamily="2" charset="0"/>
                <a:ea typeface="Tahoma" panose="020B0604030504040204" pitchFamily="34" charset="0"/>
                <a:cs typeface="Tahoma" panose="020B0604030504040204" pitchFamily="34" charset="0"/>
              </a:rPr>
              <a:t>2. </a:t>
            </a:r>
            <a:r>
              <a:rPr lang="en-US" sz="3600" b="1" dirty="0" err="1">
                <a:solidFill>
                  <a:srgbClr val="00B050"/>
                </a:solidFill>
                <a:latin typeface="Nunito Black" pitchFamily="2" charset="0"/>
                <a:ea typeface="Tahoma" panose="020B0604030504040204" pitchFamily="34" charset="0"/>
                <a:cs typeface="Tahoma" panose="020B0604030504040204" pitchFamily="34" charset="0"/>
              </a:rPr>
              <a:t>Kể</a:t>
            </a:r>
            <a:r>
              <a:rPr lang="en-US" sz="3600" b="1" dirty="0">
                <a:solidFill>
                  <a:srgbClr val="00B050"/>
                </a:solidFill>
                <a:latin typeface="Nunito Black" pitchFamily="2" charset="0"/>
                <a:ea typeface="Tahoma" panose="020B0604030504040204" pitchFamily="34" charset="0"/>
                <a:cs typeface="Tahoma" panose="020B0604030504040204" pitchFamily="34" charset="0"/>
              </a:rPr>
              <a:t> </a:t>
            </a:r>
            <a:r>
              <a:rPr lang="en-US" sz="3600" b="1" dirty="0" err="1">
                <a:solidFill>
                  <a:srgbClr val="00B050"/>
                </a:solidFill>
                <a:latin typeface="Nunito Black" pitchFamily="2" charset="0"/>
                <a:ea typeface="Tahoma" panose="020B0604030504040204" pitchFamily="34" charset="0"/>
                <a:cs typeface="Tahoma" panose="020B0604030504040204" pitchFamily="34" charset="0"/>
              </a:rPr>
              <a:t>lại</a:t>
            </a:r>
            <a:r>
              <a:rPr lang="en-US" sz="3600" b="1" dirty="0">
                <a:solidFill>
                  <a:srgbClr val="00B050"/>
                </a:solidFill>
                <a:latin typeface="Nunito Black" pitchFamily="2" charset="0"/>
                <a:ea typeface="Tahoma" panose="020B0604030504040204" pitchFamily="34" charset="0"/>
                <a:cs typeface="Tahoma" panose="020B0604030504040204" pitchFamily="34" charset="0"/>
              </a:rPr>
              <a:t> </a:t>
            </a:r>
            <a:r>
              <a:rPr lang="en-US" sz="3600" b="1" dirty="0" err="1">
                <a:solidFill>
                  <a:srgbClr val="00B050"/>
                </a:solidFill>
                <a:latin typeface="Nunito Black" pitchFamily="2" charset="0"/>
                <a:ea typeface="Tahoma" panose="020B0604030504040204" pitchFamily="34" charset="0"/>
                <a:cs typeface="Tahoma" panose="020B0604030504040204" pitchFamily="34" charset="0"/>
              </a:rPr>
              <a:t>toàn</a:t>
            </a:r>
            <a:r>
              <a:rPr lang="en-US" sz="3600" b="1" dirty="0">
                <a:solidFill>
                  <a:srgbClr val="00B050"/>
                </a:solidFill>
                <a:latin typeface="Nunito Black" pitchFamily="2" charset="0"/>
                <a:ea typeface="Tahoma" panose="020B0604030504040204" pitchFamily="34" charset="0"/>
                <a:cs typeface="Tahoma" panose="020B0604030504040204" pitchFamily="34" charset="0"/>
              </a:rPr>
              <a:t> </a:t>
            </a:r>
            <a:r>
              <a:rPr lang="en-US" sz="3600" b="1" dirty="0" err="1">
                <a:solidFill>
                  <a:srgbClr val="00B050"/>
                </a:solidFill>
                <a:latin typeface="Nunito Black" pitchFamily="2" charset="0"/>
                <a:ea typeface="Tahoma" panose="020B0604030504040204" pitchFamily="34" charset="0"/>
                <a:cs typeface="Tahoma" panose="020B0604030504040204" pitchFamily="34" charset="0"/>
              </a:rPr>
              <a:t>bộ</a:t>
            </a:r>
            <a:r>
              <a:rPr lang="en-US" sz="3600" b="1" dirty="0">
                <a:solidFill>
                  <a:srgbClr val="00B050"/>
                </a:solidFill>
                <a:latin typeface="Nunito Black" pitchFamily="2" charset="0"/>
                <a:ea typeface="Tahoma" panose="020B0604030504040204" pitchFamily="34" charset="0"/>
                <a:cs typeface="Tahoma" panose="020B0604030504040204" pitchFamily="34" charset="0"/>
              </a:rPr>
              <a:t> </a:t>
            </a:r>
            <a:r>
              <a:rPr lang="en-US" sz="3600" b="1" dirty="0" err="1">
                <a:solidFill>
                  <a:srgbClr val="00B050"/>
                </a:solidFill>
                <a:latin typeface="Nunito Black" pitchFamily="2" charset="0"/>
                <a:ea typeface="Tahoma" panose="020B0604030504040204" pitchFamily="34" charset="0"/>
                <a:cs typeface="Tahoma" panose="020B0604030504040204" pitchFamily="34" charset="0"/>
              </a:rPr>
              <a:t>câu</a:t>
            </a:r>
            <a:r>
              <a:rPr lang="en-US" sz="3600" b="1" dirty="0">
                <a:solidFill>
                  <a:srgbClr val="00B050"/>
                </a:solidFill>
                <a:latin typeface="Nunito Black" pitchFamily="2" charset="0"/>
                <a:ea typeface="Tahoma" panose="020B0604030504040204" pitchFamily="34" charset="0"/>
                <a:cs typeface="Tahoma" panose="020B0604030504040204" pitchFamily="34" charset="0"/>
              </a:rPr>
              <a:t> </a:t>
            </a:r>
            <a:r>
              <a:rPr lang="en-US" sz="3600" b="1" dirty="0" err="1">
                <a:solidFill>
                  <a:srgbClr val="00B050"/>
                </a:solidFill>
                <a:latin typeface="Nunito Black" pitchFamily="2" charset="0"/>
                <a:ea typeface="Tahoma" panose="020B0604030504040204" pitchFamily="34" charset="0"/>
                <a:cs typeface="Tahoma" panose="020B0604030504040204" pitchFamily="34" charset="0"/>
              </a:rPr>
              <a:t>chuyện</a:t>
            </a:r>
            <a:r>
              <a:rPr kumimoji="0" lang="en-US" sz="3600" b="1" i="0" u="none" strike="noStrike" kern="1200" cap="none" spc="0" normalizeH="0" baseline="0" noProof="0" dirty="0">
                <a:ln>
                  <a:noFill/>
                </a:ln>
                <a:solidFill>
                  <a:srgbClr val="00B050"/>
                </a:solidFill>
                <a:effectLst/>
                <a:uLnTx/>
                <a:uFillTx/>
                <a:latin typeface="Nunito Black" pitchFamily="2" charset="0"/>
                <a:ea typeface="Tahoma" panose="020B0604030504040204" pitchFamily="34" charset="0"/>
                <a:cs typeface="Tahoma" panose="020B0604030504040204" pitchFamily="34" charset="0"/>
              </a:rPr>
              <a:t>.</a:t>
            </a:r>
          </a:p>
        </p:txBody>
      </p:sp>
      <p:pic>
        <p:nvPicPr>
          <p:cNvPr id="5" name="Picture 4"/>
          <p:cNvPicPr>
            <a:picLocks noChangeAspect="1"/>
          </p:cNvPicPr>
          <p:nvPr/>
        </p:nvPicPr>
        <p:blipFill>
          <a:blip r:embed="rId4"/>
          <a:stretch>
            <a:fillRect/>
          </a:stretch>
        </p:blipFill>
        <p:spPr>
          <a:xfrm>
            <a:off x="6076435" y="2107287"/>
            <a:ext cx="5810765" cy="2849949"/>
          </a:xfrm>
          <a:prstGeom prst="rect">
            <a:avLst/>
          </a:prstGeom>
        </p:spPr>
      </p:pic>
      <p:pic>
        <p:nvPicPr>
          <p:cNvPr id="6" name="Picture 5"/>
          <p:cNvPicPr>
            <a:picLocks noChangeAspect="1"/>
          </p:cNvPicPr>
          <p:nvPr/>
        </p:nvPicPr>
        <p:blipFill>
          <a:blip r:embed="rId5"/>
          <a:stretch>
            <a:fillRect/>
          </a:stretch>
        </p:blipFill>
        <p:spPr>
          <a:xfrm>
            <a:off x="299522" y="2107287"/>
            <a:ext cx="5791200" cy="2849949"/>
          </a:xfrm>
          <a:prstGeom prst="rect">
            <a:avLst/>
          </a:prstGeom>
        </p:spPr>
      </p:pic>
      <p:sp>
        <p:nvSpPr>
          <p:cNvPr id="9" name="Cloud 8">
            <a:extLst>
              <a:ext uri="{FF2B5EF4-FFF2-40B4-BE49-F238E27FC236}">
                <a16:creationId xmlns="" xmlns:a16="http://schemas.microsoft.com/office/drawing/2014/main" id="{9983C60C-E901-DAA5-AC1C-ABD9B76BCFAC}"/>
              </a:ext>
            </a:extLst>
          </p:cNvPr>
          <p:cNvSpPr/>
          <p:nvPr/>
        </p:nvSpPr>
        <p:spPr>
          <a:xfrm>
            <a:off x="4566722" y="5319186"/>
            <a:ext cx="3048000" cy="1094577"/>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accent6">
                    <a:lumMod val="50000"/>
                  </a:schemeClr>
                </a:solidFill>
                <a:effectLst/>
                <a:uLnTx/>
                <a:uFillTx/>
                <a:latin typeface="#9Slide03 AmpleSoft Bold" panose="02000000000000000000" pitchFamily="2" charset="0"/>
                <a:ea typeface="+mn-ea"/>
                <a:cs typeface="+mn-cs"/>
              </a:rPr>
              <a:t>Kể</a:t>
            </a:r>
            <a:r>
              <a:rPr kumimoji="0" lang="en-US" sz="2800" b="0" i="0" u="none" strike="noStrike" kern="1200" cap="none" spc="0" normalizeH="0" noProof="0" dirty="0">
                <a:ln>
                  <a:noFill/>
                </a:ln>
                <a:solidFill>
                  <a:schemeClr val="accent6">
                    <a:lumMod val="50000"/>
                  </a:schemeClr>
                </a:solidFill>
                <a:effectLst/>
                <a:uLnTx/>
                <a:uFillTx/>
                <a:latin typeface="#9Slide03 AmpleSoft Bold" panose="02000000000000000000" pitchFamily="2" charset="0"/>
                <a:ea typeface="+mn-ea"/>
                <a:cs typeface="+mn-cs"/>
              </a:rPr>
              <a:t> </a:t>
            </a:r>
            <a:r>
              <a:rPr kumimoji="0" lang="en-US" sz="2800" b="0" i="0" u="none" strike="noStrike" kern="1200" cap="none" spc="0" normalizeH="0" noProof="0" dirty="0" err="1">
                <a:ln>
                  <a:noFill/>
                </a:ln>
                <a:solidFill>
                  <a:schemeClr val="accent6">
                    <a:lumMod val="50000"/>
                  </a:schemeClr>
                </a:solidFill>
                <a:effectLst/>
                <a:uLnTx/>
                <a:uFillTx/>
                <a:latin typeface="#9Slide03 AmpleSoft Bold" panose="02000000000000000000" pitchFamily="2" charset="0"/>
                <a:ea typeface="+mn-ea"/>
                <a:cs typeface="+mn-cs"/>
              </a:rPr>
              <a:t>nối</a:t>
            </a:r>
            <a:r>
              <a:rPr kumimoji="0" lang="en-US" sz="2800" b="0" i="0" u="none" strike="noStrike" kern="1200" cap="none" spc="0" normalizeH="0" noProof="0" dirty="0">
                <a:ln>
                  <a:noFill/>
                </a:ln>
                <a:solidFill>
                  <a:schemeClr val="accent6">
                    <a:lumMod val="50000"/>
                  </a:schemeClr>
                </a:solidFill>
                <a:effectLst/>
                <a:uLnTx/>
                <a:uFillTx/>
                <a:latin typeface="#9Slide03 AmpleSoft Bold" panose="02000000000000000000" pitchFamily="2" charset="0"/>
                <a:ea typeface="+mn-ea"/>
                <a:cs typeface="+mn-cs"/>
              </a:rPr>
              <a:t> </a:t>
            </a:r>
            <a:r>
              <a:rPr kumimoji="0" lang="en-US" sz="2800" b="0" i="0" u="none" strike="noStrike" kern="1200" cap="none" spc="0" normalizeH="0" noProof="0" dirty="0" err="1">
                <a:ln>
                  <a:noFill/>
                </a:ln>
                <a:solidFill>
                  <a:schemeClr val="accent6">
                    <a:lumMod val="50000"/>
                  </a:schemeClr>
                </a:solidFill>
                <a:effectLst/>
                <a:uLnTx/>
                <a:uFillTx/>
                <a:latin typeface="#9Slide03 AmpleSoft Bold" panose="02000000000000000000" pitchFamily="2" charset="0"/>
                <a:ea typeface="+mn-ea"/>
                <a:cs typeface="+mn-cs"/>
              </a:rPr>
              <a:t>tiếp</a:t>
            </a:r>
            <a:endParaRPr kumimoji="0" lang="en-US" sz="2800" b="0" i="0" u="none" strike="noStrike" kern="1200" cap="none" spc="0" normalizeH="0" baseline="0" noProof="0" dirty="0">
              <a:ln>
                <a:noFill/>
              </a:ln>
              <a:solidFill>
                <a:schemeClr val="accent6">
                  <a:lumMod val="50000"/>
                </a:schemeClr>
              </a:solidFill>
              <a:effectLst/>
              <a:uLnTx/>
              <a:uFillTx/>
              <a:latin typeface="#9Slide03 AmpleSoft Bold" panose="02000000000000000000" pitchFamily="2" charset="0"/>
              <a:ea typeface="+mn-ea"/>
              <a:cs typeface="+mn-cs"/>
            </a:endParaRPr>
          </a:p>
        </p:txBody>
      </p:sp>
      <p:sp>
        <p:nvSpPr>
          <p:cNvPr id="10" name="Cloud 9">
            <a:extLst>
              <a:ext uri="{FF2B5EF4-FFF2-40B4-BE49-F238E27FC236}">
                <a16:creationId xmlns="" xmlns:a16="http://schemas.microsoft.com/office/drawing/2014/main" id="{9983C60C-E901-DAA5-AC1C-ABD9B76BCFAC}"/>
              </a:ext>
            </a:extLst>
          </p:cNvPr>
          <p:cNvSpPr/>
          <p:nvPr/>
        </p:nvSpPr>
        <p:spPr>
          <a:xfrm>
            <a:off x="4532086" y="5181600"/>
            <a:ext cx="4002314" cy="1447800"/>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36119"/>
                </a:solidFill>
                <a:effectLst/>
                <a:uLnTx/>
                <a:uFillTx/>
                <a:latin typeface="Nunito Black" pitchFamily="2" charset="0"/>
              </a:rPr>
              <a:t>Kể</a:t>
            </a:r>
            <a:r>
              <a:rPr kumimoji="0" lang="en-US" sz="2800" b="0" i="0" u="none" strike="noStrike" kern="1200" cap="none" spc="0" normalizeH="0" noProof="0" dirty="0">
                <a:ln>
                  <a:noFill/>
                </a:ln>
                <a:solidFill>
                  <a:srgbClr val="036119"/>
                </a:solidFill>
                <a:effectLst/>
                <a:uLnTx/>
                <a:uFillTx/>
                <a:latin typeface="Nunito Black" pitchFamily="2" charset="0"/>
              </a:rPr>
              <a:t> </a:t>
            </a:r>
            <a:r>
              <a:rPr kumimoji="0" lang="en-US" sz="2800" b="0" i="0" u="none" strike="noStrike" kern="1200" cap="none" spc="0" normalizeH="0" noProof="0" dirty="0" err="1">
                <a:ln>
                  <a:noFill/>
                </a:ln>
                <a:solidFill>
                  <a:srgbClr val="036119"/>
                </a:solidFill>
                <a:effectLst/>
                <a:uLnTx/>
                <a:uFillTx/>
                <a:latin typeface="Nunito Black" pitchFamily="2" charset="0"/>
              </a:rPr>
              <a:t>toàn</a:t>
            </a:r>
            <a:r>
              <a:rPr kumimoji="0" lang="en-US" sz="2800" b="0" i="0" u="none" strike="noStrike" kern="1200" cap="none" spc="0" normalizeH="0" noProof="0" dirty="0">
                <a:ln>
                  <a:noFill/>
                </a:ln>
                <a:solidFill>
                  <a:srgbClr val="036119"/>
                </a:solidFill>
                <a:effectLst/>
                <a:uLnTx/>
                <a:uFillTx/>
                <a:latin typeface="Nunito Black" pitchFamily="2" charset="0"/>
              </a:rPr>
              <a:t> </a:t>
            </a:r>
            <a:r>
              <a:rPr kumimoji="0" lang="en-US" sz="2800" b="0" i="0" u="none" strike="noStrike" kern="1200" cap="none" spc="0" normalizeH="0" noProof="0" dirty="0" err="1">
                <a:ln>
                  <a:noFill/>
                </a:ln>
                <a:solidFill>
                  <a:srgbClr val="036119"/>
                </a:solidFill>
                <a:effectLst/>
                <a:uLnTx/>
                <a:uFillTx/>
                <a:latin typeface="Nunito Black" pitchFamily="2" charset="0"/>
              </a:rPr>
              <a:t>bộ</a:t>
            </a:r>
            <a:r>
              <a:rPr kumimoji="0" lang="en-US" sz="2800" b="0" i="0" u="none" strike="noStrike" kern="1200" cap="none" spc="0" normalizeH="0" noProof="0" dirty="0">
                <a:ln>
                  <a:noFill/>
                </a:ln>
                <a:solidFill>
                  <a:srgbClr val="036119"/>
                </a:solidFill>
                <a:effectLst/>
                <a:uLnTx/>
                <a:uFillTx/>
                <a:latin typeface="Nunito Black" pitchFamily="2" charset="0"/>
              </a:rPr>
              <a:t> </a:t>
            </a:r>
            <a:r>
              <a:rPr kumimoji="0" lang="en-US" sz="2800" b="0" i="0" u="none" strike="noStrike" kern="1200" cap="none" spc="0" normalizeH="0" noProof="0" dirty="0" err="1">
                <a:ln>
                  <a:noFill/>
                </a:ln>
                <a:solidFill>
                  <a:srgbClr val="036119"/>
                </a:solidFill>
                <a:effectLst/>
                <a:uLnTx/>
                <a:uFillTx/>
                <a:latin typeface="Nunito Black" pitchFamily="2" charset="0"/>
              </a:rPr>
              <a:t>câu</a:t>
            </a:r>
            <a:r>
              <a:rPr kumimoji="0" lang="en-US" sz="2800" b="0" i="0" u="none" strike="noStrike" kern="1200" cap="none" spc="0" normalizeH="0" noProof="0" dirty="0">
                <a:ln>
                  <a:noFill/>
                </a:ln>
                <a:solidFill>
                  <a:srgbClr val="036119"/>
                </a:solidFill>
                <a:effectLst/>
                <a:uLnTx/>
                <a:uFillTx/>
                <a:latin typeface="Nunito Black" pitchFamily="2" charset="0"/>
              </a:rPr>
              <a:t> </a:t>
            </a:r>
            <a:r>
              <a:rPr kumimoji="0" lang="en-US" sz="2800" b="0" i="0" u="none" strike="noStrike" kern="1200" cap="none" spc="0" normalizeH="0" noProof="0" dirty="0" err="1">
                <a:ln>
                  <a:noFill/>
                </a:ln>
                <a:solidFill>
                  <a:srgbClr val="036119"/>
                </a:solidFill>
                <a:effectLst/>
                <a:uLnTx/>
                <a:uFillTx/>
                <a:latin typeface="Nunito Black" pitchFamily="2" charset="0"/>
              </a:rPr>
              <a:t>chuyện</a:t>
            </a:r>
            <a:endParaRPr kumimoji="0" lang="en-US" sz="2800" b="0" i="0" u="none" strike="noStrike" kern="1200" cap="none" spc="0" normalizeH="0" baseline="0" noProof="0" dirty="0">
              <a:ln>
                <a:noFill/>
              </a:ln>
              <a:solidFill>
                <a:srgbClr val="036119"/>
              </a:solidFill>
              <a:effectLst/>
              <a:uLnTx/>
              <a:uFillTx/>
              <a:latin typeface="Nunito Black" pitchFamily="2" charset="0"/>
            </a:endParaRPr>
          </a:p>
        </p:txBody>
      </p:sp>
    </p:spTree>
    <p:extLst>
      <p:ext uri="{BB962C8B-B14F-4D97-AF65-F5344CB8AC3E}">
        <p14:creationId xmlns:p14="http://schemas.microsoft.com/office/powerpoint/2010/main" val="16183949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par>
                                <p:cTn id="26" presetID="16" presetClass="entr" presetSubtype="21"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9" grpId="0" animBg="1"/>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Vẽ Tay Bọ Rùa Bảy điểm Dễ Thương Miễn Phí 抠 Png Hình ảnh | Định dạng hình  ảnh PSD 610663515| vn.lovepik.com">
            <a:extLst>
              <a:ext uri="{FF2B5EF4-FFF2-40B4-BE49-F238E27FC236}">
                <a16:creationId xmlns="" xmlns:a16="http://schemas.microsoft.com/office/drawing/2014/main" id="{A6308E79-2B56-9808-EAFA-1C04BA20DBA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6781031" y="1351762"/>
            <a:ext cx="6323142" cy="5593660"/>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 xmlns:a16="http://schemas.microsoft.com/office/drawing/2014/main" id="{A39B1E0D-B066-0B87-15F3-5E2EECF2D2A2}"/>
              </a:ext>
            </a:extLst>
          </p:cNvPr>
          <p:cNvPicPr>
            <a:picLocks noChangeAspect="1"/>
          </p:cNvPicPr>
          <p:nvPr/>
        </p:nvPicPr>
        <p:blipFill rotWithShape="1">
          <a:blip r:embed="rId4"/>
          <a:srcRect t="1505" r="-1" b="2635"/>
          <a:stretch/>
        </p:blipFill>
        <p:spPr>
          <a:xfrm rot="1384271">
            <a:off x="-81108" y="-14392"/>
            <a:ext cx="3661403" cy="3055641"/>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4" name="TextBox 3">
            <a:extLst>
              <a:ext uri="{FF2B5EF4-FFF2-40B4-BE49-F238E27FC236}">
                <a16:creationId xmlns="" xmlns:a16="http://schemas.microsoft.com/office/drawing/2014/main" id="{133025F6-03E4-F7FE-A115-15A451327F80}"/>
              </a:ext>
            </a:extLst>
          </p:cNvPr>
          <p:cNvSpPr txBox="1"/>
          <p:nvPr/>
        </p:nvSpPr>
        <p:spPr>
          <a:xfrm>
            <a:off x="3352800" y="1676400"/>
            <a:ext cx="586138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71D400"/>
                </a:solidFill>
                <a:effectLst/>
                <a:uLnTx/>
                <a:uFillTx/>
                <a:latin typeface="Sigmar One" panose="00000500000000000000" pitchFamily="2" charset="0"/>
                <a:ea typeface="+mn-ea"/>
                <a:cs typeface="+mn-cs"/>
              </a:rPr>
              <a:t>Vận</a:t>
            </a:r>
            <a:r>
              <a:rPr kumimoji="0" lang="en-US" sz="66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rPr>
              <a:t> </a:t>
            </a:r>
            <a:r>
              <a:rPr kumimoji="0" lang="en-US" sz="6600" b="0" i="0" u="none" strike="noStrike" kern="1200" cap="none" spc="0" normalizeH="0" baseline="0" noProof="0" dirty="0" err="1">
                <a:ln>
                  <a:noFill/>
                </a:ln>
                <a:solidFill>
                  <a:srgbClr val="71D400"/>
                </a:solidFill>
                <a:effectLst/>
                <a:uLnTx/>
                <a:uFillTx/>
                <a:latin typeface="Sigmar One" panose="00000500000000000000" pitchFamily="2" charset="0"/>
                <a:ea typeface="+mn-ea"/>
                <a:cs typeface="+mn-cs"/>
              </a:rPr>
              <a:t>dụng</a:t>
            </a:r>
            <a:endParaRPr kumimoji="0" lang="en-US" sz="66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23932693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4" descr="Vẽ Tay Bọ Rùa Bảy điểm Dễ Thương Miễn Phí 抠 Png Hình ảnh | Định dạng hình  ảnh PSD 610663515| vn.lovepik.com">
            <a:extLst>
              <a:ext uri="{FF2B5EF4-FFF2-40B4-BE49-F238E27FC236}">
                <a16:creationId xmlns="" xmlns:a16="http://schemas.microsoft.com/office/drawing/2014/main" id="{A6308E79-2B56-9808-EAFA-1C04BA20DBA2}"/>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9599954" y="4419600"/>
            <a:ext cx="2596808" cy="2297222"/>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5"/>
          <a:stretch>
            <a:fillRect/>
          </a:stretch>
        </p:blipFill>
        <p:spPr>
          <a:xfrm>
            <a:off x="3792020" y="2578666"/>
            <a:ext cx="4607959" cy="3962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a:extLst>
              <a:ext uri="{FF2B5EF4-FFF2-40B4-BE49-F238E27FC236}">
                <a16:creationId xmlns="" xmlns:a16="http://schemas.microsoft.com/office/drawing/2014/main" id="{7CCD22EC-874E-9810-7272-0254E6F7D431}"/>
              </a:ext>
            </a:extLst>
          </p:cNvPr>
          <p:cNvSpPr txBox="1"/>
          <p:nvPr/>
        </p:nvSpPr>
        <p:spPr>
          <a:xfrm>
            <a:off x="1143000" y="685800"/>
            <a:ext cx="9753599" cy="577166"/>
          </a:xfrm>
          <a:prstGeom prst="roundRect">
            <a:avLst/>
          </a:prstGeom>
          <a:solidFill>
            <a:srgbClr val="FFFFCC"/>
          </a:solidFill>
          <a:ln w="28575">
            <a:solidFill>
              <a:srgbClr val="217875"/>
            </a:solidFill>
            <a:prstDash val="sysDash"/>
          </a:ln>
        </p:spPr>
        <p:txBody>
          <a:bodyPr wrap="square">
            <a:spAutoFit/>
          </a:bodyPr>
          <a:lstStyle/>
          <a:p>
            <a:r>
              <a:rPr lang="vi-VN" sz="2800" b="1" dirty="0">
                <a:solidFill>
                  <a:srgbClr val="036119"/>
                </a:solidFill>
                <a:latin typeface="Nunito" pitchFamily="2" charset="0"/>
              </a:rPr>
              <a:t>Kể chuyện Chó đốm con và mặt trời cho người thân nghe.</a:t>
            </a:r>
            <a:endParaRPr lang="en-US" sz="2800" b="1" dirty="0">
              <a:solidFill>
                <a:srgbClr val="036119"/>
              </a:solidFill>
              <a:latin typeface="Nunito" pitchFamily="2" charset="0"/>
            </a:endParaRPr>
          </a:p>
        </p:txBody>
      </p:sp>
      <p:sp>
        <p:nvSpPr>
          <p:cNvPr id="7" name="TextBox 6">
            <a:extLst>
              <a:ext uri="{FF2B5EF4-FFF2-40B4-BE49-F238E27FC236}">
                <a16:creationId xmlns="" xmlns:a16="http://schemas.microsoft.com/office/drawing/2014/main" id="{7CCD22EC-874E-9810-7272-0254E6F7D431}"/>
              </a:ext>
            </a:extLst>
          </p:cNvPr>
          <p:cNvSpPr txBox="1"/>
          <p:nvPr/>
        </p:nvSpPr>
        <p:spPr>
          <a:xfrm>
            <a:off x="838200" y="1719253"/>
            <a:ext cx="9753599" cy="578882"/>
          </a:xfrm>
          <a:prstGeom prst="roundRect">
            <a:avLst/>
          </a:prstGeom>
          <a:solidFill>
            <a:srgbClr val="FFFFCC"/>
          </a:solidFill>
          <a:ln w="28575">
            <a:solidFill>
              <a:srgbClr val="217875"/>
            </a:solidFill>
            <a:prstDash val="sysDash"/>
          </a:ln>
        </p:spPr>
        <p:txBody>
          <a:bodyPr wrap="square">
            <a:spAutoFit/>
          </a:bodyPr>
          <a:lstStyle/>
          <a:p>
            <a:r>
              <a:rPr lang="vi-VN" sz="2800" b="1" dirty="0">
                <a:solidFill>
                  <a:srgbClr val="036119"/>
                </a:solidFill>
                <a:latin typeface="Nunito" pitchFamily="2" charset="0"/>
              </a:rPr>
              <a:t>Hỏi thêm người thân về hiện tượng mặt trời mọc và lặn.</a:t>
            </a:r>
            <a:endParaRPr lang="en-US" sz="2800" b="1" dirty="0">
              <a:solidFill>
                <a:srgbClr val="036119"/>
              </a:solidFill>
              <a:latin typeface="Nunito" pitchFamily="2" charset="0"/>
            </a:endParaRPr>
          </a:p>
        </p:txBody>
      </p:sp>
    </p:spTree>
    <p:extLst>
      <p:ext uri="{BB962C8B-B14F-4D97-AF65-F5344CB8AC3E}">
        <p14:creationId xmlns:p14="http://schemas.microsoft.com/office/powerpoint/2010/main" val="3525947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Vẽ Tay Bọ Rùa Bảy điểm Dễ Thương Miễn Phí 抠 Png Hình ảnh | Định dạng hình  ảnh PSD 610663515| vn.lovepik.com">
            <a:extLst>
              <a:ext uri="{FF2B5EF4-FFF2-40B4-BE49-F238E27FC236}">
                <a16:creationId xmlns="" xmlns:a16="http://schemas.microsoft.com/office/drawing/2014/main" id="{A6308E79-2B56-9808-EAFA-1C04BA20DBA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6781031" y="1351762"/>
            <a:ext cx="6323142" cy="5593660"/>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 xmlns:a16="http://schemas.microsoft.com/office/drawing/2014/main" id="{A39B1E0D-B066-0B87-15F3-5E2EECF2D2A2}"/>
              </a:ext>
            </a:extLst>
          </p:cNvPr>
          <p:cNvPicPr>
            <a:picLocks noChangeAspect="1"/>
          </p:cNvPicPr>
          <p:nvPr/>
        </p:nvPicPr>
        <p:blipFill rotWithShape="1">
          <a:blip r:embed="rId4"/>
          <a:srcRect t="1505" r="-1" b="2635"/>
          <a:stretch/>
        </p:blipFill>
        <p:spPr>
          <a:xfrm rot="2582138">
            <a:off x="470422" y="-395597"/>
            <a:ext cx="3645675" cy="3494719"/>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4" name="TextBox 3">
            <a:extLst>
              <a:ext uri="{FF2B5EF4-FFF2-40B4-BE49-F238E27FC236}">
                <a16:creationId xmlns="" xmlns:a16="http://schemas.microsoft.com/office/drawing/2014/main" id="{133025F6-03E4-F7FE-A115-15A451327F80}"/>
              </a:ext>
            </a:extLst>
          </p:cNvPr>
          <p:cNvSpPr txBox="1"/>
          <p:nvPr/>
        </p:nvSpPr>
        <p:spPr>
          <a:xfrm>
            <a:off x="3810000" y="1828800"/>
            <a:ext cx="495300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71D400"/>
                </a:solidFill>
                <a:effectLst/>
                <a:uLnTx/>
                <a:uFillTx/>
                <a:latin typeface="Sigmar One" panose="00000500000000000000" pitchFamily="2" charset="0"/>
                <a:ea typeface="+mn-ea"/>
                <a:cs typeface="+mn-cs"/>
              </a:rPr>
              <a:t>Củng</a:t>
            </a:r>
            <a:r>
              <a:rPr kumimoji="0" lang="en-US" sz="6600" b="0" i="0" u="none" strike="noStrike" kern="1200" cap="none" spc="0" normalizeH="0" noProof="0" dirty="0">
                <a:ln>
                  <a:noFill/>
                </a:ln>
                <a:solidFill>
                  <a:srgbClr val="71D400"/>
                </a:solidFill>
                <a:effectLst/>
                <a:uLnTx/>
                <a:uFillTx/>
                <a:latin typeface="Sigmar One" panose="00000500000000000000" pitchFamily="2" charset="0"/>
                <a:ea typeface="+mn-ea"/>
                <a:cs typeface="+mn-cs"/>
              </a:rPr>
              <a:t> </a:t>
            </a:r>
            <a:r>
              <a:rPr kumimoji="0" lang="en-US" sz="6600" b="0" i="0" u="none" strike="noStrike" kern="1200" cap="none" spc="0" normalizeH="0" noProof="0" dirty="0" err="1">
                <a:ln>
                  <a:noFill/>
                </a:ln>
                <a:solidFill>
                  <a:srgbClr val="71D400"/>
                </a:solidFill>
                <a:effectLst/>
                <a:uLnTx/>
                <a:uFillTx/>
                <a:latin typeface="Sigmar One" panose="00000500000000000000" pitchFamily="2" charset="0"/>
                <a:ea typeface="+mn-ea"/>
                <a:cs typeface="+mn-cs"/>
              </a:rPr>
              <a:t>cố</a:t>
            </a:r>
            <a:endParaRPr kumimoji="0" lang="en-US" sz="66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5853937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207EFB32-B781-FF92-BEB9-B051AE4A6ADB}"/>
              </a:ext>
            </a:extLst>
          </p:cNvPr>
          <p:cNvSpPr txBox="1"/>
          <p:nvPr/>
        </p:nvSpPr>
        <p:spPr>
          <a:xfrm>
            <a:off x="5029200" y="2514600"/>
            <a:ext cx="6449820" cy="1345720"/>
          </a:xfrm>
          <a:prstGeom prst="rect">
            <a:avLst/>
          </a:prstGeom>
          <a:noFill/>
        </p:spPr>
        <p:txBody>
          <a:bodyPr vert="horz" lIns="60960" tIns="30480" rIns="60960" bIns="30480" rtlCol="0" anchor="ctr">
            <a:noAutofit/>
          </a:bodyPr>
          <a:lstStyle/>
          <a:p>
            <a:pPr marL="0" marR="0" lvl="0" indent="0" algn="ctr" defTabSz="609539" rtl="0" eaLnBrk="1" fontAlgn="auto" latinLnBrk="0" hangingPunct="1">
              <a:lnSpc>
                <a:spcPct val="90000"/>
              </a:lnSpc>
              <a:spcBef>
                <a:spcPct val="0"/>
              </a:spcBef>
              <a:spcAft>
                <a:spcPts val="400"/>
              </a:spcAft>
              <a:buClrTx/>
              <a:buSzTx/>
              <a:buFontTx/>
              <a:buNone/>
              <a:tabLst/>
              <a:defRPr/>
            </a:pPr>
            <a:r>
              <a:rPr kumimoji="0" lang="en-US" sz="6400" b="1" i="0" u="none" strike="noStrike" kern="1200" cap="none" spc="0" normalizeH="0" baseline="0" noProof="0">
                <a:ln>
                  <a:noFill/>
                </a:ln>
                <a:solidFill>
                  <a:srgbClr val="73C532"/>
                </a:solidFill>
                <a:effectLst/>
                <a:uLnTx/>
                <a:uFillTx/>
                <a:latin typeface="Sigmar One" panose="00000500000000000000" pitchFamily="2" charset="0"/>
              </a:rPr>
              <a:t>Hẹn gặp lại các em!</a:t>
            </a:r>
          </a:p>
        </p:txBody>
      </p:sp>
      <p:pic>
        <p:nvPicPr>
          <p:cNvPr id="3" name="Picture 2">
            <a:extLst>
              <a:ext uri="{FF2B5EF4-FFF2-40B4-BE49-F238E27FC236}">
                <a16:creationId xmlns="" xmlns:a16="http://schemas.microsoft.com/office/drawing/2014/main" id="{EBBF361E-F561-9F7D-45A5-664B39FAA2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321735" y="615317"/>
            <a:ext cx="4978053" cy="5627364"/>
          </a:xfrm>
          <a:prstGeom prst="rect">
            <a:avLst/>
          </a:prstGeom>
        </p:spPr>
      </p:pic>
    </p:spTree>
    <p:extLst>
      <p:ext uri="{BB962C8B-B14F-4D97-AF65-F5344CB8AC3E}">
        <p14:creationId xmlns:p14="http://schemas.microsoft.com/office/powerpoint/2010/main" val="2387207171"/>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80CE1472-3DF4-0955-94B3-0E5ED746F3E8}"/>
              </a:ext>
            </a:extLst>
          </p:cNvPr>
          <p:cNvPicPr>
            <a:picLocks noChangeAspect="1"/>
          </p:cNvPicPr>
          <p:nvPr/>
        </p:nvPicPr>
        <p:blipFill rotWithShape="1">
          <a:blip r:embed="rId3"/>
          <a:srcRect r="88722"/>
          <a:stretch/>
        </p:blipFill>
        <p:spPr>
          <a:xfrm>
            <a:off x="1143000" y="533400"/>
            <a:ext cx="1143000" cy="914400"/>
          </a:xfrm>
          <a:prstGeom prst="rect">
            <a:avLst/>
          </a:prstGeom>
        </p:spPr>
      </p:pic>
      <p:sp>
        <p:nvSpPr>
          <p:cNvPr id="6" name="Cloud 5">
            <a:extLst>
              <a:ext uri="{FF2B5EF4-FFF2-40B4-BE49-F238E27FC236}">
                <a16:creationId xmlns="" xmlns:a16="http://schemas.microsoft.com/office/drawing/2014/main" id="{9983C60C-E901-DAA5-AC1C-ABD9B76BCFAC}"/>
              </a:ext>
            </a:extLst>
          </p:cNvPr>
          <p:cNvSpPr/>
          <p:nvPr/>
        </p:nvSpPr>
        <p:spPr>
          <a:xfrm>
            <a:off x="9137531" y="1652546"/>
            <a:ext cx="2701543" cy="1328023"/>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C00000"/>
                </a:solidFill>
                <a:latin typeface="#9Slide03 AmpleSoft Bold" panose="02000000000000000000" pitchFamily="2" charset="0"/>
              </a:rPr>
              <a:t>Thảo</a:t>
            </a:r>
            <a:r>
              <a:rPr lang="en-US" sz="2800" b="1" dirty="0">
                <a:solidFill>
                  <a:srgbClr val="C00000"/>
                </a:solidFill>
                <a:latin typeface="#9Slide03 AmpleSoft Bold" panose="02000000000000000000" pitchFamily="2" charset="0"/>
              </a:rPr>
              <a:t> </a:t>
            </a:r>
            <a:r>
              <a:rPr lang="en-US" sz="2800" b="1" dirty="0" err="1">
                <a:solidFill>
                  <a:srgbClr val="C00000"/>
                </a:solidFill>
                <a:latin typeface="#9Slide03 AmpleSoft Bold" panose="02000000000000000000" pitchFamily="2" charset="0"/>
              </a:rPr>
              <a:t>luận</a:t>
            </a:r>
            <a:r>
              <a:rPr lang="en-US" sz="2800" b="1" dirty="0">
                <a:solidFill>
                  <a:srgbClr val="C00000"/>
                </a:solidFill>
                <a:latin typeface="#9Slide03 AmpleSoft Bold" panose="02000000000000000000" pitchFamily="2" charset="0"/>
              </a:rPr>
              <a:t> </a:t>
            </a:r>
            <a:r>
              <a:rPr lang="en-US" sz="2800" b="1" dirty="0" err="1">
                <a:solidFill>
                  <a:srgbClr val="C00000"/>
                </a:solidFill>
                <a:latin typeface="#9Slide03 AmpleSoft Bold" panose="02000000000000000000" pitchFamily="2" charset="0"/>
              </a:rPr>
              <a:t>nhóm</a:t>
            </a:r>
            <a:endParaRPr lang="en-US" sz="2800" b="1" dirty="0">
              <a:solidFill>
                <a:srgbClr val="C00000"/>
              </a:solidFill>
              <a:latin typeface="#9Slide03 AmpleSoft Bold" panose="02000000000000000000" pitchFamily="2" charset="0"/>
            </a:endParaRPr>
          </a:p>
        </p:txBody>
      </p:sp>
      <p:pic>
        <p:nvPicPr>
          <p:cNvPr id="7" name="Picture 6" descr="A picture containing toy, doll, clipart&#10;&#10;Description automatically generated">
            <a:extLst>
              <a:ext uri="{FF2B5EF4-FFF2-40B4-BE49-F238E27FC236}">
                <a16:creationId xmlns="" xmlns:a16="http://schemas.microsoft.com/office/drawing/2014/main" id="{A194BB64-527E-9936-0BDE-0B88D0B09E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6853" y="3042952"/>
            <a:ext cx="3465147" cy="3815048"/>
          </a:xfrm>
          <a:prstGeom prst="rect">
            <a:avLst/>
          </a:prstGeom>
        </p:spPr>
      </p:pic>
      <p:sp>
        <p:nvSpPr>
          <p:cNvPr id="3" name="Rectangle 2"/>
          <p:cNvSpPr/>
          <p:nvPr/>
        </p:nvSpPr>
        <p:spPr>
          <a:xfrm>
            <a:off x="1295400" y="3581400"/>
            <a:ext cx="8451257" cy="646331"/>
          </a:xfrm>
          <a:prstGeom prst="rect">
            <a:avLst/>
          </a:prstGeom>
        </p:spPr>
        <p:txBody>
          <a:bodyPr wrap="square">
            <a:spAutoFit/>
          </a:bodyPr>
          <a:lstStyle/>
          <a:p>
            <a:r>
              <a:rPr lang="vi-VN" dirty="0">
                <a:solidFill>
                  <a:srgbClr val="000000"/>
                </a:solidFill>
                <a:latin typeface="OpenSans"/>
              </a:rPr>
              <a:t/>
            </a:r>
            <a:br>
              <a:rPr lang="vi-VN" dirty="0">
                <a:solidFill>
                  <a:srgbClr val="000000"/>
                </a:solidFill>
                <a:latin typeface="OpenSans"/>
              </a:rPr>
            </a:br>
            <a:r>
              <a:rPr lang="vi-VN" dirty="0">
                <a:solidFill>
                  <a:srgbClr val="000000"/>
                </a:solidFill>
                <a:latin typeface="OpenSans"/>
              </a:rPr>
              <a:t/>
            </a:r>
            <a:br>
              <a:rPr lang="vi-VN" dirty="0">
                <a:solidFill>
                  <a:srgbClr val="000000"/>
                </a:solidFill>
                <a:latin typeface="OpenSans"/>
              </a:rPr>
            </a:br>
            <a:endParaRPr lang="en-US" dirty="0"/>
          </a:p>
        </p:txBody>
      </p:sp>
      <p:sp>
        <p:nvSpPr>
          <p:cNvPr id="9" name="TextBox 8">
            <a:extLst>
              <a:ext uri="{FF2B5EF4-FFF2-40B4-BE49-F238E27FC236}">
                <a16:creationId xmlns="" xmlns:a16="http://schemas.microsoft.com/office/drawing/2014/main" id="{874923DD-2CD3-2D7E-2162-E433FE8F2CFE}"/>
              </a:ext>
            </a:extLst>
          </p:cNvPr>
          <p:cNvSpPr txBox="1"/>
          <p:nvPr/>
        </p:nvSpPr>
        <p:spPr>
          <a:xfrm>
            <a:off x="2438400" y="808911"/>
            <a:ext cx="5081122" cy="715089"/>
          </a:xfrm>
          <a:prstGeom prst="roundRect">
            <a:avLst/>
          </a:prstGeom>
          <a:solidFill>
            <a:srgbClr val="FFFFCC"/>
          </a:solidFill>
          <a:ln w="28575">
            <a:solidFill>
              <a:srgbClr val="217875"/>
            </a:solidFill>
            <a:prstDash val="sysDash"/>
          </a:ln>
        </p:spPr>
        <p:txBody>
          <a:bodyPr wrap="square">
            <a:spAutoFit/>
          </a:bodyPr>
          <a:lstStyle/>
          <a:p>
            <a:r>
              <a:rPr lang="en-US" sz="3600" b="1" dirty="0" err="1">
                <a:solidFill>
                  <a:srgbClr val="00B050"/>
                </a:solidFill>
                <a:latin typeface="Nunito Black" pitchFamily="2" charset="0"/>
              </a:rPr>
              <a:t>Mùa</a:t>
            </a:r>
            <a:r>
              <a:rPr lang="en-US" sz="3600" b="1" dirty="0">
                <a:solidFill>
                  <a:srgbClr val="00B050"/>
                </a:solidFill>
                <a:latin typeface="Nunito Black" pitchFamily="2" charset="0"/>
              </a:rPr>
              <a:t> </a:t>
            </a:r>
            <a:r>
              <a:rPr lang="en-US" sz="3600" b="1" dirty="0" err="1">
                <a:solidFill>
                  <a:srgbClr val="00B050"/>
                </a:solidFill>
                <a:latin typeface="Nunito Black" pitchFamily="2" charset="0"/>
              </a:rPr>
              <a:t>hè</a:t>
            </a:r>
            <a:r>
              <a:rPr lang="en-US" sz="3600" b="1" dirty="0">
                <a:solidFill>
                  <a:srgbClr val="00B050"/>
                </a:solidFill>
                <a:latin typeface="Nunito Black" pitchFamily="2" charset="0"/>
              </a:rPr>
              <a:t> </a:t>
            </a:r>
            <a:r>
              <a:rPr lang="en-US" sz="3600" b="1" dirty="0" err="1">
                <a:solidFill>
                  <a:srgbClr val="00B050"/>
                </a:solidFill>
                <a:latin typeface="Nunito Black" pitchFamily="2" charset="0"/>
              </a:rPr>
              <a:t>có</a:t>
            </a:r>
            <a:r>
              <a:rPr lang="en-US" sz="3600" b="1" dirty="0">
                <a:solidFill>
                  <a:srgbClr val="00B050"/>
                </a:solidFill>
                <a:latin typeface="Nunito Black" pitchFamily="2" charset="0"/>
              </a:rPr>
              <a:t> </a:t>
            </a:r>
            <a:r>
              <a:rPr lang="en-US" sz="3600" b="1" dirty="0" err="1">
                <a:solidFill>
                  <a:srgbClr val="00B050"/>
                </a:solidFill>
                <a:latin typeface="Nunito Black" pitchFamily="2" charset="0"/>
              </a:rPr>
              <a:t>gì</a:t>
            </a:r>
            <a:r>
              <a:rPr lang="en-US" sz="3600" b="1" dirty="0">
                <a:solidFill>
                  <a:srgbClr val="00B050"/>
                </a:solidFill>
                <a:latin typeface="Nunito Black" pitchFamily="2" charset="0"/>
              </a:rPr>
              <a:t> </a:t>
            </a:r>
            <a:r>
              <a:rPr lang="en-US" sz="3600" b="1" dirty="0" err="1">
                <a:solidFill>
                  <a:srgbClr val="00B050"/>
                </a:solidFill>
                <a:latin typeface="Nunito Black" pitchFamily="2" charset="0"/>
              </a:rPr>
              <a:t>thú</a:t>
            </a:r>
            <a:r>
              <a:rPr lang="en-US" sz="3600" b="1" dirty="0">
                <a:solidFill>
                  <a:srgbClr val="00B050"/>
                </a:solidFill>
                <a:latin typeface="Nunito Black" pitchFamily="2" charset="0"/>
              </a:rPr>
              <a:t> </a:t>
            </a:r>
            <a:r>
              <a:rPr lang="en-US" sz="3600" b="1" dirty="0" err="1">
                <a:solidFill>
                  <a:srgbClr val="00B050"/>
                </a:solidFill>
                <a:latin typeface="Nunito Black" pitchFamily="2" charset="0"/>
              </a:rPr>
              <a:t>vị</a:t>
            </a:r>
            <a:r>
              <a:rPr lang="en-US" sz="3600" b="1" dirty="0">
                <a:solidFill>
                  <a:srgbClr val="00B050"/>
                </a:solidFill>
                <a:latin typeface="Nunito Black" pitchFamily="2" charset="0"/>
              </a:rPr>
              <a:t>?</a:t>
            </a:r>
            <a:endParaRPr lang="en-US" sz="3600" dirty="0">
              <a:solidFill>
                <a:srgbClr val="00B050"/>
              </a:solidFill>
              <a:latin typeface="Nunito Black" pitchFamily="2" charset="0"/>
            </a:endParaRPr>
          </a:p>
        </p:txBody>
      </p:sp>
      <p:sp>
        <p:nvSpPr>
          <p:cNvPr id="10" name="TextBox 9">
            <a:extLst>
              <a:ext uri="{FF2B5EF4-FFF2-40B4-BE49-F238E27FC236}">
                <a16:creationId xmlns="" xmlns:a16="http://schemas.microsoft.com/office/drawing/2014/main" id="{874923DD-2CD3-2D7E-2162-E433FE8F2CFE}"/>
              </a:ext>
            </a:extLst>
          </p:cNvPr>
          <p:cNvSpPr txBox="1"/>
          <p:nvPr/>
        </p:nvSpPr>
        <p:spPr>
          <a:xfrm>
            <a:off x="427606" y="1981200"/>
            <a:ext cx="8451257" cy="3439239"/>
          </a:xfrm>
          <a:prstGeom prst="roundRect">
            <a:avLst/>
          </a:prstGeom>
          <a:solidFill>
            <a:srgbClr val="FFFFCC"/>
          </a:solidFill>
          <a:ln w="28575">
            <a:solidFill>
              <a:srgbClr val="217875"/>
            </a:solidFill>
            <a:prstDash val="sysDash"/>
          </a:ln>
        </p:spPr>
        <p:txBody>
          <a:bodyPr wrap="square">
            <a:spAutoFit/>
          </a:bodyPr>
          <a:lstStyle/>
          <a:p>
            <a:pPr algn="just"/>
            <a:r>
              <a:rPr lang="vi-VN" sz="2800" dirty="0">
                <a:solidFill>
                  <a:srgbClr val="FF0000"/>
                </a:solidFill>
                <a:latin typeface="Nunito Black" pitchFamily="2" charset="0"/>
              </a:rPr>
              <a:t>Những điều thú vị của mùa hè:</a:t>
            </a:r>
          </a:p>
          <a:p>
            <a:pPr algn="just"/>
            <a:r>
              <a:rPr lang="vi-VN" sz="2800" dirty="0">
                <a:solidFill>
                  <a:srgbClr val="FF0000"/>
                </a:solidFill>
                <a:latin typeface="Nunito Black" pitchFamily="2" charset="0"/>
              </a:rPr>
              <a:t>- Học sinh được nghỉ học, không phải đến trường</a:t>
            </a:r>
          </a:p>
          <a:p>
            <a:pPr algn="just"/>
            <a:r>
              <a:rPr lang="vi-VN" sz="2800" dirty="0">
                <a:solidFill>
                  <a:srgbClr val="FF0000"/>
                </a:solidFill>
                <a:latin typeface="Nunito Black" pitchFamily="2" charset="0"/>
              </a:rPr>
              <a:t>- Có nhiều loại trái cây ngon</a:t>
            </a:r>
          </a:p>
          <a:p>
            <a:pPr algn="just"/>
            <a:r>
              <a:rPr lang="vi-VN" sz="2800" dirty="0">
                <a:solidFill>
                  <a:srgbClr val="FF0000"/>
                </a:solidFill>
                <a:latin typeface="Nunito Black" pitchFamily="2" charset="0"/>
              </a:rPr>
              <a:t>- Được đi du lịch, đi chơi cùng gia đình</a:t>
            </a:r>
          </a:p>
          <a:p>
            <a:pPr algn="just"/>
            <a:r>
              <a:rPr lang="vi-VN" sz="2800" dirty="0">
                <a:solidFill>
                  <a:srgbClr val="FF0000"/>
                </a:solidFill>
                <a:latin typeface="Nunito Black" pitchFamily="2" charset="0"/>
              </a:rPr>
              <a:t>- Có nắng đẹp</a:t>
            </a:r>
            <a:endParaRPr lang="en-US" sz="2800" dirty="0">
              <a:solidFill>
                <a:srgbClr val="FF0000"/>
              </a:solidFill>
              <a:latin typeface="Nunito Black" pitchFamily="2" charset="0"/>
            </a:endParaRPr>
          </a:p>
          <a:p>
            <a:pPr algn="just"/>
            <a:r>
              <a:rPr lang="en-US" sz="2800" dirty="0">
                <a:solidFill>
                  <a:srgbClr val="FF0000"/>
                </a:solidFill>
                <a:latin typeface="Nunito Black" pitchFamily="2" charset="0"/>
              </a:rPr>
              <a:t>…</a:t>
            </a:r>
            <a:endParaRPr lang="vi-VN" sz="2800" dirty="0">
              <a:solidFill>
                <a:srgbClr val="FF0000"/>
              </a:solidFill>
              <a:latin typeface="Nunito Black" pitchFamily="2" charset="0"/>
            </a:endParaRPr>
          </a:p>
        </p:txBody>
      </p:sp>
    </p:spTree>
    <p:extLst>
      <p:ext uri="{BB962C8B-B14F-4D97-AF65-F5344CB8AC3E}">
        <p14:creationId xmlns:p14="http://schemas.microsoft.com/office/powerpoint/2010/main" val="211025647"/>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 xmlns:a16="http://schemas.microsoft.com/office/drawing/2014/main" id="{B850DBD4-D982-05AA-0BB1-800BC38891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53" y="0"/>
            <a:ext cx="12171947" cy="689190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29">
            <a:extLst>
              <a:ext uri="{FF2B5EF4-FFF2-40B4-BE49-F238E27FC236}">
                <a16:creationId xmlns="" xmlns:a16="http://schemas.microsoft.com/office/drawing/2014/main" id="{E64AE5AA-0D42-C94E-0B66-35F1F2A9D24A}"/>
              </a:ext>
            </a:extLst>
          </p:cNvPr>
          <p:cNvSpPr txBox="1"/>
          <p:nvPr/>
        </p:nvSpPr>
        <p:spPr>
          <a:xfrm>
            <a:off x="1649870" y="1066800"/>
            <a:ext cx="8912311" cy="1641475"/>
          </a:xfrm>
          <a:prstGeom prst="rect">
            <a:avLst/>
          </a:prstGeom>
        </p:spPr>
        <p:txBody>
          <a:bodyPr lIns="0" tIns="0" rIns="0" bIns="0" rtlCol="0" anchor="t">
            <a:spAutoFit/>
          </a:bodyPr>
          <a:lstStyle/>
          <a:p>
            <a:pPr algn="ctr">
              <a:lnSpc>
                <a:spcPts val="6400"/>
              </a:lnSpc>
              <a:spcBef>
                <a:spcPct val="0"/>
              </a:spcBef>
            </a:pPr>
            <a:r>
              <a:rPr lang="en-US" sz="5334" b="1" spc="-133" err="1">
                <a:solidFill>
                  <a:srgbClr val="73C532"/>
                </a:solidFill>
                <a:latin typeface="Sriracha"/>
              </a:rPr>
              <a:t>Tiếng</a:t>
            </a:r>
            <a:r>
              <a:rPr lang="en-US" sz="5334" b="1" spc="-133">
                <a:solidFill>
                  <a:srgbClr val="73C532"/>
                </a:solidFill>
                <a:latin typeface="Sriracha"/>
              </a:rPr>
              <a:t> Việt</a:t>
            </a:r>
          </a:p>
          <a:p>
            <a:pPr algn="ctr">
              <a:lnSpc>
                <a:spcPts val="6400"/>
              </a:lnSpc>
              <a:spcBef>
                <a:spcPct val="0"/>
              </a:spcBef>
            </a:pPr>
            <a:r>
              <a:rPr lang="en-US" sz="4800" b="1" spc="-133">
                <a:solidFill>
                  <a:srgbClr val="7030A0"/>
                </a:solidFill>
                <a:latin typeface="Sigmar One" panose="00000500000000000000" pitchFamily="2" charset="0"/>
              </a:rPr>
              <a:t>TUẦN 4</a:t>
            </a:r>
            <a:endParaRPr lang="en-US" sz="4800" b="1" spc="-133" dirty="0">
              <a:solidFill>
                <a:srgbClr val="7030A0"/>
              </a:solidFill>
              <a:latin typeface="Sigmar One" panose="00000500000000000000" pitchFamily="2" charset="0"/>
            </a:endParaRPr>
          </a:p>
        </p:txBody>
      </p:sp>
      <p:sp>
        <p:nvSpPr>
          <p:cNvPr id="13" name="TextBox 29">
            <a:extLst>
              <a:ext uri="{FF2B5EF4-FFF2-40B4-BE49-F238E27FC236}">
                <a16:creationId xmlns="" xmlns:a16="http://schemas.microsoft.com/office/drawing/2014/main" id="{909F1AAB-EC29-A0E7-13EA-3DEF951439F9}"/>
              </a:ext>
            </a:extLst>
          </p:cNvPr>
          <p:cNvSpPr txBox="1"/>
          <p:nvPr/>
        </p:nvSpPr>
        <p:spPr>
          <a:xfrm>
            <a:off x="1649870" y="2743200"/>
            <a:ext cx="8912311" cy="820738"/>
          </a:xfrm>
          <a:prstGeom prst="rect">
            <a:avLst/>
          </a:prstGeom>
        </p:spPr>
        <p:txBody>
          <a:bodyPr lIns="0" tIns="0" rIns="0" bIns="0" rtlCol="0" anchor="t">
            <a:spAutoFit/>
          </a:bodyPr>
          <a:lstStyle/>
          <a:p>
            <a:pPr algn="ctr">
              <a:lnSpc>
                <a:spcPts val="6400"/>
              </a:lnSpc>
              <a:spcBef>
                <a:spcPct val="0"/>
              </a:spcBef>
            </a:pPr>
            <a:r>
              <a:rPr lang="en-US" sz="5334" b="1" spc="-133">
                <a:solidFill>
                  <a:srgbClr val="036119"/>
                </a:solidFill>
                <a:latin typeface="Sriracha"/>
              </a:rPr>
              <a:t>BÀI 7: MÙA HÈ LẤP LÁNH</a:t>
            </a:r>
            <a:endParaRPr lang="en-US" sz="5334" b="1" spc="-133" dirty="0">
              <a:solidFill>
                <a:srgbClr val="036119"/>
              </a:solidFill>
              <a:latin typeface="Sriracha"/>
            </a:endParaRPr>
          </a:p>
        </p:txBody>
      </p:sp>
      <p:sp>
        <p:nvSpPr>
          <p:cNvPr id="14" name="Freeform 10">
            <a:extLst>
              <a:ext uri="{FF2B5EF4-FFF2-40B4-BE49-F238E27FC236}">
                <a16:creationId xmlns="" xmlns:a16="http://schemas.microsoft.com/office/drawing/2014/main" id="{95A11BAE-E044-1009-D16D-FEA09BD69F0A}"/>
              </a:ext>
            </a:extLst>
          </p:cNvPr>
          <p:cNvSpPr/>
          <p:nvPr/>
        </p:nvSpPr>
        <p:spPr>
          <a:xfrm>
            <a:off x="11073061" y="0"/>
            <a:ext cx="1133530" cy="1112336"/>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a:stretch>
          </a:blipFill>
        </p:spPr>
      </p:sp>
    </p:spTree>
    <p:extLst>
      <p:ext uri="{BB962C8B-B14F-4D97-AF65-F5344CB8AC3E}">
        <p14:creationId xmlns:p14="http://schemas.microsoft.com/office/powerpoint/2010/main" val="746074690"/>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10">
            <a:extLst>
              <a:ext uri="{FF2B5EF4-FFF2-40B4-BE49-F238E27FC236}">
                <a16:creationId xmlns="" xmlns:a16="http://schemas.microsoft.com/office/drawing/2014/main" id="{C6258C25-9AC4-F6CB-0E86-31EDD3BE5F65}"/>
              </a:ext>
            </a:extLst>
          </p:cNvPr>
          <p:cNvPicPr>
            <a:picLocks noChangeAspect="1"/>
          </p:cNvPicPr>
          <p:nvPr/>
        </p:nvPicPr>
        <p:blipFill rotWithShape="1">
          <a:blip r:embed="rId2"/>
          <a:srcRect l="7989" r="4870" b="1"/>
          <a:stretch/>
        </p:blipFill>
        <p:spPr>
          <a:xfrm>
            <a:off x="-67324" y="-39887"/>
            <a:ext cx="12196243" cy="6857993"/>
          </a:xfrm>
          <a:prstGeom prst="rect">
            <a:avLst/>
          </a:prstGeom>
        </p:spPr>
      </p:pic>
      <p:sp>
        <p:nvSpPr>
          <p:cNvPr id="25" name="Rectangle 24">
            <a:extLst>
              <a:ext uri="{FF2B5EF4-FFF2-40B4-BE49-F238E27FC236}">
                <a16:creationId xmlns="" xmlns:a16="http://schemas.microsoft.com/office/drawing/2014/main" id="{5707F116-8EC0-4822-9067-186AC8C96E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2700000">
            <a:off x="1138684" y="1316432"/>
            <a:ext cx="4225136" cy="4225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67"/>
          </a:p>
        </p:txBody>
      </p:sp>
      <p:sp>
        <p:nvSpPr>
          <p:cNvPr id="27" name="Freeform: Shape 26">
            <a:extLst>
              <a:ext uri="{FF2B5EF4-FFF2-40B4-BE49-F238E27FC236}">
                <a16:creationId xmlns="" xmlns:a16="http://schemas.microsoft.com/office/drawing/2014/main" id="{49F1A7E4-819D-4D21-8E8B-32671A9F985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2700000">
            <a:off x="563920" y="753377"/>
            <a:ext cx="5353835" cy="5353835"/>
          </a:xfrm>
          <a:custGeom>
            <a:avLst/>
            <a:gdLst>
              <a:gd name="connsiteX0" fmla="*/ 690507 w 5353835"/>
              <a:gd name="connsiteY0" fmla="*/ 5273742 h 5353835"/>
              <a:gd name="connsiteX1" fmla="*/ 4938299 w 5353835"/>
              <a:gd name="connsiteY1" fmla="*/ 5273742 h 5353835"/>
              <a:gd name="connsiteX2" fmla="*/ 4858206 w 5353835"/>
              <a:gd name="connsiteY2" fmla="*/ 5353835 h 5353835"/>
              <a:gd name="connsiteX3" fmla="*/ 770600 w 5353835"/>
              <a:gd name="connsiteY3" fmla="*/ 5353835 h 5353835"/>
              <a:gd name="connsiteX4" fmla="*/ 433255 w 5353835"/>
              <a:gd name="connsiteY4" fmla="*/ 80093 h 5353835"/>
              <a:gd name="connsiteX5" fmla="*/ 513348 w 5353835"/>
              <a:gd name="connsiteY5" fmla="*/ 0 h 5353835"/>
              <a:gd name="connsiteX6" fmla="*/ 5353835 w 5353835"/>
              <a:gd name="connsiteY6" fmla="*/ 0 h 5353835"/>
              <a:gd name="connsiteX7" fmla="*/ 5353835 w 5353835"/>
              <a:gd name="connsiteY7" fmla="*/ 4858206 h 5353835"/>
              <a:gd name="connsiteX8" fmla="*/ 5273742 w 5353835"/>
              <a:gd name="connsiteY8" fmla="*/ 4938299 h 5353835"/>
              <a:gd name="connsiteX9" fmla="*/ 5273742 w 5353835"/>
              <a:gd name="connsiteY9" fmla="*/ 80093 h 5353835"/>
              <a:gd name="connsiteX10" fmla="*/ 0 w 5353835"/>
              <a:gd name="connsiteY10" fmla="*/ 513348 h 5353835"/>
              <a:gd name="connsiteX11" fmla="*/ 80093 w 5353835"/>
              <a:gd name="connsiteY11" fmla="*/ 433255 h 5353835"/>
              <a:gd name="connsiteX12" fmla="*/ 80093 w 5353835"/>
              <a:gd name="connsiteY12" fmla="*/ 4663328 h 5353835"/>
              <a:gd name="connsiteX13" fmla="*/ 0 w 5353835"/>
              <a:gd name="connsiteY13" fmla="*/ 4583235 h 535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3835" h="5353835">
                <a:moveTo>
                  <a:pt x="690507" y="5273742"/>
                </a:moveTo>
                <a:lnTo>
                  <a:pt x="4938299" y="5273742"/>
                </a:lnTo>
                <a:lnTo>
                  <a:pt x="4858206" y="5353835"/>
                </a:lnTo>
                <a:lnTo>
                  <a:pt x="770600" y="5353835"/>
                </a:lnTo>
                <a:close/>
                <a:moveTo>
                  <a:pt x="433255" y="80093"/>
                </a:moveTo>
                <a:lnTo>
                  <a:pt x="513348" y="0"/>
                </a:lnTo>
                <a:lnTo>
                  <a:pt x="5353835" y="0"/>
                </a:lnTo>
                <a:lnTo>
                  <a:pt x="5353835" y="4858206"/>
                </a:lnTo>
                <a:lnTo>
                  <a:pt x="5273742" y="4938299"/>
                </a:lnTo>
                <a:lnTo>
                  <a:pt x="5273742" y="80093"/>
                </a:lnTo>
                <a:close/>
                <a:moveTo>
                  <a:pt x="0" y="513348"/>
                </a:moveTo>
                <a:lnTo>
                  <a:pt x="80093" y="433255"/>
                </a:lnTo>
                <a:lnTo>
                  <a:pt x="80093" y="4663328"/>
                </a:lnTo>
                <a:lnTo>
                  <a:pt x="0" y="4583235"/>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solidFill>
                <a:schemeClr val="tx1"/>
              </a:solidFill>
            </a:endParaRPr>
          </a:p>
        </p:txBody>
      </p:sp>
      <p:sp>
        <p:nvSpPr>
          <p:cNvPr id="6" name="TextBox 5">
            <a:extLst>
              <a:ext uri="{FF2B5EF4-FFF2-40B4-BE49-F238E27FC236}">
                <a16:creationId xmlns="" xmlns:a16="http://schemas.microsoft.com/office/drawing/2014/main" id="{EF839EB8-8201-63F3-BBB7-AFBB0E77BB6D}"/>
              </a:ext>
            </a:extLst>
          </p:cNvPr>
          <p:cNvSpPr txBox="1"/>
          <p:nvPr/>
        </p:nvSpPr>
        <p:spPr>
          <a:xfrm>
            <a:off x="728689" y="2294751"/>
            <a:ext cx="4434464" cy="1952947"/>
          </a:xfrm>
          <a:prstGeom prst="rect">
            <a:avLst/>
          </a:prstGeom>
          <a:noFill/>
        </p:spPr>
        <p:txBody>
          <a:bodyPr vert="horz" lIns="60960" tIns="30480" rIns="60960" bIns="30480" rtlCol="0" anchor="ctr">
            <a:normAutofit/>
          </a:bodyPr>
          <a:lstStyle/>
          <a:p>
            <a:pPr algn="ctr">
              <a:lnSpc>
                <a:spcPct val="90000"/>
              </a:lnSpc>
              <a:spcBef>
                <a:spcPct val="0"/>
              </a:spcBef>
              <a:spcAft>
                <a:spcPts val="400"/>
              </a:spcAft>
            </a:pPr>
            <a:r>
              <a:rPr lang="en-US" sz="4400">
                <a:solidFill>
                  <a:srgbClr val="0000CC"/>
                </a:solidFill>
                <a:latin typeface="Sigmar One" panose="00000500000000000000" pitchFamily="2" charset="0"/>
                <a:ea typeface="+mj-ea"/>
                <a:cs typeface="+mj-cs"/>
              </a:rPr>
              <a:t>Đọc văn bản</a:t>
            </a:r>
          </a:p>
          <a:p>
            <a:pPr indent="-152408" algn="ctr">
              <a:lnSpc>
                <a:spcPct val="90000"/>
              </a:lnSpc>
              <a:spcBef>
                <a:spcPct val="0"/>
              </a:spcBef>
              <a:spcAft>
                <a:spcPts val="400"/>
              </a:spcAft>
            </a:pPr>
            <a:endParaRPr lang="en-US" sz="3600">
              <a:solidFill>
                <a:srgbClr val="40AFB9"/>
              </a:solidFill>
              <a:latin typeface="+mj-lt"/>
              <a:ea typeface="+mj-ea"/>
              <a:cs typeface="+mj-cs"/>
            </a:endParaRPr>
          </a:p>
        </p:txBody>
      </p:sp>
      <p:sp>
        <p:nvSpPr>
          <p:cNvPr id="29" name="Freeform: Shape 28">
            <a:extLst>
              <a:ext uri="{FF2B5EF4-FFF2-40B4-BE49-F238E27FC236}">
                <a16:creationId xmlns="" xmlns:a16="http://schemas.microsoft.com/office/drawing/2014/main" id="{B1ECBAC9-8FF8-4D44-BD49-6B81C38167D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2700000">
            <a:off x="9951583" y="-621194"/>
            <a:ext cx="2495927" cy="1767670"/>
          </a:xfrm>
          <a:custGeom>
            <a:avLst/>
            <a:gdLst>
              <a:gd name="connsiteX0" fmla="*/ 0 w 2495927"/>
              <a:gd name="connsiteY0" fmla="*/ 1767670 h 1767670"/>
              <a:gd name="connsiteX1" fmla="*/ 1767670 w 2495927"/>
              <a:gd name="connsiteY1" fmla="*/ 0 h 1767670"/>
              <a:gd name="connsiteX2" fmla="*/ 2495927 w 2495927"/>
              <a:gd name="connsiteY2" fmla="*/ 728256 h 1767670"/>
              <a:gd name="connsiteX3" fmla="*/ 2495927 w 2495927"/>
              <a:gd name="connsiteY3" fmla="*/ 1767670 h 1767670"/>
            </a:gdLst>
            <a:ahLst/>
            <a:cxnLst>
              <a:cxn ang="0">
                <a:pos x="connsiteX0" y="connsiteY0"/>
              </a:cxn>
              <a:cxn ang="0">
                <a:pos x="connsiteX1" y="connsiteY1"/>
              </a:cxn>
              <a:cxn ang="0">
                <a:pos x="connsiteX2" y="connsiteY2"/>
              </a:cxn>
              <a:cxn ang="0">
                <a:pos x="connsiteX3" y="connsiteY3"/>
              </a:cxn>
            </a:cxnLst>
            <a:rect l="l" t="t" r="r" b="b"/>
            <a:pathLst>
              <a:path w="2495927" h="1767670">
                <a:moveTo>
                  <a:pt x="0" y="1767670"/>
                </a:moveTo>
                <a:lnTo>
                  <a:pt x="1767670" y="0"/>
                </a:lnTo>
                <a:lnTo>
                  <a:pt x="2495927" y="728256"/>
                </a:lnTo>
                <a:lnTo>
                  <a:pt x="2495927" y="176767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1" name="Rectangle 30">
            <a:extLst>
              <a:ext uri="{FF2B5EF4-FFF2-40B4-BE49-F238E27FC236}">
                <a16:creationId xmlns="" xmlns:a16="http://schemas.microsoft.com/office/drawing/2014/main" id="{530F234A-713C-4B90-B43E-8F10C8B679D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2700000">
            <a:off x="10136578" y="419910"/>
            <a:ext cx="1130961" cy="1130961"/>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3" name="Group 32">
            <a:extLst>
              <a:ext uri="{FF2B5EF4-FFF2-40B4-BE49-F238E27FC236}">
                <a16:creationId xmlns="" xmlns:a16="http://schemas.microsoft.com/office/drawing/2014/main" id="{A2C8816B-132C-4433-807D-BE8737D4604A}"/>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6096004" y="5609070"/>
            <a:ext cx="780053" cy="747280"/>
            <a:chOff x="7011922" y="4095164"/>
            <a:chExt cx="1203067" cy="1152523"/>
          </a:xfrm>
        </p:grpSpPr>
        <p:sp>
          <p:nvSpPr>
            <p:cNvPr id="34" name="Rectangle 33">
              <a:extLst>
                <a:ext uri="{FF2B5EF4-FFF2-40B4-BE49-F238E27FC236}">
                  <a16:creationId xmlns="" xmlns:a16="http://schemas.microsoft.com/office/drawing/2014/main" id="{3D9E8922-1B3D-4020-A05C-C539C0C550CC}"/>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rot="2700000">
              <a:off x="7135024" y="4167722"/>
              <a:ext cx="1079965" cy="1079965"/>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35" name="Rectangle 34">
              <a:extLst>
                <a:ext uri="{FF2B5EF4-FFF2-40B4-BE49-F238E27FC236}">
                  <a16:creationId xmlns="" xmlns:a16="http://schemas.microsoft.com/office/drawing/2014/main" id="{A8064EBB-920B-4259-AC3A-6F286FAF21A2}"/>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rot="2700000">
              <a:off x="7011922" y="4095164"/>
              <a:ext cx="485578" cy="485578"/>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grpSp>
        <p:nvGrpSpPr>
          <p:cNvPr id="37" name="Group 36">
            <a:extLst>
              <a:ext uri="{FF2B5EF4-FFF2-40B4-BE49-F238E27FC236}">
                <a16:creationId xmlns="" xmlns:a16="http://schemas.microsoft.com/office/drawing/2014/main" id="{3FE43375-339B-4A67-BEC7-44D202CA1F73}"/>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10562597" y="5490560"/>
            <a:ext cx="803394" cy="855268"/>
            <a:chOff x="10246841" y="5975889"/>
            <a:chExt cx="1378553" cy="1467564"/>
          </a:xfrm>
        </p:grpSpPr>
        <p:sp>
          <p:nvSpPr>
            <p:cNvPr id="38" name="Rectangle 37">
              <a:extLst>
                <a:ext uri="{FF2B5EF4-FFF2-40B4-BE49-F238E27FC236}">
                  <a16:creationId xmlns="" xmlns:a16="http://schemas.microsoft.com/office/drawing/2014/main" id="{52329D9A-3D48-4B69-939D-2A480F14786F}"/>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rot="2700000">
              <a:off x="10246842" y="5975888"/>
              <a:ext cx="1316404" cy="131640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9" name="Rectangle 38">
              <a:extLst>
                <a:ext uri="{FF2B5EF4-FFF2-40B4-BE49-F238E27FC236}">
                  <a16:creationId xmlns="" xmlns:a16="http://schemas.microsoft.com/office/drawing/2014/main" id="{2D5CC4CB-7B78-480A-A0AE-A8A35C08E190}"/>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rot="2700000">
              <a:off x="11038860" y="6856918"/>
              <a:ext cx="586534" cy="58653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grpSp>
        <p:nvGrpSpPr>
          <p:cNvPr id="41" name="Group 40">
            <a:extLst>
              <a:ext uri="{FF2B5EF4-FFF2-40B4-BE49-F238E27FC236}">
                <a16:creationId xmlns="" xmlns:a16="http://schemas.microsoft.com/office/drawing/2014/main" id="{89DECC1B-0AAB-435F-81AE-4C770DACCAF5}"/>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8085868" y="6047146"/>
            <a:ext cx="1636826" cy="818413"/>
            <a:chOff x="8085870" y="5837885"/>
            <a:chExt cx="2055357" cy="1027679"/>
          </a:xfrm>
        </p:grpSpPr>
        <p:sp>
          <p:nvSpPr>
            <p:cNvPr id="42" name="Rectangle 41">
              <a:extLst>
                <a:ext uri="{FF2B5EF4-FFF2-40B4-BE49-F238E27FC236}">
                  <a16:creationId xmlns="" xmlns:a16="http://schemas.microsoft.com/office/drawing/2014/main" id="{DC580C66-5435-4F00-873E-679D3D5049C0}"/>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rot="2700000">
              <a:off x="9241090" y="5965012"/>
              <a:ext cx="696678" cy="69667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3" name="Isosceles Triangle 42">
              <a:extLst>
                <a:ext uri="{FF2B5EF4-FFF2-40B4-BE49-F238E27FC236}">
                  <a16:creationId xmlns="" xmlns:a16="http://schemas.microsoft.com/office/drawing/2014/main" id="{B4AFD177-1A38-4FAE-87D4-840AE22C861C}"/>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8085870" y="5837885"/>
              <a:ext cx="2055357" cy="1027679"/>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pic>
        <p:nvPicPr>
          <p:cNvPr id="7" name="Picture 5">
            <a:extLst>
              <a:ext uri="{FF2B5EF4-FFF2-40B4-BE49-F238E27FC236}">
                <a16:creationId xmlns="" xmlns:a16="http://schemas.microsoft.com/office/drawing/2014/main" id="{FB1CDD8E-A095-9B0A-25AF-6330DA73F9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133600" y="3429000"/>
            <a:ext cx="2149149" cy="2348797"/>
          </a:xfrm>
          <a:prstGeom prst="rect">
            <a:avLst/>
          </a:prstGeom>
        </p:spPr>
      </p:pic>
    </p:spTree>
    <p:extLst>
      <p:ext uri="{BB962C8B-B14F-4D97-AF65-F5344CB8AC3E}">
        <p14:creationId xmlns:p14="http://schemas.microsoft.com/office/powerpoint/2010/main" val="2625448808"/>
      </p:ext>
    </p:extLst>
  </p:cSld>
  <p:clrMapOvr>
    <a:masterClrMapping/>
  </p:clrMapOvr>
  <mc:AlternateContent xmlns:mc="http://schemas.openxmlformats.org/markup-compatibility/2006" xmlns:p14="http://schemas.microsoft.com/office/powerpoint/2010/main">
    <mc:Choice Requires="p14">
      <p:transition spd="slow" p14:dur="1500">
        <p14:ripple dir="rd"/>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29">
            <a:extLst>
              <a:ext uri="{FF2B5EF4-FFF2-40B4-BE49-F238E27FC236}">
                <a16:creationId xmlns="" xmlns:a16="http://schemas.microsoft.com/office/drawing/2014/main" id="{F9AC805C-20B9-D478-A468-ED6319489366}"/>
              </a:ext>
            </a:extLst>
          </p:cNvPr>
          <p:cNvSpPr txBox="1"/>
          <p:nvPr/>
        </p:nvSpPr>
        <p:spPr>
          <a:xfrm>
            <a:off x="3657600" y="169862"/>
            <a:ext cx="4419600" cy="820738"/>
          </a:xfrm>
          <a:prstGeom prst="rect">
            <a:avLst/>
          </a:prstGeom>
        </p:spPr>
        <p:txBody>
          <a:bodyPr wrap="square" lIns="0" tIns="0" rIns="0" bIns="0" rtlCol="0" anchor="t">
            <a:spAutoFit/>
          </a:bodyPr>
          <a:lstStyle/>
          <a:p>
            <a:pPr algn="ctr">
              <a:lnSpc>
                <a:spcPts val="6400"/>
              </a:lnSpc>
              <a:spcBef>
                <a:spcPct val="0"/>
              </a:spcBef>
            </a:pPr>
            <a:r>
              <a:rPr lang="en-US" sz="4400" spc="-133" dirty="0" err="1">
                <a:solidFill>
                  <a:srgbClr val="FF0000"/>
                </a:solidFill>
                <a:latin typeface="Sriracha"/>
              </a:rPr>
              <a:t>Mùa</a:t>
            </a:r>
            <a:r>
              <a:rPr lang="en-US" sz="4400" spc="-133" dirty="0">
                <a:solidFill>
                  <a:srgbClr val="FF0000"/>
                </a:solidFill>
                <a:latin typeface="Sriracha"/>
              </a:rPr>
              <a:t> </a:t>
            </a:r>
            <a:r>
              <a:rPr lang="en-US" sz="4400" spc="-133" dirty="0" err="1">
                <a:solidFill>
                  <a:srgbClr val="FF0000"/>
                </a:solidFill>
                <a:latin typeface="Sriracha"/>
              </a:rPr>
              <a:t>hè</a:t>
            </a:r>
            <a:r>
              <a:rPr lang="en-US" sz="4400" spc="-133" dirty="0">
                <a:solidFill>
                  <a:srgbClr val="FF0000"/>
                </a:solidFill>
                <a:latin typeface="Sriracha"/>
              </a:rPr>
              <a:t> </a:t>
            </a:r>
            <a:r>
              <a:rPr lang="en-US" sz="4400" spc="-133" dirty="0" err="1">
                <a:solidFill>
                  <a:srgbClr val="FF0000"/>
                </a:solidFill>
                <a:latin typeface="Sriracha"/>
              </a:rPr>
              <a:t>lấp</a:t>
            </a:r>
            <a:r>
              <a:rPr lang="en-US" sz="4400" spc="-133" dirty="0">
                <a:solidFill>
                  <a:srgbClr val="FF0000"/>
                </a:solidFill>
                <a:latin typeface="Sriracha"/>
              </a:rPr>
              <a:t> </a:t>
            </a:r>
            <a:r>
              <a:rPr lang="en-US" sz="4400" spc="-133" dirty="0" err="1">
                <a:solidFill>
                  <a:srgbClr val="FF0000"/>
                </a:solidFill>
                <a:latin typeface="Sriracha"/>
              </a:rPr>
              <a:t>lánh</a:t>
            </a:r>
            <a:endParaRPr lang="en-US" sz="4400" spc="-133" dirty="0">
              <a:solidFill>
                <a:srgbClr val="FF0000"/>
              </a:solidFill>
              <a:latin typeface="Sriracha"/>
            </a:endParaRPr>
          </a:p>
        </p:txBody>
      </p:sp>
      <p:graphicFrame>
        <p:nvGraphicFramePr>
          <p:cNvPr id="5" name="Table 4"/>
          <p:cNvGraphicFramePr>
            <a:graphicFrameLocks noGrp="1"/>
          </p:cNvGraphicFramePr>
          <p:nvPr>
            <p:extLst>
              <p:ext uri="{D42A27DB-BD31-4B8C-83A1-F6EECF244321}">
                <p14:modId xmlns:p14="http://schemas.microsoft.com/office/powerpoint/2010/main" val="971946089"/>
              </p:ext>
            </p:extLst>
          </p:nvPr>
        </p:nvGraphicFramePr>
        <p:xfrm>
          <a:off x="1752600" y="1186244"/>
          <a:ext cx="9296400" cy="4985956"/>
        </p:xfrm>
        <a:graphic>
          <a:graphicData uri="http://schemas.openxmlformats.org/drawingml/2006/table">
            <a:tbl>
              <a:tblPr/>
              <a:tblGrid>
                <a:gridCol w="4648200">
                  <a:extLst>
                    <a:ext uri="{9D8B030D-6E8A-4147-A177-3AD203B41FA5}">
                      <a16:colId xmlns="" xmlns:a16="http://schemas.microsoft.com/office/drawing/2014/main" val="3787484525"/>
                    </a:ext>
                  </a:extLst>
                </a:gridCol>
                <a:gridCol w="4648200">
                  <a:extLst>
                    <a:ext uri="{9D8B030D-6E8A-4147-A177-3AD203B41FA5}">
                      <a16:colId xmlns="" xmlns:a16="http://schemas.microsoft.com/office/drawing/2014/main" val="2627846932"/>
                    </a:ext>
                  </a:extLst>
                </a:gridCol>
              </a:tblGrid>
              <a:tr h="1227851">
                <a:tc>
                  <a:txBody>
                    <a:bodyPr/>
                    <a:lstStyle/>
                    <a:p>
                      <a:pPr marL="72000" fontAlgn="t">
                        <a:lnSpc>
                          <a:spcPct val="100000"/>
                        </a:lnSpc>
                        <a:spcBef>
                          <a:spcPts val="600"/>
                        </a:spcBef>
                      </a:pPr>
                      <a:r>
                        <a:rPr lang="vi-VN" sz="2800" b="0" dirty="0">
                          <a:solidFill>
                            <a:srgbClr val="002060"/>
                          </a:solidFill>
                          <a:effectLst/>
                          <a:latin typeface="#9Slide03 Arima Madurai Black" panose="020B0604020202020204" charset="0"/>
                          <a:cs typeface="#9Slide03 Arima Madurai Black" panose="020B0604020202020204" charset="0"/>
                        </a:rPr>
                        <a:t>Sớm nay em thức dậy</a:t>
                      </a:r>
                    </a:p>
                    <a:p>
                      <a:pPr marL="72000" fontAlgn="t">
                        <a:lnSpc>
                          <a:spcPct val="100000"/>
                        </a:lnSpc>
                        <a:spcBef>
                          <a:spcPts val="600"/>
                        </a:spcBef>
                      </a:pPr>
                      <a:r>
                        <a:rPr lang="vi-VN" sz="2800" b="0" dirty="0">
                          <a:solidFill>
                            <a:srgbClr val="002060"/>
                          </a:solidFill>
                          <a:effectLst/>
                          <a:latin typeface="#9Slide03 Arima Madurai Black" panose="020B0604020202020204" charset="0"/>
                          <a:cs typeface="#9Slide03 Arima Madurai Black" panose="020B0604020202020204" charset="0"/>
                        </a:rPr>
                        <a:t>Trời sáng tự bao giờ</a:t>
                      </a:r>
                    </a:p>
                    <a:p>
                      <a:pPr marL="72000" fontAlgn="t">
                        <a:lnSpc>
                          <a:spcPct val="100000"/>
                        </a:lnSpc>
                        <a:spcBef>
                          <a:spcPts val="600"/>
                        </a:spcBef>
                      </a:pPr>
                      <a:r>
                        <a:rPr lang="vi-VN" sz="2800" b="0" dirty="0">
                          <a:solidFill>
                            <a:srgbClr val="002060"/>
                          </a:solidFill>
                          <a:effectLst/>
                          <a:latin typeface="#9Slide03 Arima Madurai Black" panose="020B0604020202020204" charset="0"/>
                          <a:cs typeface="#9Slide03 Arima Madurai Black" panose="020B0604020202020204" charset="0"/>
                        </a:rPr>
                        <a:t>Mùa hè kì lạ chưa</a:t>
                      </a:r>
                    </a:p>
                    <a:p>
                      <a:pPr marL="72000" fontAlgn="t">
                        <a:lnSpc>
                          <a:spcPct val="100000"/>
                        </a:lnSpc>
                        <a:spcBef>
                          <a:spcPts val="600"/>
                        </a:spcBef>
                      </a:pPr>
                      <a:r>
                        <a:rPr lang="vi-VN" sz="2800" b="0" dirty="0">
                          <a:solidFill>
                            <a:srgbClr val="002060"/>
                          </a:solidFill>
                          <a:effectLst/>
                          <a:latin typeface="#9Slide03 Arima Madurai Black" panose="020B0604020202020204" charset="0"/>
                          <a:cs typeface="#9Slide03 Arima Madurai Black" panose="020B0604020202020204" charset="0"/>
                        </a:rPr>
                        <a:t>Mặt trời ưa dậy sớm.</a:t>
                      </a:r>
                      <a:endParaRPr lang="en-US" sz="2800" b="0" dirty="0">
                        <a:solidFill>
                          <a:srgbClr val="002060"/>
                        </a:solidFill>
                        <a:effectLst/>
                        <a:latin typeface="#9Slide03 Arima Madurai Black" panose="020B0604020202020204" charset="0"/>
                        <a:cs typeface="#9Slide03 Arima Madurai Black" panose="020B0604020202020204" charset="0"/>
                      </a:endParaRPr>
                    </a:p>
                    <a:p>
                      <a:pPr marL="72000" fontAlgn="t">
                        <a:lnSpc>
                          <a:spcPct val="100000"/>
                        </a:lnSpc>
                        <a:spcBef>
                          <a:spcPts val="600"/>
                        </a:spcBef>
                      </a:pPr>
                      <a:endParaRPr lang="vi-VN" sz="2800" b="0" dirty="0">
                        <a:solidFill>
                          <a:srgbClr val="002060"/>
                        </a:solidFill>
                        <a:effectLst/>
                        <a:latin typeface="#9Slide03 Arima Madurai Black" panose="020B0604020202020204" charset="0"/>
                        <a:cs typeface="#9Slide03 Arima Madurai Black" panose="020B0604020202020204" charset="0"/>
                      </a:endParaRPr>
                    </a:p>
                  </a:txBody>
                  <a:tcPr marL="27289" marR="27289" marT="27289" marB="27289">
                    <a:lnL>
                      <a:noFill/>
                    </a:lnL>
                    <a:lnR>
                      <a:noFill/>
                    </a:lnR>
                    <a:lnT>
                      <a:noFill/>
                    </a:lnT>
                    <a:lnB>
                      <a:noFill/>
                    </a:lnB>
                    <a:solidFill>
                      <a:srgbClr val="EAF9FF"/>
                    </a:solidFill>
                  </a:tcPr>
                </a:tc>
                <a:tc>
                  <a:txBody>
                    <a:bodyPr/>
                    <a:lstStyle/>
                    <a:p>
                      <a:pPr marL="72000" fontAlgn="t">
                        <a:lnSpc>
                          <a:spcPct val="100000"/>
                        </a:lnSpc>
                        <a:spcBef>
                          <a:spcPts val="600"/>
                        </a:spcBef>
                      </a:pPr>
                      <a:r>
                        <a:rPr lang="vi-VN" sz="2800" b="0" dirty="0">
                          <a:solidFill>
                            <a:srgbClr val="002060"/>
                          </a:solidFill>
                          <a:effectLst/>
                          <a:latin typeface="#9Slide03 Arima Madurai Black" panose="020B0604020202020204" charset="0"/>
                          <a:cs typeface="#9Slide03 Arima Madurai Black" panose="020B0604020202020204" charset="0"/>
                        </a:rPr>
                        <a:t>Buổi chiều trôi thật chậm</a:t>
                      </a:r>
                    </a:p>
                    <a:p>
                      <a:pPr marL="72000" fontAlgn="t">
                        <a:lnSpc>
                          <a:spcPct val="100000"/>
                        </a:lnSpc>
                        <a:spcBef>
                          <a:spcPts val="600"/>
                        </a:spcBef>
                      </a:pPr>
                      <a:r>
                        <a:rPr lang="vi-VN" sz="2800" b="0" dirty="0">
                          <a:solidFill>
                            <a:srgbClr val="002060"/>
                          </a:solidFill>
                          <a:effectLst/>
                          <a:latin typeface="#9Slide03 Arima Madurai Black" panose="020B0604020202020204" charset="0"/>
                          <a:cs typeface="#9Slide03 Arima Madurai Black" panose="020B0604020202020204" charset="0"/>
                        </a:rPr>
                        <a:t>Mặt trời mải rong chơi</a:t>
                      </a:r>
                    </a:p>
                    <a:p>
                      <a:pPr marL="72000" fontAlgn="t">
                        <a:lnSpc>
                          <a:spcPct val="100000"/>
                        </a:lnSpc>
                        <a:spcBef>
                          <a:spcPts val="600"/>
                        </a:spcBef>
                      </a:pPr>
                      <a:r>
                        <a:rPr lang="vi-VN" sz="2800" b="0" dirty="0">
                          <a:solidFill>
                            <a:srgbClr val="002060"/>
                          </a:solidFill>
                          <a:effectLst/>
                          <a:latin typeface="#9Slide03 Arima Madurai Black" panose="020B0604020202020204" charset="0"/>
                          <a:cs typeface="#9Slide03 Arima Madurai Black" panose="020B0604020202020204" charset="0"/>
                        </a:rPr>
                        <a:t>Đủng đỉnh mãi chân trời</a:t>
                      </a:r>
                    </a:p>
                    <a:p>
                      <a:pPr marL="72000" fontAlgn="t">
                        <a:lnSpc>
                          <a:spcPct val="100000"/>
                        </a:lnSpc>
                        <a:spcBef>
                          <a:spcPts val="600"/>
                        </a:spcBef>
                      </a:pPr>
                      <a:r>
                        <a:rPr lang="vi-VN" sz="2800" b="0" dirty="0">
                          <a:solidFill>
                            <a:srgbClr val="002060"/>
                          </a:solidFill>
                          <a:effectLst/>
                          <a:latin typeface="#9Slide03 Arima Madurai Black" panose="020B0604020202020204" charset="0"/>
                          <a:cs typeface="#9Slide03 Arima Madurai Black" panose="020B0604020202020204" charset="0"/>
                        </a:rPr>
                        <a:t>Mà vẫn chưa lặn xuống.</a:t>
                      </a:r>
                    </a:p>
                  </a:txBody>
                  <a:tcPr marL="27289" marR="27289" marT="27289" marB="27289">
                    <a:lnL>
                      <a:noFill/>
                    </a:lnL>
                    <a:lnR>
                      <a:noFill/>
                    </a:lnR>
                    <a:lnT>
                      <a:noFill/>
                    </a:lnT>
                    <a:lnB>
                      <a:noFill/>
                    </a:lnB>
                    <a:solidFill>
                      <a:srgbClr val="EAF9FF"/>
                    </a:solidFill>
                  </a:tcPr>
                </a:tc>
                <a:extLst>
                  <a:ext uri="{0D108BD9-81ED-4DB2-BD59-A6C34878D82A}">
                    <a16:rowId xmlns="" xmlns:a16="http://schemas.microsoft.com/office/drawing/2014/main" val="3623405757"/>
                  </a:ext>
                </a:extLst>
              </a:tr>
              <a:tr h="1804876">
                <a:tc>
                  <a:txBody>
                    <a:bodyPr/>
                    <a:lstStyle/>
                    <a:p>
                      <a:pPr marL="72000" fontAlgn="t">
                        <a:lnSpc>
                          <a:spcPct val="100000"/>
                        </a:lnSpc>
                        <a:spcBef>
                          <a:spcPts val="600"/>
                        </a:spcBef>
                      </a:pPr>
                      <a:r>
                        <a:rPr lang="vi-VN" sz="2800" b="0" dirty="0">
                          <a:solidFill>
                            <a:srgbClr val="002060"/>
                          </a:solidFill>
                          <a:effectLst/>
                          <a:latin typeface="#9Slide03 Arima Madurai Black" panose="020B0604020202020204" charset="0"/>
                          <a:cs typeface="#9Slide03 Arima Madurai Black" panose="020B0604020202020204" charset="0"/>
                        </a:rPr>
                        <a:t>Nắng cho cây chóng lớn</a:t>
                      </a:r>
                    </a:p>
                    <a:p>
                      <a:pPr marL="72000" fontAlgn="t">
                        <a:lnSpc>
                          <a:spcPct val="100000"/>
                        </a:lnSpc>
                        <a:spcBef>
                          <a:spcPts val="600"/>
                        </a:spcBef>
                      </a:pPr>
                      <a:r>
                        <a:rPr lang="vi-VN" sz="2800" b="0" dirty="0">
                          <a:solidFill>
                            <a:srgbClr val="002060"/>
                          </a:solidFill>
                          <a:effectLst/>
                          <a:latin typeface="#9Slide03 Arima Madurai Black" panose="020B0604020202020204" charset="0"/>
                          <a:cs typeface="#9Slide03 Arima Madurai Black" panose="020B0604020202020204" charset="0"/>
                        </a:rPr>
                        <a:t>Cho hoa lá thêm màu</a:t>
                      </a:r>
                    </a:p>
                    <a:p>
                      <a:pPr marL="72000" fontAlgn="t">
                        <a:lnSpc>
                          <a:spcPct val="100000"/>
                        </a:lnSpc>
                        <a:spcBef>
                          <a:spcPts val="600"/>
                        </a:spcBef>
                      </a:pPr>
                      <a:r>
                        <a:rPr lang="vi-VN" sz="2800" b="0" dirty="0">
                          <a:solidFill>
                            <a:srgbClr val="002060"/>
                          </a:solidFill>
                          <a:effectLst/>
                          <a:latin typeface="#9Slide03 Arima Madurai Black" panose="020B0604020202020204" charset="0"/>
                          <a:cs typeface="#9Slide03 Arima Madurai Black" panose="020B0604020202020204" charset="0"/>
                        </a:rPr>
                        <a:t>Cho mình chơi thật lâu</a:t>
                      </a:r>
                    </a:p>
                    <a:p>
                      <a:pPr marL="72000" fontAlgn="t">
                        <a:lnSpc>
                          <a:spcPct val="100000"/>
                        </a:lnSpc>
                        <a:spcBef>
                          <a:spcPts val="600"/>
                        </a:spcBef>
                      </a:pPr>
                      <a:r>
                        <a:rPr lang="vi-VN" sz="2800" b="0" dirty="0">
                          <a:solidFill>
                            <a:srgbClr val="002060"/>
                          </a:solidFill>
                          <a:effectLst/>
                          <a:latin typeface="#9Slide03 Arima Madurai Black" panose="020B0604020202020204" charset="0"/>
                          <a:cs typeface="#9Slide03 Arima Madurai Black" panose="020B0604020202020204" charset="0"/>
                        </a:rPr>
                        <a:t>Ngày hè dài bất tận.</a:t>
                      </a:r>
                    </a:p>
                  </a:txBody>
                  <a:tcPr marL="27289" marR="27289" marT="27289" marB="27289">
                    <a:lnL>
                      <a:noFill/>
                    </a:lnL>
                    <a:lnR>
                      <a:noFill/>
                    </a:lnR>
                    <a:lnT>
                      <a:noFill/>
                    </a:lnT>
                    <a:lnB>
                      <a:noFill/>
                    </a:lnB>
                    <a:solidFill>
                      <a:srgbClr val="EAF9FF"/>
                    </a:solidFill>
                  </a:tcPr>
                </a:tc>
                <a:tc>
                  <a:txBody>
                    <a:bodyPr/>
                    <a:lstStyle/>
                    <a:p>
                      <a:pPr marL="72000" fontAlgn="t">
                        <a:lnSpc>
                          <a:spcPct val="100000"/>
                        </a:lnSpc>
                        <a:spcBef>
                          <a:spcPts val="600"/>
                        </a:spcBef>
                      </a:pPr>
                      <a:r>
                        <a:rPr lang="vi-VN" sz="2800" b="0" dirty="0">
                          <a:solidFill>
                            <a:srgbClr val="002060"/>
                          </a:solidFill>
                          <a:effectLst/>
                          <a:latin typeface="#9Slide03 Arima Madurai Black" panose="020B0604020202020204" charset="0"/>
                          <a:cs typeface="#9Slide03 Arima Madurai Black" panose="020B0604020202020204" charset="0"/>
                        </a:rPr>
                        <a:t> Mùa hè thật sung sướng</a:t>
                      </a:r>
                    </a:p>
                    <a:p>
                      <a:pPr marL="72000" fontAlgn="t">
                        <a:lnSpc>
                          <a:spcPct val="100000"/>
                        </a:lnSpc>
                        <a:spcBef>
                          <a:spcPts val="600"/>
                        </a:spcBef>
                      </a:pPr>
                      <a:r>
                        <a:rPr lang="vi-VN" sz="2800" b="0" dirty="0">
                          <a:solidFill>
                            <a:srgbClr val="002060"/>
                          </a:solidFill>
                          <a:effectLst/>
                          <a:latin typeface="#9Slide03 Arima Madurai Black" panose="020B0604020202020204" charset="0"/>
                          <a:cs typeface="#9Slide03 Arima Madurai Black" panose="020B0604020202020204" charset="0"/>
                        </a:rPr>
                        <a:t>Có nắng lại có kem</a:t>
                      </a:r>
                    </a:p>
                    <a:p>
                      <a:pPr marL="72000" fontAlgn="t">
                        <a:lnSpc>
                          <a:spcPct val="100000"/>
                        </a:lnSpc>
                        <a:spcBef>
                          <a:spcPts val="600"/>
                        </a:spcBef>
                      </a:pPr>
                      <a:r>
                        <a:rPr lang="vi-VN" sz="2800" b="0" dirty="0">
                          <a:solidFill>
                            <a:srgbClr val="002060"/>
                          </a:solidFill>
                          <a:effectLst/>
                          <a:latin typeface="#9Slide03 Arima Madurai Black" panose="020B0604020202020204" charset="0"/>
                          <a:cs typeface="#9Slide03 Arima Madurai Black" panose="020B0604020202020204" charset="0"/>
                        </a:rPr>
                        <a:t>Có những cơn gió êm</a:t>
                      </a:r>
                    </a:p>
                    <a:p>
                      <a:pPr marL="72000" fontAlgn="t">
                        <a:lnSpc>
                          <a:spcPct val="100000"/>
                        </a:lnSpc>
                        <a:spcBef>
                          <a:spcPts val="600"/>
                        </a:spcBef>
                      </a:pPr>
                      <a:r>
                        <a:rPr lang="vi-VN" sz="2800" b="0" dirty="0">
                          <a:solidFill>
                            <a:srgbClr val="002060"/>
                          </a:solidFill>
                          <a:effectLst/>
                          <a:latin typeface="#9Slide03 Arima Madurai Black" panose="020B0604020202020204" charset="0"/>
                          <a:cs typeface="#9Slide03 Arima Madurai Black" panose="020B0604020202020204" charset="0"/>
                        </a:rPr>
                        <a:t>Và ngày dài lấp lánh.</a:t>
                      </a:r>
                    </a:p>
                    <a:p>
                      <a:pPr marL="72000" algn="r" fontAlgn="t">
                        <a:lnSpc>
                          <a:spcPct val="100000"/>
                        </a:lnSpc>
                        <a:spcBef>
                          <a:spcPts val="600"/>
                        </a:spcBef>
                      </a:pPr>
                      <a:r>
                        <a:rPr lang="vi-VN" sz="2800" b="0" dirty="0">
                          <a:solidFill>
                            <a:srgbClr val="002060"/>
                          </a:solidFill>
                          <a:effectLst/>
                          <a:latin typeface="#9Slide03 Arima Madurai Black" panose="020B0604020202020204" charset="0"/>
                          <a:cs typeface="#9Slide03 Arima Madurai Black" panose="020B0604020202020204" charset="0"/>
                        </a:rPr>
                        <a:t>(Nguyễn Quỳnh Mai)</a:t>
                      </a:r>
                    </a:p>
                  </a:txBody>
                  <a:tcPr marL="27289" marR="27289" marT="27289" marB="27289">
                    <a:lnL>
                      <a:noFill/>
                    </a:lnL>
                    <a:lnR>
                      <a:noFill/>
                    </a:lnR>
                    <a:lnT>
                      <a:noFill/>
                    </a:lnT>
                    <a:lnB>
                      <a:noFill/>
                    </a:lnB>
                    <a:solidFill>
                      <a:srgbClr val="EAF9FF"/>
                    </a:solidFill>
                  </a:tcPr>
                </a:tc>
                <a:extLst>
                  <a:ext uri="{0D108BD9-81ED-4DB2-BD59-A6C34878D82A}">
                    <a16:rowId xmlns="" xmlns:a16="http://schemas.microsoft.com/office/drawing/2014/main" val="2847077212"/>
                  </a:ext>
                </a:extLst>
              </a:tr>
            </a:tbl>
          </a:graphicData>
        </a:graphic>
      </p:graphicFrame>
    </p:spTree>
    <p:extLst>
      <p:ext uri="{BB962C8B-B14F-4D97-AF65-F5344CB8AC3E}">
        <p14:creationId xmlns:p14="http://schemas.microsoft.com/office/powerpoint/2010/main" val="28026459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056" name="Picture 8">
            <a:extLst>
              <a:ext uri="{FF2B5EF4-FFF2-40B4-BE49-F238E27FC236}">
                <a16:creationId xmlns="" xmlns:a16="http://schemas.microsoft.com/office/drawing/2014/main" id="{E69A463A-DCD8-4DEE-6A73-044F7B9042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833608"/>
            <a:ext cx="6096000" cy="500434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 xmlns:a16="http://schemas.microsoft.com/office/drawing/2014/main" id="{A556358A-1221-1B33-9605-636BF1844B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15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 xmlns:a16="http://schemas.microsoft.com/office/drawing/2014/main" id="{08977D5A-3CE0-5936-80D7-A88FD3CB0262}"/>
              </a:ext>
            </a:extLst>
          </p:cNvPr>
          <p:cNvPicPr>
            <a:picLocks noChangeAspect="1"/>
          </p:cNvPicPr>
          <p:nvPr/>
        </p:nvPicPr>
        <p:blipFill>
          <a:blip r:embed="rId5"/>
          <a:stretch>
            <a:fillRect/>
          </a:stretch>
        </p:blipFill>
        <p:spPr>
          <a:xfrm>
            <a:off x="0" y="0"/>
            <a:ext cx="957155" cy="762066"/>
          </a:xfrm>
          <a:prstGeom prst="rect">
            <a:avLst/>
          </a:prstGeom>
        </p:spPr>
      </p:pic>
      <p:sp>
        <p:nvSpPr>
          <p:cNvPr id="5" name="TextBox 4">
            <a:extLst>
              <a:ext uri="{FF2B5EF4-FFF2-40B4-BE49-F238E27FC236}">
                <a16:creationId xmlns="" xmlns:a16="http://schemas.microsoft.com/office/drawing/2014/main" id="{BFB8A126-31B1-C7E5-FAE1-8866E0C5C3B3}"/>
              </a:ext>
            </a:extLst>
          </p:cNvPr>
          <p:cNvSpPr txBox="1"/>
          <p:nvPr/>
        </p:nvSpPr>
        <p:spPr>
          <a:xfrm>
            <a:off x="6862011" y="413111"/>
            <a:ext cx="3352800" cy="1464231"/>
          </a:xfrm>
          <a:prstGeom prst="roundRect">
            <a:avLst/>
          </a:prstGeom>
          <a:solidFill>
            <a:schemeClr val="accent5">
              <a:lumMod val="20000"/>
              <a:lumOff val="80000"/>
            </a:schemeClr>
          </a:solidFill>
          <a:ln w="28575">
            <a:solidFill>
              <a:srgbClr val="217875"/>
            </a:solidFill>
            <a:prstDash val="sysDash"/>
          </a:ln>
        </p:spPr>
        <p:txBody>
          <a:bodyPr wrap="square">
            <a:spAutoFit/>
          </a:bodyPr>
          <a:lstStyle/>
          <a:p>
            <a:pPr algn="ctr"/>
            <a:r>
              <a:rPr lang="en-US" sz="4000" b="1" dirty="0" err="1">
                <a:solidFill>
                  <a:srgbClr val="FF0000"/>
                </a:solidFill>
                <a:latin typeface="Nunito Black" pitchFamily="2" charset="0"/>
                <a:cs typeface="Baloo 2 SemiBold" pitchFamily="2" charset="0"/>
              </a:rPr>
              <a:t>Luyện</a:t>
            </a:r>
            <a:r>
              <a:rPr lang="en-US" sz="4000" b="1" dirty="0">
                <a:solidFill>
                  <a:srgbClr val="FF0000"/>
                </a:solidFill>
                <a:latin typeface="Nunito Black" pitchFamily="2" charset="0"/>
                <a:cs typeface="Baloo 2 SemiBold" pitchFamily="2" charset="0"/>
              </a:rPr>
              <a:t> </a:t>
            </a:r>
            <a:r>
              <a:rPr lang="en-US" sz="4000" b="1" err="1">
                <a:solidFill>
                  <a:srgbClr val="FF0000"/>
                </a:solidFill>
                <a:latin typeface="Nunito Black" pitchFamily="2" charset="0"/>
                <a:cs typeface="Baloo 2 SemiBold" pitchFamily="2" charset="0"/>
              </a:rPr>
              <a:t>đọc</a:t>
            </a:r>
            <a:r>
              <a:rPr lang="en-US" sz="4000" b="1">
                <a:solidFill>
                  <a:srgbClr val="FF0000"/>
                </a:solidFill>
                <a:latin typeface="Nunito Black" pitchFamily="2" charset="0"/>
                <a:cs typeface="Baloo 2 SemiBold" pitchFamily="2" charset="0"/>
              </a:rPr>
              <a:t> </a:t>
            </a:r>
          </a:p>
          <a:p>
            <a:pPr algn="ctr"/>
            <a:r>
              <a:rPr lang="en-US" sz="4000" b="1">
                <a:solidFill>
                  <a:srgbClr val="FF0000"/>
                </a:solidFill>
                <a:latin typeface="Nunito Black" pitchFamily="2" charset="0"/>
                <a:cs typeface="Baloo 2 SemiBold" pitchFamily="2" charset="0"/>
              </a:rPr>
              <a:t>từ </a:t>
            </a:r>
            <a:r>
              <a:rPr lang="en-US" sz="4000" b="1" dirty="0" err="1">
                <a:solidFill>
                  <a:srgbClr val="FF0000"/>
                </a:solidFill>
                <a:latin typeface="Nunito Black" pitchFamily="2" charset="0"/>
                <a:cs typeface="Baloo 2 SemiBold" pitchFamily="2" charset="0"/>
              </a:rPr>
              <a:t>khó</a:t>
            </a:r>
            <a:endParaRPr lang="en-US" sz="4000" b="1" dirty="0">
              <a:solidFill>
                <a:srgbClr val="FF0000"/>
              </a:solidFill>
              <a:latin typeface="Nunito Black" pitchFamily="2" charset="0"/>
              <a:cs typeface="Baloo 2 SemiBold" pitchFamily="2" charset="0"/>
            </a:endParaRPr>
          </a:p>
        </p:txBody>
      </p:sp>
      <p:sp>
        <p:nvSpPr>
          <p:cNvPr id="12" name="TextBox 11">
            <a:extLst>
              <a:ext uri="{FF2B5EF4-FFF2-40B4-BE49-F238E27FC236}">
                <a16:creationId xmlns="" xmlns:a16="http://schemas.microsoft.com/office/drawing/2014/main" id="{2937F43F-4D76-833B-A6BF-5D0E3A3ACA5C}"/>
              </a:ext>
            </a:extLst>
          </p:cNvPr>
          <p:cNvSpPr txBox="1"/>
          <p:nvPr/>
        </p:nvSpPr>
        <p:spPr>
          <a:xfrm>
            <a:off x="2823411" y="424345"/>
            <a:ext cx="2739189" cy="584775"/>
          </a:xfrm>
          <a:prstGeom prst="rect">
            <a:avLst/>
          </a:prstGeom>
          <a:noFill/>
        </p:spPr>
        <p:txBody>
          <a:bodyPr wrap="square">
            <a:spAutoFit/>
          </a:bodyPr>
          <a:lstStyle/>
          <a:p>
            <a:pPr algn="ctr"/>
            <a:r>
              <a:rPr lang="en-US" sz="3200">
                <a:solidFill>
                  <a:srgbClr val="002060"/>
                </a:solidFill>
                <a:latin typeface="Nunito Black" pitchFamily="2" charset="0"/>
                <a:cs typeface="Baloo 2 SemiBold" pitchFamily="2" charset="0"/>
              </a:rPr>
              <a:t>Kì lạ</a:t>
            </a:r>
            <a:endParaRPr lang="en-US" sz="3200" dirty="0">
              <a:solidFill>
                <a:srgbClr val="002060"/>
              </a:solidFill>
              <a:latin typeface="Nunito Black" pitchFamily="2" charset="0"/>
              <a:cs typeface="Baloo 2 SemiBold" pitchFamily="2" charset="0"/>
            </a:endParaRPr>
          </a:p>
        </p:txBody>
      </p:sp>
      <p:sp>
        <p:nvSpPr>
          <p:cNvPr id="14" name="TextBox 13">
            <a:extLst>
              <a:ext uri="{FF2B5EF4-FFF2-40B4-BE49-F238E27FC236}">
                <a16:creationId xmlns="" xmlns:a16="http://schemas.microsoft.com/office/drawing/2014/main" id="{56B26E00-652F-D8FE-6E9F-9238A04177ED}"/>
              </a:ext>
            </a:extLst>
          </p:cNvPr>
          <p:cNvSpPr txBox="1"/>
          <p:nvPr/>
        </p:nvSpPr>
        <p:spPr>
          <a:xfrm>
            <a:off x="2823411" y="1935172"/>
            <a:ext cx="2739189" cy="584775"/>
          </a:xfrm>
          <a:prstGeom prst="rect">
            <a:avLst/>
          </a:prstGeom>
          <a:noFill/>
        </p:spPr>
        <p:txBody>
          <a:bodyPr wrap="square">
            <a:spAutoFit/>
          </a:bodyPr>
          <a:lstStyle/>
          <a:p>
            <a:pPr algn="ctr"/>
            <a:r>
              <a:rPr lang="en-US" sz="3200">
                <a:solidFill>
                  <a:srgbClr val="002060"/>
                </a:solidFill>
                <a:latin typeface="Nunito Black" pitchFamily="2" charset="0"/>
                <a:cs typeface="Baloo 2 SemiBold" pitchFamily="2" charset="0"/>
              </a:rPr>
              <a:t>Đủng đỉnh</a:t>
            </a:r>
            <a:endParaRPr lang="en-US" sz="3200" dirty="0">
              <a:solidFill>
                <a:srgbClr val="002060"/>
              </a:solidFill>
              <a:latin typeface="Nunito Black" pitchFamily="2" charset="0"/>
              <a:cs typeface="Baloo 2 SemiBold" pitchFamily="2" charset="0"/>
            </a:endParaRPr>
          </a:p>
        </p:txBody>
      </p:sp>
      <p:sp>
        <p:nvSpPr>
          <p:cNvPr id="15" name="TextBox 14">
            <a:extLst>
              <a:ext uri="{FF2B5EF4-FFF2-40B4-BE49-F238E27FC236}">
                <a16:creationId xmlns="" xmlns:a16="http://schemas.microsoft.com/office/drawing/2014/main" id="{DFF9164D-DCAB-8727-B1AB-CA77E5515FA2}"/>
              </a:ext>
            </a:extLst>
          </p:cNvPr>
          <p:cNvSpPr txBox="1"/>
          <p:nvPr/>
        </p:nvSpPr>
        <p:spPr>
          <a:xfrm>
            <a:off x="2899611" y="5029200"/>
            <a:ext cx="2739189" cy="584775"/>
          </a:xfrm>
          <a:prstGeom prst="rect">
            <a:avLst/>
          </a:prstGeom>
          <a:noFill/>
        </p:spPr>
        <p:txBody>
          <a:bodyPr wrap="square">
            <a:spAutoFit/>
          </a:bodyPr>
          <a:lstStyle/>
          <a:p>
            <a:pPr algn="ctr"/>
            <a:r>
              <a:rPr lang="en-US" sz="3200">
                <a:solidFill>
                  <a:srgbClr val="002060"/>
                </a:solidFill>
                <a:latin typeface="Nunito Black" pitchFamily="2" charset="0"/>
                <a:cs typeface="Baloo 2 SemiBold" pitchFamily="2" charset="0"/>
              </a:rPr>
              <a:t>lấp lánh</a:t>
            </a:r>
            <a:endParaRPr lang="en-US" sz="3200" dirty="0">
              <a:solidFill>
                <a:srgbClr val="002060"/>
              </a:solidFill>
              <a:latin typeface="Nunito Black" pitchFamily="2" charset="0"/>
              <a:cs typeface="Baloo 2 SemiBold" pitchFamily="2" charset="0"/>
            </a:endParaRPr>
          </a:p>
        </p:txBody>
      </p:sp>
      <p:sp>
        <p:nvSpPr>
          <p:cNvPr id="16" name="TextBox 15">
            <a:extLst>
              <a:ext uri="{FF2B5EF4-FFF2-40B4-BE49-F238E27FC236}">
                <a16:creationId xmlns="" xmlns:a16="http://schemas.microsoft.com/office/drawing/2014/main" id="{DF9F3DDC-B052-5EF1-C01C-BF81D8400C34}"/>
              </a:ext>
            </a:extLst>
          </p:cNvPr>
          <p:cNvSpPr txBox="1"/>
          <p:nvPr/>
        </p:nvSpPr>
        <p:spPr>
          <a:xfrm>
            <a:off x="2975811" y="3585985"/>
            <a:ext cx="2739189" cy="584775"/>
          </a:xfrm>
          <a:prstGeom prst="rect">
            <a:avLst/>
          </a:prstGeom>
          <a:noFill/>
        </p:spPr>
        <p:txBody>
          <a:bodyPr wrap="square">
            <a:spAutoFit/>
          </a:bodyPr>
          <a:lstStyle/>
          <a:p>
            <a:pPr algn="ctr"/>
            <a:r>
              <a:rPr lang="en-US" sz="3100">
                <a:solidFill>
                  <a:srgbClr val="002060"/>
                </a:solidFill>
                <a:latin typeface="Nunito Black" pitchFamily="2" charset="0"/>
                <a:cs typeface="Baloo 2 SemiBold" pitchFamily="2" charset="0"/>
              </a:rPr>
              <a:t>Sung sướng</a:t>
            </a:r>
            <a:endParaRPr lang="en-US" sz="3100" dirty="0">
              <a:solidFill>
                <a:srgbClr val="002060"/>
              </a:solidFill>
              <a:latin typeface="Nunito Black" pitchFamily="2" charset="0"/>
              <a:cs typeface="Baloo 2 SemiBold" pitchFamily="2" charset="0"/>
            </a:endParaRPr>
          </a:p>
        </p:txBody>
      </p:sp>
    </p:spTree>
    <p:extLst>
      <p:ext uri="{BB962C8B-B14F-4D97-AF65-F5344CB8AC3E}">
        <p14:creationId xmlns:p14="http://schemas.microsoft.com/office/powerpoint/2010/main" val="34191630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p:bldP spid="14" grpId="0"/>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462880E0-8BB0-5B02-CB07-C4FF06E2027D}"/>
              </a:ext>
            </a:extLst>
          </p:cNvPr>
          <p:cNvPicPr>
            <a:picLocks noChangeAspect="1"/>
          </p:cNvPicPr>
          <p:nvPr/>
        </p:nvPicPr>
        <p:blipFill>
          <a:blip r:embed="rId3"/>
          <a:stretch>
            <a:fillRect/>
          </a:stretch>
        </p:blipFill>
        <p:spPr>
          <a:xfrm>
            <a:off x="3886200" y="990600"/>
            <a:ext cx="8305800" cy="5867400"/>
          </a:xfrm>
          <a:prstGeom prst="rect">
            <a:avLst/>
          </a:prstGeom>
        </p:spPr>
      </p:pic>
      <p:pic>
        <p:nvPicPr>
          <p:cNvPr id="8" name="Picture 7">
            <a:extLst>
              <a:ext uri="{FF2B5EF4-FFF2-40B4-BE49-F238E27FC236}">
                <a16:creationId xmlns="" xmlns:a16="http://schemas.microsoft.com/office/drawing/2014/main" id="{08977D5A-3CE0-5936-80D7-A88FD3CB0262}"/>
              </a:ext>
            </a:extLst>
          </p:cNvPr>
          <p:cNvPicPr>
            <a:picLocks noChangeAspect="1"/>
          </p:cNvPicPr>
          <p:nvPr/>
        </p:nvPicPr>
        <p:blipFill>
          <a:blip r:embed="rId4"/>
          <a:stretch>
            <a:fillRect/>
          </a:stretch>
        </p:blipFill>
        <p:spPr>
          <a:xfrm>
            <a:off x="0" y="24063"/>
            <a:ext cx="957155" cy="762066"/>
          </a:xfrm>
          <a:prstGeom prst="rect">
            <a:avLst/>
          </a:prstGeom>
        </p:spPr>
      </p:pic>
      <p:sp>
        <p:nvSpPr>
          <p:cNvPr id="12" name="TextBox 11">
            <a:extLst>
              <a:ext uri="{FF2B5EF4-FFF2-40B4-BE49-F238E27FC236}">
                <a16:creationId xmlns="" xmlns:a16="http://schemas.microsoft.com/office/drawing/2014/main" id="{7CCD22EC-874E-9810-7272-0254E6F7D431}"/>
              </a:ext>
            </a:extLst>
          </p:cNvPr>
          <p:cNvSpPr txBox="1"/>
          <p:nvPr/>
        </p:nvSpPr>
        <p:spPr>
          <a:xfrm>
            <a:off x="152400" y="2514600"/>
            <a:ext cx="3886200" cy="1055608"/>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rgbClr val="06C233"/>
                </a:solidFill>
                <a:latin typeface="Nunito Black" pitchFamily="2" charset="0"/>
                <a:cs typeface="Baloo 2 SemiBold" pitchFamily="2" charset="0"/>
              </a:rPr>
              <a:t>Ngắt</a:t>
            </a:r>
            <a:r>
              <a:rPr lang="en-US" sz="2800" dirty="0">
                <a:solidFill>
                  <a:srgbClr val="06C233"/>
                </a:solidFill>
                <a:latin typeface="Nunito Black" pitchFamily="2" charset="0"/>
                <a:cs typeface="Baloo 2 SemiBold" pitchFamily="2" charset="0"/>
              </a:rPr>
              <a:t> </a:t>
            </a:r>
            <a:r>
              <a:rPr lang="en-US" sz="2800" dirty="0" err="1">
                <a:solidFill>
                  <a:srgbClr val="06C233"/>
                </a:solidFill>
                <a:latin typeface="Nunito Black" pitchFamily="2" charset="0"/>
                <a:cs typeface="Baloo 2 SemiBold" pitchFamily="2" charset="0"/>
              </a:rPr>
              <a:t>nghỉ</a:t>
            </a:r>
            <a:r>
              <a:rPr lang="en-US" sz="2800" dirty="0">
                <a:solidFill>
                  <a:srgbClr val="06C233"/>
                </a:solidFill>
                <a:latin typeface="Nunito Black" pitchFamily="2" charset="0"/>
                <a:cs typeface="Baloo 2 SemiBold" pitchFamily="2" charset="0"/>
              </a:rPr>
              <a:t> </a:t>
            </a:r>
            <a:r>
              <a:rPr lang="en-US" sz="2800" dirty="0" err="1">
                <a:solidFill>
                  <a:srgbClr val="06C233"/>
                </a:solidFill>
                <a:latin typeface="Nunito Black" pitchFamily="2" charset="0"/>
                <a:cs typeface="Baloo 2 SemiBold" pitchFamily="2" charset="0"/>
              </a:rPr>
              <a:t>theo</a:t>
            </a:r>
            <a:r>
              <a:rPr lang="en-US" sz="2800" dirty="0">
                <a:solidFill>
                  <a:srgbClr val="06C233"/>
                </a:solidFill>
                <a:latin typeface="Nunito Black" pitchFamily="2" charset="0"/>
                <a:cs typeface="Baloo 2 SemiBold" pitchFamily="2" charset="0"/>
              </a:rPr>
              <a:t> </a:t>
            </a:r>
            <a:r>
              <a:rPr lang="en-US" sz="2800" err="1">
                <a:solidFill>
                  <a:srgbClr val="06C233"/>
                </a:solidFill>
                <a:latin typeface="Nunito Black" pitchFamily="2" charset="0"/>
                <a:cs typeface="Baloo 2 SemiBold" pitchFamily="2" charset="0"/>
              </a:rPr>
              <a:t>đúng</a:t>
            </a:r>
            <a:r>
              <a:rPr lang="en-US" sz="2800">
                <a:solidFill>
                  <a:srgbClr val="06C233"/>
                </a:solidFill>
                <a:latin typeface="Nunito Black" pitchFamily="2" charset="0"/>
                <a:cs typeface="Baloo 2 SemiBold" pitchFamily="2" charset="0"/>
              </a:rPr>
              <a:t> </a:t>
            </a:r>
          </a:p>
          <a:p>
            <a:pPr algn="ctr"/>
            <a:r>
              <a:rPr lang="en-US" sz="2800">
                <a:solidFill>
                  <a:srgbClr val="06C233"/>
                </a:solidFill>
                <a:latin typeface="Nunito Black" pitchFamily="2" charset="0"/>
                <a:cs typeface="Baloo 2 SemiBold" pitchFamily="2" charset="0"/>
              </a:rPr>
              <a:t>từng </a:t>
            </a:r>
            <a:r>
              <a:rPr lang="en-US" sz="2800" dirty="0" err="1">
                <a:solidFill>
                  <a:srgbClr val="06C233"/>
                </a:solidFill>
                <a:latin typeface="Nunito Black" pitchFamily="2" charset="0"/>
                <a:cs typeface="Baloo 2 SemiBold" pitchFamily="2" charset="0"/>
              </a:rPr>
              <a:t>dòng</a:t>
            </a:r>
            <a:r>
              <a:rPr lang="en-US" sz="2800" dirty="0">
                <a:solidFill>
                  <a:srgbClr val="06C233"/>
                </a:solidFill>
                <a:latin typeface="Nunito Black" pitchFamily="2" charset="0"/>
                <a:cs typeface="Baloo 2 SemiBold" pitchFamily="2" charset="0"/>
              </a:rPr>
              <a:t> </a:t>
            </a:r>
            <a:r>
              <a:rPr lang="en-US" sz="2800" dirty="0" err="1">
                <a:solidFill>
                  <a:srgbClr val="06C233"/>
                </a:solidFill>
                <a:latin typeface="Nunito Black" pitchFamily="2" charset="0"/>
                <a:cs typeface="Baloo 2 SemiBold" pitchFamily="2" charset="0"/>
              </a:rPr>
              <a:t>thơ</a:t>
            </a:r>
            <a:endParaRPr lang="en-US" sz="2800" dirty="0">
              <a:solidFill>
                <a:srgbClr val="06C233"/>
              </a:solidFill>
              <a:latin typeface="Nunito Black" pitchFamily="2" charset="0"/>
              <a:cs typeface="Baloo 2 SemiBold" pitchFamily="2" charset="0"/>
            </a:endParaRPr>
          </a:p>
        </p:txBody>
      </p:sp>
      <p:sp>
        <p:nvSpPr>
          <p:cNvPr id="10" name="TextBox 9">
            <a:extLst>
              <a:ext uri="{FF2B5EF4-FFF2-40B4-BE49-F238E27FC236}">
                <a16:creationId xmlns="" xmlns:a16="http://schemas.microsoft.com/office/drawing/2014/main" id="{28462841-9E24-1C6B-36C4-07A9935ABEC5}"/>
              </a:ext>
            </a:extLst>
          </p:cNvPr>
          <p:cNvSpPr txBox="1"/>
          <p:nvPr/>
        </p:nvSpPr>
        <p:spPr>
          <a:xfrm>
            <a:off x="1371600" y="782118"/>
            <a:ext cx="4724400" cy="783193"/>
          </a:xfrm>
          <a:prstGeom prst="roundRect">
            <a:avLst/>
          </a:prstGeom>
          <a:solidFill>
            <a:schemeClr val="accent5">
              <a:lumMod val="20000"/>
              <a:lumOff val="80000"/>
            </a:schemeClr>
          </a:solidFill>
          <a:ln w="28575">
            <a:solidFill>
              <a:srgbClr val="217875"/>
            </a:solidFill>
            <a:prstDash val="sysDash"/>
          </a:ln>
        </p:spPr>
        <p:txBody>
          <a:bodyPr wrap="square">
            <a:spAutoFit/>
          </a:bodyPr>
          <a:lstStyle/>
          <a:p>
            <a:pPr algn="ctr"/>
            <a:r>
              <a:rPr lang="en-US" sz="4000" b="1" dirty="0" err="1">
                <a:solidFill>
                  <a:srgbClr val="FF0000"/>
                </a:solidFill>
                <a:latin typeface="Nunito Black" pitchFamily="2" charset="0"/>
                <a:cs typeface="Baloo 2 SemiBold" pitchFamily="2" charset="0"/>
              </a:rPr>
              <a:t>Luyện</a:t>
            </a:r>
            <a:r>
              <a:rPr lang="en-US" sz="4000" b="1" dirty="0">
                <a:solidFill>
                  <a:srgbClr val="FF0000"/>
                </a:solidFill>
                <a:latin typeface="Nunito Black" pitchFamily="2" charset="0"/>
                <a:cs typeface="Baloo 2 SemiBold" pitchFamily="2" charset="0"/>
              </a:rPr>
              <a:t> </a:t>
            </a:r>
            <a:r>
              <a:rPr lang="en-US" sz="4000" b="1" err="1">
                <a:solidFill>
                  <a:srgbClr val="FF0000"/>
                </a:solidFill>
                <a:latin typeface="Nunito Black" pitchFamily="2" charset="0"/>
                <a:cs typeface="Baloo 2 SemiBold" pitchFamily="2" charset="0"/>
              </a:rPr>
              <a:t>đọc</a:t>
            </a:r>
            <a:r>
              <a:rPr lang="en-US" sz="4000" b="1">
                <a:solidFill>
                  <a:srgbClr val="FF0000"/>
                </a:solidFill>
                <a:latin typeface="Nunito Black" pitchFamily="2" charset="0"/>
                <a:cs typeface="Baloo 2 SemiBold" pitchFamily="2" charset="0"/>
              </a:rPr>
              <a:t> câu</a:t>
            </a:r>
            <a:endParaRPr lang="en-US" sz="4000" b="1" dirty="0">
              <a:solidFill>
                <a:srgbClr val="FF0000"/>
              </a:solidFill>
              <a:latin typeface="Nunito Black" pitchFamily="2" charset="0"/>
              <a:cs typeface="Baloo 2 SemiBold" pitchFamily="2" charset="0"/>
            </a:endParaRPr>
          </a:p>
        </p:txBody>
      </p:sp>
    </p:spTree>
    <p:extLst>
      <p:ext uri="{BB962C8B-B14F-4D97-AF65-F5344CB8AC3E}">
        <p14:creationId xmlns:p14="http://schemas.microsoft.com/office/powerpoint/2010/main" val="406777657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Theme1" id="{072C5764-E3E5-47DB-A6CA-2D7C55A0B602}" vid="{B8EEDAA0-B667-4F93-AD67-DE2A39DAA80E}"/>
    </a:ext>
  </a:extLst>
</a:theme>
</file>

<file path=ppt/theme/theme3.xml><?xml version="1.0" encoding="utf-8"?>
<a:theme xmlns:a="http://schemas.openxmlformats.org/drawingml/2006/main" name="1_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Theme1" id="{072C5764-E3E5-47DB-A6CA-2D7C55A0B602}" vid="{B8EEDAA0-B667-4F93-AD67-DE2A39DAA80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1904</TotalTime>
  <Words>1207</Words>
  <Application>Microsoft Office PowerPoint</Application>
  <PresentationFormat>Custom</PresentationFormat>
  <Paragraphs>205</Paragraphs>
  <Slides>34</Slides>
  <Notes>0</Notes>
  <HiddenSlides>0</HiddenSlides>
  <MMClips>0</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34</vt:i4>
      </vt:variant>
    </vt:vector>
  </HeadingPairs>
  <TitlesOfParts>
    <vt:vector size="54" baseType="lpstr">
      <vt:lpstr>Arial</vt:lpstr>
      <vt:lpstr>Tahoma</vt:lpstr>
      <vt:lpstr>Sigmar One</vt:lpstr>
      <vt:lpstr>OpenSans</vt:lpstr>
      <vt:lpstr>Open Sans Extrabold</vt:lpstr>
      <vt:lpstr>Open Sans</vt:lpstr>
      <vt:lpstr>#9Slide03 Arima Madurai Black</vt:lpstr>
      <vt:lpstr>Sriracha</vt:lpstr>
      <vt:lpstr>Baloo 2 SemiBold</vt:lpstr>
      <vt:lpstr>KaiTi</vt:lpstr>
      <vt:lpstr>Baloo 2 Medium</vt:lpstr>
      <vt:lpstr>Alibaba PuHuiTi</vt:lpstr>
      <vt:lpstr>Nunito</vt:lpstr>
      <vt:lpstr>#9Slide03 AmpleSoft Bold</vt:lpstr>
      <vt:lpstr>Calibri</vt:lpstr>
      <vt:lpstr>Nunito Black</vt:lpstr>
      <vt:lpstr>宋体</vt:lpstr>
      <vt:lpstr>Office Theme</vt:lpstr>
      <vt:lpstr>Theme1</vt:lpstr>
      <vt:lpstr>1_Theme1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Nhiều màu sắc Họa tiết và Hình dạng Trừu tượng Đoán bức hình Bản thuyết trình Vui nhộn</dc:title>
  <dc:creator>Admin</dc:creator>
  <cp:lastModifiedBy>Admin</cp:lastModifiedBy>
  <cp:revision>88</cp:revision>
  <dcterms:created xsi:type="dcterms:W3CDTF">2006-08-16T00:00:00Z</dcterms:created>
  <dcterms:modified xsi:type="dcterms:W3CDTF">2024-06-09T14:49:41Z</dcterms:modified>
  <dc:identifier>DAFDiO2oNAs</dc:identifier>
</cp:coreProperties>
</file>