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5"/>
  </p:notesMasterIdLst>
  <p:sldIdLst>
    <p:sldId id="256" r:id="rId2"/>
    <p:sldId id="257" r:id="rId3"/>
    <p:sldId id="349" r:id="rId4"/>
    <p:sldId id="341" r:id="rId5"/>
    <p:sldId id="342" r:id="rId6"/>
    <p:sldId id="350" r:id="rId7"/>
    <p:sldId id="351" r:id="rId8"/>
    <p:sldId id="348" r:id="rId9"/>
    <p:sldId id="352" r:id="rId10"/>
    <p:sldId id="353" r:id="rId11"/>
    <p:sldId id="346" r:id="rId12"/>
    <p:sldId id="354" r:id="rId13"/>
    <p:sldId id="355" r:id="rId14"/>
    <p:sldId id="357" r:id="rId15"/>
    <p:sldId id="358" r:id="rId16"/>
    <p:sldId id="359" r:id="rId17"/>
    <p:sldId id="360" r:id="rId18"/>
    <p:sldId id="361" r:id="rId19"/>
    <p:sldId id="362" r:id="rId20"/>
    <p:sldId id="363" r:id="rId21"/>
    <p:sldId id="364" r:id="rId22"/>
    <p:sldId id="365" r:id="rId23"/>
    <p:sldId id="366" r:id="rId24"/>
  </p:sldIdLst>
  <p:sldSz cx="12192000" cy="6858000"/>
  <p:notesSz cx="6858000" cy="9144000"/>
  <p:embeddedFontLst>
    <p:embeddedFont>
      <p:font typeface="Calibri Light" pitchFamily="34" charset="0"/>
      <p:regular r:id="rId26"/>
      <p:italic r:id="rId27"/>
    </p:embeddedFont>
    <p:embeddedFont>
      <p:font typeface="HP001 4 hàng" charset="0"/>
      <p:regular r:id="rId28"/>
      <p:bold r:id="rId29"/>
    </p:embeddedFont>
    <p:embeddedFont>
      <p:font typeface="Calibri"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3838"/>
    <a:srgbClr val="FF8584"/>
    <a:srgbClr val="FF99FF"/>
    <a:srgbClr val="0998DE"/>
    <a:srgbClr val="86D5FE"/>
    <a:srgbClr val="FB9006"/>
    <a:srgbClr val="FFD383"/>
    <a:srgbClr val="FF7E7D"/>
    <a:srgbClr val="6ABA00"/>
    <a:srgbClr val="2E6C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5" autoAdjust="0"/>
    <p:restoredTop sz="84521" autoAdjust="0"/>
  </p:normalViewPr>
  <p:slideViewPr>
    <p:cSldViewPr snapToGrid="0">
      <p:cViewPr varScale="1">
        <p:scale>
          <a:sx n="62" d="100"/>
          <a:sy n="62" d="100"/>
        </p:scale>
        <p:origin x="-93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299357-1F56-4F05-9789-97BA0DA5BF96}" type="datetimeFigureOut">
              <a:rPr lang="en-US" smtClean="0"/>
              <a:t>6/9/2024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D244F-5014-432A-8583-219F3AE89BB8}" type="slidenum">
              <a:rPr lang="en-US" smtClean="0"/>
              <a:t>‹#›</a:t>
            </a:fld>
            <a:endParaRPr lang="en-US"/>
          </a:p>
        </p:txBody>
      </p:sp>
    </p:spTree>
    <p:extLst>
      <p:ext uri="{BB962C8B-B14F-4D97-AF65-F5344CB8AC3E}">
        <p14:creationId xmlns:p14="http://schemas.microsoft.com/office/powerpoint/2010/main" val="550742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3a6b94ddb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3a6b94ddb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0807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12b1de1f879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12b1de1f87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i="0" dirty="0"/>
          </a:p>
        </p:txBody>
      </p:sp>
    </p:spTree>
    <p:extLst>
      <p:ext uri="{BB962C8B-B14F-4D97-AF65-F5344CB8AC3E}">
        <p14:creationId xmlns:p14="http://schemas.microsoft.com/office/powerpoint/2010/main" val="2775706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58D244F-5014-432A-8583-219F3AE89BB8}" type="slidenum">
              <a:rPr lang="en-US" smtClean="0"/>
              <a:t>13</a:t>
            </a:fld>
            <a:endParaRPr lang="en-US"/>
          </a:p>
        </p:txBody>
      </p:sp>
    </p:spTree>
    <p:extLst>
      <p:ext uri="{BB962C8B-B14F-4D97-AF65-F5344CB8AC3E}">
        <p14:creationId xmlns:p14="http://schemas.microsoft.com/office/powerpoint/2010/main" val="2006992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3a6b94ddb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3a6b94ddb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129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3a6b94ddb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3a6b94ddb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9797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58D244F-5014-432A-8583-219F3AE89BB8}" type="slidenum">
              <a:rPr lang="en-US" smtClean="0"/>
              <a:t>16</a:t>
            </a:fld>
            <a:endParaRPr lang="en-US"/>
          </a:p>
        </p:txBody>
      </p:sp>
    </p:spTree>
    <p:extLst>
      <p:ext uri="{BB962C8B-B14F-4D97-AF65-F5344CB8AC3E}">
        <p14:creationId xmlns:p14="http://schemas.microsoft.com/office/powerpoint/2010/main" val="3112053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58D244F-5014-432A-8583-219F3AE89BB8}" type="slidenum">
              <a:rPr lang="en-US" smtClean="0"/>
              <a:t>17</a:t>
            </a:fld>
            <a:endParaRPr lang="en-US"/>
          </a:p>
        </p:txBody>
      </p:sp>
    </p:spTree>
    <p:extLst>
      <p:ext uri="{BB962C8B-B14F-4D97-AF65-F5344CB8AC3E}">
        <p14:creationId xmlns:p14="http://schemas.microsoft.com/office/powerpoint/2010/main" val="966066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58D244F-5014-432A-8583-219F3AE89BB8}" type="slidenum">
              <a:rPr lang="en-US" smtClean="0"/>
              <a:t>18</a:t>
            </a:fld>
            <a:endParaRPr lang="en-US"/>
          </a:p>
        </p:txBody>
      </p:sp>
    </p:spTree>
    <p:extLst>
      <p:ext uri="{BB962C8B-B14F-4D97-AF65-F5344CB8AC3E}">
        <p14:creationId xmlns:p14="http://schemas.microsoft.com/office/powerpoint/2010/main" val="2403221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58D244F-5014-432A-8583-219F3AE89BB8}" type="slidenum">
              <a:rPr lang="en-US" smtClean="0"/>
              <a:t>19</a:t>
            </a:fld>
            <a:endParaRPr lang="en-US"/>
          </a:p>
        </p:txBody>
      </p:sp>
    </p:spTree>
    <p:extLst>
      <p:ext uri="{BB962C8B-B14F-4D97-AF65-F5344CB8AC3E}">
        <p14:creationId xmlns:p14="http://schemas.microsoft.com/office/powerpoint/2010/main" val="923514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58D244F-5014-432A-8583-219F3AE89BB8}" type="slidenum">
              <a:rPr lang="en-US" smtClean="0"/>
              <a:t>20</a:t>
            </a:fld>
            <a:endParaRPr lang="en-US"/>
          </a:p>
        </p:txBody>
      </p:sp>
    </p:spTree>
    <p:extLst>
      <p:ext uri="{BB962C8B-B14F-4D97-AF65-F5344CB8AC3E}">
        <p14:creationId xmlns:p14="http://schemas.microsoft.com/office/powerpoint/2010/main" val="4025794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58D244F-5014-432A-8583-219F3AE89BB8}" type="slidenum">
              <a:rPr lang="en-US" smtClean="0"/>
              <a:t>21</a:t>
            </a:fld>
            <a:endParaRPr lang="en-US"/>
          </a:p>
        </p:txBody>
      </p:sp>
    </p:spTree>
    <p:extLst>
      <p:ext uri="{BB962C8B-B14F-4D97-AF65-F5344CB8AC3E}">
        <p14:creationId xmlns:p14="http://schemas.microsoft.com/office/powerpoint/2010/main" val="3073105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58D244F-5014-432A-8583-219F3AE89BB8}" type="slidenum">
              <a:rPr lang="en-US" smtClean="0"/>
              <a:t>4</a:t>
            </a:fld>
            <a:endParaRPr lang="en-US"/>
          </a:p>
        </p:txBody>
      </p:sp>
    </p:spTree>
    <p:extLst>
      <p:ext uri="{BB962C8B-B14F-4D97-AF65-F5344CB8AC3E}">
        <p14:creationId xmlns:p14="http://schemas.microsoft.com/office/powerpoint/2010/main" val="2146720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3a6b94ddb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3a6b94ddb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001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58D244F-5014-432A-8583-219F3AE89BB8}" type="slidenum">
              <a:rPr lang="en-US" smtClean="0"/>
              <a:t>23</a:t>
            </a:fld>
            <a:endParaRPr lang="en-US"/>
          </a:p>
        </p:txBody>
      </p:sp>
    </p:spTree>
    <p:extLst>
      <p:ext uri="{BB962C8B-B14F-4D97-AF65-F5344CB8AC3E}">
        <p14:creationId xmlns:p14="http://schemas.microsoft.com/office/powerpoint/2010/main" val="3055213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58D244F-5014-432A-8583-219F3AE89BB8}" type="slidenum">
              <a:rPr lang="en-US" smtClean="0"/>
              <a:t>5</a:t>
            </a:fld>
            <a:endParaRPr lang="en-US"/>
          </a:p>
        </p:txBody>
      </p:sp>
    </p:spTree>
    <p:extLst>
      <p:ext uri="{BB962C8B-B14F-4D97-AF65-F5344CB8AC3E}">
        <p14:creationId xmlns:p14="http://schemas.microsoft.com/office/powerpoint/2010/main" val="3765012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58D244F-5014-432A-8583-219F3AE89BB8}" type="slidenum">
              <a:rPr lang="en-US" smtClean="0"/>
              <a:t>6</a:t>
            </a:fld>
            <a:endParaRPr lang="en-US"/>
          </a:p>
        </p:txBody>
      </p:sp>
    </p:spTree>
    <p:extLst>
      <p:ext uri="{BB962C8B-B14F-4D97-AF65-F5344CB8AC3E}">
        <p14:creationId xmlns:p14="http://schemas.microsoft.com/office/powerpoint/2010/main" val="1007554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58D244F-5014-432A-8583-219F3AE89BB8}" type="slidenum">
              <a:rPr lang="en-US" smtClean="0"/>
              <a:t>7</a:t>
            </a:fld>
            <a:endParaRPr lang="en-US"/>
          </a:p>
        </p:txBody>
      </p:sp>
    </p:spTree>
    <p:extLst>
      <p:ext uri="{BB962C8B-B14F-4D97-AF65-F5344CB8AC3E}">
        <p14:creationId xmlns:p14="http://schemas.microsoft.com/office/powerpoint/2010/main" val="1707339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12b1de1f879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12b1de1f87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i="0" dirty="0"/>
          </a:p>
        </p:txBody>
      </p:sp>
    </p:spTree>
    <p:extLst>
      <p:ext uri="{BB962C8B-B14F-4D97-AF65-F5344CB8AC3E}">
        <p14:creationId xmlns:p14="http://schemas.microsoft.com/office/powerpoint/2010/main" val="2468423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58D244F-5014-432A-8583-219F3AE89BB8}" type="slidenum">
              <a:rPr lang="en-US" smtClean="0"/>
              <a:t>9</a:t>
            </a:fld>
            <a:endParaRPr lang="en-US"/>
          </a:p>
        </p:txBody>
      </p:sp>
    </p:spTree>
    <p:extLst>
      <p:ext uri="{BB962C8B-B14F-4D97-AF65-F5344CB8AC3E}">
        <p14:creationId xmlns:p14="http://schemas.microsoft.com/office/powerpoint/2010/main" val="914134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12b1de1f879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12b1de1f87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i="0" dirty="0"/>
          </a:p>
        </p:txBody>
      </p:sp>
    </p:spTree>
    <p:extLst>
      <p:ext uri="{BB962C8B-B14F-4D97-AF65-F5344CB8AC3E}">
        <p14:creationId xmlns:p14="http://schemas.microsoft.com/office/powerpoint/2010/main" val="693762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12b1de1f879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12b1de1f87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i="0" dirty="0"/>
          </a:p>
        </p:txBody>
      </p:sp>
    </p:spTree>
    <p:extLst>
      <p:ext uri="{BB962C8B-B14F-4D97-AF65-F5344CB8AC3E}">
        <p14:creationId xmlns:p14="http://schemas.microsoft.com/office/powerpoint/2010/main" val="584675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7475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0165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8422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99"/>
        <p:cNvGrpSpPr/>
        <p:nvPr/>
      </p:nvGrpSpPr>
      <p:grpSpPr>
        <a:xfrm>
          <a:off x="0" y="0"/>
          <a:ext cx="0" cy="0"/>
          <a:chOff x="0" y="0"/>
          <a:chExt cx="0" cy="0"/>
        </a:xfrm>
      </p:grpSpPr>
      <p:grpSp>
        <p:nvGrpSpPr>
          <p:cNvPr id="200" name="Google Shape;200;p17"/>
          <p:cNvGrpSpPr/>
          <p:nvPr/>
        </p:nvGrpSpPr>
        <p:grpSpPr>
          <a:xfrm rot="5400000">
            <a:off x="2323544" y="-2945039"/>
            <a:ext cx="7329403" cy="12813509"/>
            <a:chOff x="3750750" y="2350500"/>
            <a:chExt cx="638650" cy="649825"/>
          </a:xfrm>
        </p:grpSpPr>
        <p:sp>
          <p:nvSpPr>
            <p:cNvPr id="201" name="Google Shape;201;p17"/>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7"/>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7"/>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7"/>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7"/>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7"/>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 name="Google Shape;207;p1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2315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1223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46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0709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6738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3769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7528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8601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7566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2599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34.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3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3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6.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microsoft.com/office/2007/relationships/hdphoto" Target="../media/hdphoto2.wdp"/><Relationship Id="rId2" Type="http://schemas.openxmlformats.org/officeDocument/2006/relationships/notesSlide" Target="../notesSlides/notesSlide1.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B8544-67A3-4511-1486-085A64BA404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4F219AC6-7A7F-1AF0-6D2F-E16B50B15ECB}"/>
              </a:ext>
            </a:extLst>
          </p:cNvPr>
          <p:cNvSpPr>
            <a:spLocks noGrp="1"/>
          </p:cNvSpPr>
          <p:nvPr>
            <p:ph type="subTitle" idx="1"/>
          </p:nvPr>
        </p:nvSpPr>
        <p:spPr/>
        <p:txBody>
          <a:bodyPr/>
          <a:lstStyle/>
          <a:p>
            <a:endParaRPr lang="en-US"/>
          </a:p>
        </p:txBody>
      </p:sp>
      <p:graphicFrame>
        <p:nvGraphicFramePr>
          <p:cNvPr id="4" name="Table 10">
            <a:extLst>
              <a:ext uri="{FF2B5EF4-FFF2-40B4-BE49-F238E27FC236}">
                <a16:creationId xmlns:a16="http://schemas.microsoft.com/office/drawing/2014/main" xmlns="" id="{9EC9BBDA-BD51-F06D-CB3C-CE50CBA67A61}"/>
              </a:ext>
            </a:extLst>
          </p:cNvPr>
          <p:cNvGraphicFramePr>
            <a:graphicFrameLocks noGrp="1"/>
          </p:cNvGraphicFramePr>
          <p:nvPr/>
        </p:nvGraphicFramePr>
        <p:xfrm>
          <a:off x="-731520" y="609986"/>
          <a:ext cx="13173812" cy="6634004"/>
        </p:xfrm>
        <a:graphic>
          <a:graphicData uri="http://schemas.openxmlformats.org/drawingml/2006/table">
            <a:tbl>
              <a:tblPr firstRow="1" bandRow="1"/>
              <a:tblGrid>
                <a:gridCol w="257072">
                  <a:extLst>
                    <a:ext uri="{9D8B030D-6E8A-4147-A177-3AD203B41FA5}">
                      <a16:colId xmlns:a16="http://schemas.microsoft.com/office/drawing/2014/main" xmlns="" val="3141195527"/>
                    </a:ext>
                  </a:extLst>
                </a:gridCol>
                <a:gridCol w="257072">
                  <a:extLst>
                    <a:ext uri="{9D8B030D-6E8A-4147-A177-3AD203B41FA5}">
                      <a16:colId xmlns:a16="http://schemas.microsoft.com/office/drawing/2014/main" xmlns="" val="3151147950"/>
                    </a:ext>
                  </a:extLst>
                </a:gridCol>
                <a:gridCol w="257072">
                  <a:extLst>
                    <a:ext uri="{9D8B030D-6E8A-4147-A177-3AD203B41FA5}">
                      <a16:colId xmlns:a16="http://schemas.microsoft.com/office/drawing/2014/main" xmlns="" val="1514941707"/>
                    </a:ext>
                  </a:extLst>
                </a:gridCol>
                <a:gridCol w="257072">
                  <a:extLst>
                    <a:ext uri="{9D8B030D-6E8A-4147-A177-3AD203B41FA5}">
                      <a16:colId xmlns:a16="http://schemas.microsoft.com/office/drawing/2014/main" xmlns="" val="3092453757"/>
                    </a:ext>
                  </a:extLst>
                </a:gridCol>
                <a:gridCol w="257072">
                  <a:extLst>
                    <a:ext uri="{9D8B030D-6E8A-4147-A177-3AD203B41FA5}">
                      <a16:colId xmlns:a16="http://schemas.microsoft.com/office/drawing/2014/main" xmlns="" val="1705943820"/>
                    </a:ext>
                  </a:extLst>
                </a:gridCol>
                <a:gridCol w="257072">
                  <a:extLst>
                    <a:ext uri="{9D8B030D-6E8A-4147-A177-3AD203B41FA5}">
                      <a16:colId xmlns:a16="http://schemas.microsoft.com/office/drawing/2014/main" xmlns="" val="3899532901"/>
                    </a:ext>
                  </a:extLst>
                </a:gridCol>
                <a:gridCol w="257072">
                  <a:extLst>
                    <a:ext uri="{9D8B030D-6E8A-4147-A177-3AD203B41FA5}">
                      <a16:colId xmlns:a16="http://schemas.microsoft.com/office/drawing/2014/main" xmlns="" val="1504412709"/>
                    </a:ext>
                  </a:extLst>
                </a:gridCol>
                <a:gridCol w="257072">
                  <a:extLst>
                    <a:ext uri="{9D8B030D-6E8A-4147-A177-3AD203B41FA5}">
                      <a16:colId xmlns:a16="http://schemas.microsoft.com/office/drawing/2014/main" xmlns="" val="1466808307"/>
                    </a:ext>
                  </a:extLst>
                </a:gridCol>
                <a:gridCol w="257072">
                  <a:extLst>
                    <a:ext uri="{9D8B030D-6E8A-4147-A177-3AD203B41FA5}">
                      <a16:colId xmlns:a16="http://schemas.microsoft.com/office/drawing/2014/main" xmlns="" val="3502664633"/>
                    </a:ext>
                  </a:extLst>
                </a:gridCol>
                <a:gridCol w="257072">
                  <a:extLst>
                    <a:ext uri="{9D8B030D-6E8A-4147-A177-3AD203B41FA5}">
                      <a16:colId xmlns:a16="http://schemas.microsoft.com/office/drawing/2014/main" xmlns="" val="2380817918"/>
                    </a:ext>
                  </a:extLst>
                </a:gridCol>
                <a:gridCol w="257072">
                  <a:extLst>
                    <a:ext uri="{9D8B030D-6E8A-4147-A177-3AD203B41FA5}">
                      <a16:colId xmlns:a16="http://schemas.microsoft.com/office/drawing/2014/main" xmlns="" val="3543710229"/>
                    </a:ext>
                  </a:extLst>
                </a:gridCol>
                <a:gridCol w="257072">
                  <a:extLst>
                    <a:ext uri="{9D8B030D-6E8A-4147-A177-3AD203B41FA5}">
                      <a16:colId xmlns:a16="http://schemas.microsoft.com/office/drawing/2014/main" xmlns="" val="1226207747"/>
                    </a:ext>
                  </a:extLst>
                </a:gridCol>
                <a:gridCol w="257072">
                  <a:extLst>
                    <a:ext uri="{9D8B030D-6E8A-4147-A177-3AD203B41FA5}">
                      <a16:colId xmlns:a16="http://schemas.microsoft.com/office/drawing/2014/main" xmlns="" val="2622740893"/>
                    </a:ext>
                  </a:extLst>
                </a:gridCol>
                <a:gridCol w="257072">
                  <a:extLst>
                    <a:ext uri="{9D8B030D-6E8A-4147-A177-3AD203B41FA5}">
                      <a16:colId xmlns:a16="http://schemas.microsoft.com/office/drawing/2014/main" xmlns="" val="3358236929"/>
                    </a:ext>
                  </a:extLst>
                </a:gridCol>
                <a:gridCol w="257072">
                  <a:extLst>
                    <a:ext uri="{9D8B030D-6E8A-4147-A177-3AD203B41FA5}">
                      <a16:colId xmlns:a16="http://schemas.microsoft.com/office/drawing/2014/main" xmlns="" val="3794742099"/>
                    </a:ext>
                  </a:extLst>
                </a:gridCol>
                <a:gridCol w="257072">
                  <a:extLst>
                    <a:ext uri="{9D8B030D-6E8A-4147-A177-3AD203B41FA5}">
                      <a16:colId xmlns:a16="http://schemas.microsoft.com/office/drawing/2014/main" xmlns="" val="2906486690"/>
                    </a:ext>
                  </a:extLst>
                </a:gridCol>
                <a:gridCol w="257072">
                  <a:extLst>
                    <a:ext uri="{9D8B030D-6E8A-4147-A177-3AD203B41FA5}">
                      <a16:colId xmlns:a16="http://schemas.microsoft.com/office/drawing/2014/main" xmlns="" val="3922166840"/>
                    </a:ext>
                  </a:extLst>
                </a:gridCol>
                <a:gridCol w="257072">
                  <a:extLst>
                    <a:ext uri="{9D8B030D-6E8A-4147-A177-3AD203B41FA5}">
                      <a16:colId xmlns:a16="http://schemas.microsoft.com/office/drawing/2014/main" xmlns="" val="2779761096"/>
                    </a:ext>
                  </a:extLst>
                </a:gridCol>
                <a:gridCol w="257072">
                  <a:extLst>
                    <a:ext uri="{9D8B030D-6E8A-4147-A177-3AD203B41FA5}">
                      <a16:colId xmlns:a16="http://schemas.microsoft.com/office/drawing/2014/main" xmlns="" val="2495969157"/>
                    </a:ext>
                  </a:extLst>
                </a:gridCol>
                <a:gridCol w="257072">
                  <a:extLst>
                    <a:ext uri="{9D8B030D-6E8A-4147-A177-3AD203B41FA5}">
                      <a16:colId xmlns:a16="http://schemas.microsoft.com/office/drawing/2014/main" xmlns="" val="3626927592"/>
                    </a:ext>
                  </a:extLst>
                </a:gridCol>
                <a:gridCol w="257072">
                  <a:extLst>
                    <a:ext uri="{9D8B030D-6E8A-4147-A177-3AD203B41FA5}">
                      <a16:colId xmlns:a16="http://schemas.microsoft.com/office/drawing/2014/main" xmlns="" val="857701770"/>
                    </a:ext>
                  </a:extLst>
                </a:gridCol>
                <a:gridCol w="257072">
                  <a:extLst>
                    <a:ext uri="{9D8B030D-6E8A-4147-A177-3AD203B41FA5}">
                      <a16:colId xmlns:a16="http://schemas.microsoft.com/office/drawing/2014/main" xmlns="" val="2309374168"/>
                    </a:ext>
                  </a:extLst>
                </a:gridCol>
                <a:gridCol w="257072">
                  <a:extLst>
                    <a:ext uri="{9D8B030D-6E8A-4147-A177-3AD203B41FA5}">
                      <a16:colId xmlns:a16="http://schemas.microsoft.com/office/drawing/2014/main" xmlns="" val="2423937644"/>
                    </a:ext>
                  </a:extLst>
                </a:gridCol>
                <a:gridCol w="257072">
                  <a:extLst>
                    <a:ext uri="{9D8B030D-6E8A-4147-A177-3AD203B41FA5}">
                      <a16:colId xmlns:a16="http://schemas.microsoft.com/office/drawing/2014/main" xmlns="" val="3181772300"/>
                    </a:ext>
                  </a:extLst>
                </a:gridCol>
                <a:gridCol w="257072">
                  <a:extLst>
                    <a:ext uri="{9D8B030D-6E8A-4147-A177-3AD203B41FA5}">
                      <a16:colId xmlns:a16="http://schemas.microsoft.com/office/drawing/2014/main" xmlns="" val="917889513"/>
                    </a:ext>
                  </a:extLst>
                </a:gridCol>
                <a:gridCol w="257072">
                  <a:extLst>
                    <a:ext uri="{9D8B030D-6E8A-4147-A177-3AD203B41FA5}">
                      <a16:colId xmlns:a16="http://schemas.microsoft.com/office/drawing/2014/main" xmlns="" val="3900200873"/>
                    </a:ext>
                  </a:extLst>
                </a:gridCol>
                <a:gridCol w="257072">
                  <a:extLst>
                    <a:ext uri="{9D8B030D-6E8A-4147-A177-3AD203B41FA5}">
                      <a16:colId xmlns:a16="http://schemas.microsoft.com/office/drawing/2014/main" xmlns="" val="1110172280"/>
                    </a:ext>
                  </a:extLst>
                </a:gridCol>
                <a:gridCol w="257072">
                  <a:extLst>
                    <a:ext uri="{9D8B030D-6E8A-4147-A177-3AD203B41FA5}">
                      <a16:colId xmlns:a16="http://schemas.microsoft.com/office/drawing/2014/main" xmlns="" val="2790098732"/>
                    </a:ext>
                  </a:extLst>
                </a:gridCol>
                <a:gridCol w="257072">
                  <a:extLst>
                    <a:ext uri="{9D8B030D-6E8A-4147-A177-3AD203B41FA5}">
                      <a16:colId xmlns:a16="http://schemas.microsoft.com/office/drawing/2014/main" xmlns="" val="590412432"/>
                    </a:ext>
                  </a:extLst>
                </a:gridCol>
                <a:gridCol w="257072">
                  <a:extLst>
                    <a:ext uri="{9D8B030D-6E8A-4147-A177-3AD203B41FA5}">
                      <a16:colId xmlns:a16="http://schemas.microsoft.com/office/drawing/2014/main" xmlns="" val="1269897463"/>
                    </a:ext>
                  </a:extLst>
                </a:gridCol>
                <a:gridCol w="257072">
                  <a:extLst>
                    <a:ext uri="{9D8B030D-6E8A-4147-A177-3AD203B41FA5}">
                      <a16:colId xmlns:a16="http://schemas.microsoft.com/office/drawing/2014/main" xmlns="" val="2868056576"/>
                    </a:ext>
                  </a:extLst>
                </a:gridCol>
                <a:gridCol w="257072">
                  <a:extLst>
                    <a:ext uri="{9D8B030D-6E8A-4147-A177-3AD203B41FA5}">
                      <a16:colId xmlns:a16="http://schemas.microsoft.com/office/drawing/2014/main" xmlns="" val="2161358710"/>
                    </a:ext>
                  </a:extLst>
                </a:gridCol>
                <a:gridCol w="257072">
                  <a:extLst>
                    <a:ext uri="{9D8B030D-6E8A-4147-A177-3AD203B41FA5}">
                      <a16:colId xmlns:a16="http://schemas.microsoft.com/office/drawing/2014/main" xmlns="" val="3163057758"/>
                    </a:ext>
                  </a:extLst>
                </a:gridCol>
                <a:gridCol w="257072">
                  <a:extLst>
                    <a:ext uri="{9D8B030D-6E8A-4147-A177-3AD203B41FA5}">
                      <a16:colId xmlns:a16="http://schemas.microsoft.com/office/drawing/2014/main" xmlns="" val="328346012"/>
                    </a:ext>
                  </a:extLst>
                </a:gridCol>
                <a:gridCol w="257072">
                  <a:extLst>
                    <a:ext uri="{9D8B030D-6E8A-4147-A177-3AD203B41FA5}">
                      <a16:colId xmlns:a16="http://schemas.microsoft.com/office/drawing/2014/main" xmlns="" val="1987707740"/>
                    </a:ext>
                  </a:extLst>
                </a:gridCol>
                <a:gridCol w="257072">
                  <a:extLst>
                    <a:ext uri="{9D8B030D-6E8A-4147-A177-3AD203B41FA5}">
                      <a16:colId xmlns:a16="http://schemas.microsoft.com/office/drawing/2014/main" xmlns="" val="996658431"/>
                    </a:ext>
                  </a:extLst>
                </a:gridCol>
                <a:gridCol w="257072">
                  <a:extLst>
                    <a:ext uri="{9D8B030D-6E8A-4147-A177-3AD203B41FA5}">
                      <a16:colId xmlns:a16="http://schemas.microsoft.com/office/drawing/2014/main" xmlns="" val="2612947994"/>
                    </a:ext>
                  </a:extLst>
                </a:gridCol>
                <a:gridCol w="257072">
                  <a:extLst>
                    <a:ext uri="{9D8B030D-6E8A-4147-A177-3AD203B41FA5}">
                      <a16:colId xmlns:a16="http://schemas.microsoft.com/office/drawing/2014/main" xmlns="" val="2148544139"/>
                    </a:ext>
                  </a:extLst>
                </a:gridCol>
                <a:gridCol w="160106">
                  <a:extLst>
                    <a:ext uri="{9D8B030D-6E8A-4147-A177-3AD203B41FA5}">
                      <a16:colId xmlns:a16="http://schemas.microsoft.com/office/drawing/2014/main" xmlns="" val="3249332975"/>
                    </a:ext>
                  </a:extLst>
                </a:gridCol>
                <a:gridCol w="160106">
                  <a:extLst>
                    <a:ext uri="{9D8B030D-6E8A-4147-A177-3AD203B41FA5}">
                      <a16:colId xmlns:a16="http://schemas.microsoft.com/office/drawing/2014/main" xmlns="" val="1654711919"/>
                    </a:ext>
                  </a:extLst>
                </a:gridCol>
                <a:gridCol w="257072">
                  <a:extLst>
                    <a:ext uri="{9D8B030D-6E8A-4147-A177-3AD203B41FA5}">
                      <a16:colId xmlns:a16="http://schemas.microsoft.com/office/drawing/2014/main" xmlns="" val="4015444291"/>
                    </a:ext>
                  </a:extLst>
                </a:gridCol>
                <a:gridCol w="257072">
                  <a:extLst>
                    <a:ext uri="{9D8B030D-6E8A-4147-A177-3AD203B41FA5}">
                      <a16:colId xmlns:a16="http://schemas.microsoft.com/office/drawing/2014/main" xmlns="" val="4236802669"/>
                    </a:ext>
                  </a:extLst>
                </a:gridCol>
                <a:gridCol w="257072">
                  <a:extLst>
                    <a:ext uri="{9D8B030D-6E8A-4147-A177-3AD203B41FA5}">
                      <a16:colId xmlns:a16="http://schemas.microsoft.com/office/drawing/2014/main" xmlns="" val="2318820784"/>
                    </a:ext>
                  </a:extLst>
                </a:gridCol>
                <a:gridCol w="257072">
                  <a:extLst>
                    <a:ext uri="{9D8B030D-6E8A-4147-A177-3AD203B41FA5}">
                      <a16:colId xmlns:a16="http://schemas.microsoft.com/office/drawing/2014/main" xmlns="" val="3970120949"/>
                    </a:ext>
                  </a:extLst>
                </a:gridCol>
                <a:gridCol w="257072">
                  <a:extLst>
                    <a:ext uri="{9D8B030D-6E8A-4147-A177-3AD203B41FA5}">
                      <a16:colId xmlns:a16="http://schemas.microsoft.com/office/drawing/2014/main" xmlns="" val="310546710"/>
                    </a:ext>
                  </a:extLst>
                </a:gridCol>
                <a:gridCol w="257072">
                  <a:extLst>
                    <a:ext uri="{9D8B030D-6E8A-4147-A177-3AD203B41FA5}">
                      <a16:colId xmlns:a16="http://schemas.microsoft.com/office/drawing/2014/main" xmlns="" val="1492156878"/>
                    </a:ext>
                  </a:extLst>
                </a:gridCol>
                <a:gridCol w="257072">
                  <a:extLst>
                    <a:ext uri="{9D8B030D-6E8A-4147-A177-3AD203B41FA5}">
                      <a16:colId xmlns:a16="http://schemas.microsoft.com/office/drawing/2014/main" xmlns="" val="3097457476"/>
                    </a:ext>
                  </a:extLst>
                </a:gridCol>
                <a:gridCol w="257072">
                  <a:extLst>
                    <a:ext uri="{9D8B030D-6E8A-4147-A177-3AD203B41FA5}">
                      <a16:colId xmlns:a16="http://schemas.microsoft.com/office/drawing/2014/main" xmlns="" val="2821193709"/>
                    </a:ext>
                  </a:extLst>
                </a:gridCol>
                <a:gridCol w="257072">
                  <a:extLst>
                    <a:ext uri="{9D8B030D-6E8A-4147-A177-3AD203B41FA5}">
                      <a16:colId xmlns:a16="http://schemas.microsoft.com/office/drawing/2014/main" xmlns="" val="3103761647"/>
                    </a:ext>
                  </a:extLst>
                </a:gridCol>
                <a:gridCol w="257072">
                  <a:extLst>
                    <a:ext uri="{9D8B030D-6E8A-4147-A177-3AD203B41FA5}">
                      <a16:colId xmlns:a16="http://schemas.microsoft.com/office/drawing/2014/main" xmlns="" val="3381576055"/>
                    </a:ext>
                  </a:extLst>
                </a:gridCol>
                <a:gridCol w="257072">
                  <a:extLst>
                    <a:ext uri="{9D8B030D-6E8A-4147-A177-3AD203B41FA5}">
                      <a16:colId xmlns:a16="http://schemas.microsoft.com/office/drawing/2014/main" xmlns="" val="514919813"/>
                    </a:ext>
                  </a:extLst>
                </a:gridCol>
                <a:gridCol w="257072">
                  <a:extLst>
                    <a:ext uri="{9D8B030D-6E8A-4147-A177-3AD203B41FA5}">
                      <a16:colId xmlns:a16="http://schemas.microsoft.com/office/drawing/2014/main" xmlns=""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dirty="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735494077"/>
                  </a:ext>
                </a:extLst>
              </a:tr>
            </a:tbl>
          </a:graphicData>
        </a:graphic>
      </p:graphicFrame>
      <p:sp>
        <p:nvSpPr>
          <p:cNvPr id="5" name="TextBox 4">
            <a:extLst>
              <a:ext uri="{FF2B5EF4-FFF2-40B4-BE49-F238E27FC236}">
                <a16:creationId xmlns:a16="http://schemas.microsoft.com/office/drawing/2014/main" xmlns="" id="{5BF18829-779D-C903-610F-A22790CBBEB8}"/>
              </a:ext>
            </a:extLst>
          </p:cNvPr>
          <p:cNvSpPr txBox="1"/>
          <p:nvPr/>
        </p:nvSpPr>
        <p:spPr>
          <a:xfrm>
            <a:off x="1177306" y="881415"/>
            <a:ext cx="11547521" cy="857799"/>
          </a:xfrm>
          <a:prstGeom prst="rect">
            <a:avLst/>
          </a:prstGeom>
          <a:noFill/>
        </p:spPr>
        <p:txBody>
          <a:bodyPr wrap="square" rtlCol="0">
            <a:spAutoFit/>
          </a:bodyPr>
          <a:lstStyle/>
          <a:p>
            <a:pPr defTabSz="739683">
              <a:buClrTx/>
              <a:defRPr/>
            </a:pPr>
            <a:r>
              <a:rPr lang="en-US" sz="4974" b="1" kern="1200" dirty="0" err="1">
                <a:solidFill>
                  <a:srgbClr val="7030A0"/>
                </a:solidFill>
                <a:latin typeface="HP001 4 hàng" panose="020B0604020202020204" charset="0"/>
                <a:cs typeface="Calibri" panose="020F0502020204030204" pitchFamily="34" charset="0"/>
              </a:rPr>
              <a:t>Thứ</a:t>
            </a:r>
            <a:r>
              <a:rPr lang="en-US" sz="4974" b="1" kern="1200" dirty="0">
                <a:solidFill>
                  <a:srgbClr val="7030A0"/>
                </a:solidFill>
                <a:latin typeface="HP001 4 hàng" panose="020B0604020202020204" charset="0"/>
                <a:cs typeface="Calibri" panose="020F0502020204030204" pitchFamily="34" charset="0"/>
              </a:rPr>
              <a:t> </a:t>
            </a:r>
            <a:r>
              <a:rPr lang="en-US" sz="4974" b="1" kern="1200" dirty="0" smtClean="0">
                <a:solidFill>
                  <a:srgbClr val="7030A0"/>
                </a:solidFill>
                <a:latin typeface="HP001 4 hàng" panose="020B0604020202020204" charset="0"/>
                <a:cs typeface="Calibri" panose="020F0502020204030204" pitchFamily="34" charset="0"/>
              </a:rPr>
              <a:t>3 </a:t>
            </a:r>
            <a:r>
              <a:rPr lang="en-US" sz="4974" b="1" kern="1200" dirty="0" err="1">
                <a:solidFill>
                  <a:srgbClr val="7030A0"/>
                </a:solidFill>
                <a:latin typeface="HP001 4 hàng" panose="020B0604020202020204" charset="0"/>
                <a:cs typeface="Calibri" panose="020F0502020204030204" pitchFamily="34" charset="0"/>
              </a:rPr>
              <a:t>ngày</a:t>
            </a:r>
            <a:r>
              <a:rPr lang="en-US" sz="4974" b="1">
                <a:solidFill>
                  <a:srgbClr val="7030A0"/>
                </a:solidFill>
                <a:latin typeface="HP001 4 hàng" panose="020B0604020202020204" charset="0"/>
                <a:cs typeface="Calibri" panose="020F0502020204030204" pitchFamily="34" charset="0"/>
              </a:rPr>
              <a:t> </a:t>
            </a:r>
            <a:r>
              <a:rPr lang="en-US" sz="4974" b="1" dirty="0">
                <a:solidFill>
                  <a:srgbClr val="7030A0"/>
                </a:solidFill>
                <a:latin typeface="HP001 4 hàng" panose="020B0604020202020204" charset="0"/>
                <a:cs typeface="Calibri" panose="020F0502020204030204" pitchFamily="34" charset="0"/>
              </a:rPr>
              <a:t>5</a:t>
            </a:r>
            <a:r>
              <a:rPr lang="en-US" sz="4974" b="1" smtClean="0">
                <a:solidFill>
                  <a:srgbClr val="7030A0"/>
                </a:solidFill>
                <a:latin typeface="HP001 4 hàng" panose="020B0604020202020204" charset="0"/>
                <a:cs typeface="Calibri" panose="020F0502020204030204" pitchFamily="34" charset="0"/>
              </a:rPr>
              <a:t> </a:t>
            </a:r>
            <a:r>
              <a:rPr lang="en-US" sz="4974" b="1" dirty="0" err="1">
                <a:solidFill>
                  <a:srgbClr val="7030A0"/>
                </a:solidFill>
                <a:latin typeface="HP001 4 hàng" panose="020B0604020202020204" charset="0"/>
                <a:cs typeface="Calibri" panose="020F0502020204030204" pitchFamily="34" charset="0"/>
              </a:rPr>
              <a:t>tháng</a:t>
            </a:r>
            <a:r>
              <a:rPr lang="en-US" sz="4974" b="1" dirty="0">
                <a:solidFill>
                  <a:srgbClr val="7030A0"/>
                </a:solidFill>
                <a:latin typeface="HP001 4 hàng" panose="020B0604020202020204" charset="0"/>
                <a:cs typeface="Calibri" panose="020F0502020204030204" pitchFamily="34" charset="0"/>
              </a:rPr>
              <a:t> </a:t>
            </a:r>
            <a:r>
              <a:rPr lang="en-US" sz="4974" b="1" dirty="0" smtClean="0">
                <a:solidFill>
                  <a:srgbClr val="7030A0"/>
                </a:solidFill>
                <a:latin typeface="HP001 4 hàng" panose="020B0604020202020204" charset="0"/>
                <a:cs typeface="Calibri" panose="020F0502020204030204" pitchFamily="34" charset="0"/>
              </a:rPr>
              <a:t>3 </a:t>
            </a:r>
            <a:r>
              <a:rPr lang="en-US" sz="4974" b="1" dirty="0" err="1">
                <a:solidFill>
                  <a:srgbClr val="7030A0"/>
                </a:solidFill>
                <a:latin typeface="HP001 4 hàng" panose="020B0604020202020204" charset="0"/>
                <a:cs typeface="Calibri" panose="020F0502020204030204" pitchFamily="34" charset="0"/>
              </a:rPr>
              <a:t>năm</a:t>
            </a:r>
            <a:r>
              <a:rPr lang="en-US" sz="4974" b="1" dirty="0">
                <a:solidFill>
                  <a:srgbClr val="7030A0"/>
                </a:solidFill>
                <a:latin typeface="HP001 4 hàng" panose="020B0604020202020204" charset="0"/>
                <a:cs typeface="Calibri" panose="020F0502020204030204" pitchFamily="34" charset="0"/>
              </a:rPr>
              <a:t> </a:t>
            </a:r>
            <a:r>
              <a:rPr lang="en-US" sz="4974" b="1" dirty="0" smtClean="0">
                <a:solidFill>
                  <a:srgbClr val="7030A0"/>
                </a:solidFill>
                <a:latin typeface="HP001 4 hàng" panose="020B0604020202020204" charset="0"/>
                <a:cs typeface="Calibri" panose="020F0502020204030204" pitchFamily="34" charset="0"/>
              </a:rPr>
              <a:t>2024</a:t>
            </a:r>
            <a:endParaRPr lang="x-none" sz="4974" b="1" kern="1200" dirty="0">
              <a:solidFill>
                <a:srgbClr val="7030A0"/>
              </a:solidFill>
              <a:latin typeface="HP001 4 hàng" panose="020B0604020202020204" charset="0"/>
              <a:cs typeface="Calibri" panose="020F0502020204030204" pitchFamily="34" charset="0"/>
            </a:endParaRPr>
          </a:p>
        </p:txBody>
      </p:sp>
      <p:sp>
        <p:nvSpPr>
          <p:cNvPr id="6" name="TextBox 5">
            <a:extLst>
              <a:ext uri="{FF2B5EF4-FFF2-40B4-BE49-F238E27FC236}">
                <a16:creationId xmlns:a16="http://schemas.microsoft.com/office/drawing/2014/main" xmlns="" id="{21B58305-551E-A5BB-AA69-CCCB045CBBAF}"/>
              </a:ext>
            </a:extLst>
          </p:cNvPr>
          <p:cNvSpPr txBox="1"/>
          <p:nvPr/>
        </p:nvSpPr>
        <p:spPr>
          <a:xfrm>
            <a:off x="718551" y="2912559"/>
            <a:ext cx="3901127" cy="857799"/>
          </a:xfrm>
          <a:prstGeom prst="rect">
            <a:avLst/>
          </a:prstGeom>
          <a:noFill/>
        </p:spPr>
        <p:txBody>
          <a:bodyPr wrap="square" rtlCol="0">
            <a:spAutoFit/>
          </a:bodyPr>
          <a:lstStyle/>
          <a:p>
            <a:pPr defTabSz="739683">
              <a:buClrTx/>
              <a:defRPr/>
            </a:pPr>
            <a:r>
              <a:rPr lang="en-US" sz="4974" b="1" kern="1200" dirty="0">
                <a:solidFill>
                  <a:srgbClr val="7030A0"/>
                </a:solidFill>
                <a:latin typeface="HP001 4 hàng" panose="020B0603050302020204" pitchFamily="34" charset="0"/>
                <a:ea typeface="+mn-ea"/>
                <a:cs typeface="HP001 5H Normal" panose="020B0603050302020204" pitchFamily="34" charset="0"/>
              </a:rPr>
              <a:t>Nghe – </a:t>
            </a:r>
            <a:r>
              <a:rPr lang="en-US" sz="4974" b="1" dirty="0" err="1">
                <a:solidFill>
                  <a:srgbClr val="7030A0"/>
                </a:solidFill>
                <a:latin typeface="HP001 4 hàng" panose="020B0603050302020204" pitchFamily="34" charset="0"/>
                <a:cs typeface="HP001 5H Normal" panose="020B0603050302020204" pitchFamily="34" charset="0"/>
              </a:rPr>
              <a:t>v</a:t>
            </a:r>
            <a:r>
              <a:rPr lang="en-US" sz="4974" b="1" kern="1200" dirty="0" err="1">
                <a:solidFill>
                  <a:srgbClr val="7030A0"/>
                </a:solidFill>
                <a:latin typeface="HP001 4 hàng" panose="020B0603050302020204" pitchFamily="34" charset="0"/>
                <a:ea typeface="+mn-ea"/>
                <a:cs typeface="HP001 5H Normal" panose="020B0603050302020204" pitchFamily="34" charset="0"/>
              </a:rPr>
              <a:t>iết</a:t>
            </a:r>
            <a:r>
              <a:rPr lang="en-US" sz="4974" b="1" kern="1200" dirty="0">
                <a:solidFill>
                  <a:srgbClr val="7030A0"/>
                </a:solidFill>
                <a:latin typeface="HP001 4 hàng" panose="020B0603050302020204" pitchFamily="34" charset="0"/>
                <a:ea typeface="+mn-ea"/>
                <a:cs typeface="HP001 5H Normal" panose="020B0603050302020204" pitchFamily="34" charset="0"/>
              </a:rPr>
              <a:t>:</a:t>
            </a:r>
            <a:endParaRPr lang="x-none"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7" name="TextBox 6">
            <a:extLst>
              <a:ext uri="{FF2B5EF4-FFF2-40B4-BE49-F238E27FC236}">
                <a16:creationId xmlns:a16="http://schemas.microsoft.com/office/drawing/2014/main" xmlns="" id="{4937767F-BEED-72CA-1DDF-8DDF58782BDE}"/>
              </a:ext>
            </a:extLst>
          </p:cNvPr>
          <p:cNvSpPr txBox="1"/>
          <p:nvPr/>
        </p:nvSpPr>
        <p:spPr>
          <a:xfrm>
            <a:off x="2789756" y="-56179"/>
            <a:ext cx="5119285" cy="747256"/>
          </a:xfrm>
          <a:prstGeom prst="rect">
            <a:avLst/>
          </a:prstGeom>
          <a:noFill/>
        </p:spPr>
        <p:txBody>
          <a:bodyPr wrap="square" rtlCol="0">
            <a:spAutoFit/>
          </a:bodyPr>
          <a:lstStyle/>
          <a:p>
            <a:pPr algn="ctr"/>
            <a:r>
              <a:rPr lang="en-US" sz="4256">
                <a:solidFill>
                  <a:srgbClr val="0070C0"/>
                </a:solidFill>
              </a:rPr>
              <a:t>CHUẨN BỊ</a:t>
            </a:r>
          </a:p>
        </p:txBody>
      </p:sp>
      <p:pic>
        <p:nvPicPr>
          <p:cNvPr id="8" name="Picture 4" descr="Tổng hợp Quyển Vở Ô Ly giá rẻ, bán chạy tháng 7/2022 - BeeCost">
            <a:extLst>
              <a:ext uri="{FF2B5EF4-FFF2-40B4-BE49-F238E27FC236}">
                <a16:creationId xmlns:a16="http://schemas.microsoft.com/office/drawing/2014/main" xmlns="" id="{A99D48DB-AB72-20B2-5A24-39FDB5F4D2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579" t="7028" r="18992" b="7028"/>
          <a:stretch/>
        </p:blipFill>
        <p:spPr bwMode="auto">
          <a:xfrm>
            <a:off x="2865262" y="4926392"/>
            <a:ext cx="1649211" cy="2270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ảng đen/ Bảng trắng/ Bảng học sinh khổ A4 giảm chỉ còn 18,000 đ">
            <a:extLst>
              <a:ext uri="{FF2B5EF4-FFF2-40B4-BE49-F238E27FC236}">
                <a16:creationId xmlns:a16="http://schemas.microsoft.com/office/drawing/2014/main" xmlns="" id="{1E3E0488-4A93-8521-16C0-16745E186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3408" y="4921167"/>
            <a:ext cx="2956630" cy="21897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Hàng Chất Lượng Cao] Bông lau bảng,xóa bảng,Giẻ lau bảng Cầm tay chắc chắn  -dc3912 | Shopee Việt Nam">
            <a:extLst>
              <a:ext uri="{FF2B5EF4-FFF2-40B4-BE49-F238E27FC236}">
                <a16:creationId xmlns:a16="http://schemas.microsoft.com/office/drawing/2014/main" xmlns="" id="{EDD56DA3-FFD9-05FE-5954-4C0A075E84D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7310358" y="6099440"/>
            <a:ext cx="1636741" cy="9079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ÚT LÔNG BẢNG TL WB03 | Văn Phòng Phẩm Huyền Anh">
            <a:extLst>
              <a:ext uri="{FF2B5EF4-FFF2-40B4-BE49-F238E27FC236}">
                <a16:creationId xmlns:a16="http://schemas.microsoft.com/office/drawing/2014/main" xmlns="" id="{984418C0-96A1-8F66-9AA1-DC804AA4DB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951" r="30098"/>
          <a:stretch/>
        </p:blipFill>
        <p:spPr bwMode="auto">
          <a:xfrm rot="13770365">
            <a:off x="6532581" y="4780261"/>
            <a:ext cx="836973" cy="239471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170FEA63-57F8-BD82-9FAF-82CBF3956DE0}"/>
              </a:ext>
            </a:extLst>
          </p:cNvPr>
          <p:cNvGrpSpPr/>
          <p:nvPr/>
        </p:nvGrpSpPr>
        <p:grpSpPr>
          <a:xfrm>
            <a:off x="8765689" y="3997164"/>
            <a:ext cx="2510563" cy="2791409"/>
            <a:chOff x="3709663" y="4021929"/>
            <a:chExt cx="2697848" cy="2999643"/>
          </a:xfrm>
        </p:grpSpPr>
        <p:pic>
          <p:nvPicPr>
            <p:cNvPr id="13" name="Picture 6" descr="Combo 50 cái Thước kẻ mica 30cm |">
              <a:extLst>
                <a:ext uri="{FF2B5EF4-FFF2-40B4-BE49-F238E27FC236}">
                  <a16:creationId xmlns:a16="http://schemas.microsoft.com/office/drawing/2014/main" xmlns="" id="{1D1AE6FD-FA6A-DD85-210E-3690FED94B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786D60D5-4451-DF5B-C252-4E4595E7F034}"/>
                </a:ext>
              </a:extLst>
            </p:cNvPr>
            <p:cNvPicPr>
              <a:picLocks noChangeAspect="1"/>
            </p:cNvPicPr>
            <p:nvPr/>
          </p:nvPicPr>
          <p:blipFill>
            <a:blip r:embed="rId9"/>
            <a:stretch>
              <a:fillRect/>
            </a:stretch>
          </p:blipFill>
          <p:spPr>
            <a:xfrm rot="2160812">
              <a:off x="4710194" y="4021929"/>
              <a:ext cx="682112" cy="2131599"/>
            </a:xfrm>
            <a:prstGeom prst="rect">
              <a:avLst/>
            </a:prstGeom>
          </p:spPr>
        </p:pic>
        <p:pic>
          <p:nvPicPr>
            <p:cNvPr id="15" name="Picture 14">
              <a:extLst>
                <a:ext uri="{FF2B5EF4-FFF2-40B4-BE49-F238E27FC236}">
                  <a16:creationId xmlns:a16="http://schemas.microsoft.com/office/drawing/2014/main" xmlns="" id="{24E31E87-9A92-EF45-7D5B-799AA9E41CA4}"/>
                </a:ext>
              </a:extLst>
            </p:cNvPr>
            <p:cNvPicPr>
              <a:picLocks noChangeAspect="1"/>
            </p:cNvPicPr>
            <p:nvPr/>
          </p:nvPicPr>
          <p:blipFill>
            <a:blip r:embed="rId10"/>
            <a:stretch>
              <a:fillRect/>
            </a:stretch>
          </p:blipFill>
          <p:spPr>
            <a:xfrm>
              <a:off x="4282241" y="4543865"/>
              <a:ext cx="2125270" cy="2125270"/>
            </a:xfrm>
            <a:prstGeom prst="rect">
              <a:avLst/>
            </a:prstGeom>
          </p:spPr>
        </p:pic>
      </p:grpSp>
      <p:sp>
        <p:nvSpPr>
          <p:cNvPr id="16" name="TextBox 15">
            <a:extLst>
              <a:ext uri="{FF2B5EF4-FFF2-40B4-BE49-F238E27FC236}">
                <a16:creationId xmlns:a16="http://schemas.microsoft.com/office/drawing/2014/main" xmlns="" id="{913257E7-DC30-FD27-21FB-B93D1C5CD9AB}"/>
              </a:ext>
            </a:extLst>
          </p:cNvPr>
          <p:cNvSpPr txBox="1"/>
          <p:nvPr/>
        </p:nvSpPr>
        <p:spPr>
          <a:xfrm>
            <a:off x="3215223" y="1890791"/>
            <a:ext cx="3011090" cy="857799"/>
          </a:xfrm>
          <a:prstGeom prst="rect">
            <a:avLst/>
          </a:prstGeom>
          <a:noFill/>
        </p:spPr>
        <p:txBody>
          <a:bodyPr wrap="square">
            <a:spAutoFit/>
          </a:bodyPr>
          <a:lstStyle/>
          <a:p>
            <a:r>
              <a:rPr lang="en-US" sz="4974" b="1" dirty="0" err="1">
                <a:solidFill>
                  <a:srgbClr val="7030A0"/>
                </a:solidFill>
                <a:latin typeface="HP001 4 hàng" panose="020B0603050302020204" pitchFamily="34" charset="0"/>
              </a:rPr>
              <a:t>Chính</a:t>
            </a:r>
            <a:r>
              <a:rPr lang="en-US" sz="4974" b="1" dirty="0">
                <a:solidFill>
                  <a:srgbClr val="7030A0"/>
                </a:solidFill>
                <a:latin typeface="HP001 4 hàng" panose="020B0603050302020204" pitchFamily="34" charset="0"/>
              </a:rPr>
              <a:t> </a:t>
            </a:r>
            <a:r>
              <a:rPr lang="en-US" sz="4974" b="1" dirty="0" err="1">
                <a:solidFill>
                  <a:srgbClr val="7030A0"/>
                </a:solidFill>
                <a:latin typeface="HP001 4 hàng" panose="020B0603050302020204" pitchFamily="34" charset="0"/>
              </a:rPr>
              <a:t>tả</a:t>
            </a:r>
            <a:endParaRPr lang="en-US" sz="4974" b="1" dirty="0">
              <a:solidFill>
                <a:srgbClr val="7030A0"/>
              </a:solidFill>
              <a:latin typeface="HP001 4 hàng" panose="020B0603050302020204" pitchFamily="34" charset="0"/>
            </a:endParaRPr>
          </a:p>
        </p:txBody>
      </p:sp>
      <p:sp>
        <p:nvSpPr>
          <p:cNvPr id="17" name="TextBox 16">
            <a:extLst>
              <a:ext uri="{FF2B5EF4-FFF2-40B4-BE49-F238E27FC236}">
                <a16:creationId xmlns:a16="http://schemas.microsoft.com/office/drawing/2014/main" xmlns="" id="{1E0720F9-F7C8-A516-A27E-02B0955C0031}"/>
              </a:ext>
            </a:extLst>
          </p:cNvPr>
          <p:cNvSpPr txBox="1"/>
          <p:nvPr/>
        </p:nvSpPr>
        <p:spPr>
          <a:xfrm>
            <a:off x="2410539" y="3880508"/>
            <a:ext cx="10488624" cy="857799"/>
          </a:xfrm>
          <a:prstGeom prst="rect">
            <a:avLst/>
          </a:prstGeom>
          <a:noFill/>
        </p:spPr>
        <p:txBody>
          <a:bodyPr wrap="square" rtlCol="0">
            <a:spAutoFit/>
          </a:bodyPr>
          <a:lstStyle/>
          <a:p>
            <a:pPr defTabSz="739683">
              <a:buClrTx/>
              <a:defRPr/>
            </a:pPr>
            <a:r>
              <a:rPr lang="en-US" sz="4974" b="1" kern="1200" dirty="0" err="1">
                <a:solidFill>
                  <a:srgbClr val="7030A0"/>
                </a:solidFill>
                <a:latin typeface="HP001 4 hàng" panose="020B0603050302020204" pitchFamily="34" charset="0"/>
                <a:ea typeface="+mn-ea"/>
                <a:cs typeface="HP001 5H Normal" panose="020B0603050302020204" pitchFamily="34" charset="0"/>
              </a:rPr>
              <a:t>Chuyện</a:t>
            </a:r>
            <a:r>
              <a:rPr lang="en-US" sz="4974" b="1" kern="1200" dirty="0">
                <a:solidFill>
                  <a:srgbClr val="7030A0"/>
                </a:solidFill>
                <a:latin typeface="HP001 4 hàng" panose="020B0603050302020204" pitchFamily="34" charset="0"/>
                <a:ea typeface="+mn-ea"/>
                <a:cs typeface="HP001 5H Normal" panose="020B0603050302020204" pitchFamily="34" charset="0"/>
              </a:rPr>
              <a:t> </a:t>
            </a:r>
            <a:r>
              <a:rPr lang="en-US" sz="4974" b="1" kern="1200" dirty="0" err="1">
                <a:solidFill>
                  <a:srgbClr val="7030A0"/>
                </a:solidFill>
                <a:latin typeface="HP001 4 hàng" panose="020B0603050302020204" pitchFamily="34" charset="0"/>
                <a:ea typeface="+mn-ea"/>
                <a:cs typeface="HP001 5H Normal" panose="020B0603050302020204" pitchFamily="34" charset="0"/>
              </a:rPr>
              <a:t>bên</a:t>
            </a:r>
            <a:r>
              <a:rPr lang="en-US" sz="4974" b="1" kern="1200" dirty="0">
                <a:solidFill>
                  <a:srgbClr val="7030A0"/>
                </a:solidFill>
                <a:latin typeface="HP001 4 hàng" panose="020B0603050302020204" pitchFamily="34" charset="0"/>
                <a:ea typeface="+mn-ea"/>
                <a:cs typeface="HP001 5H Normal" panose="020B0603050302020204" pitchFamily="34" charset="0"/>
              </a:rPr>
              <a:t> </a:t>
            </a:r>
            <a:r>
              <a:rPr lang="en-US" sz="4974" b="1" kern="1200" dirty="0" err="1">
                <a:solidFill>
                  <a:srgbClr val="7030A0"/>
                </a:solidFill>
                <a:latin typeface="HP001 4 hàng" panose="020B0603050302020204" pitchFamily="34" charset="0"/>
                <a:ea typeface="+mn-ea"/>
                <a:cs typeface="HP001 5H Normal" panose="020B0603050302020204" pitchFamily="34" charset="0"/>
              </a:rPr>
              <a:t>cửa</a:t>
            </a:r>
            <a:r>
              <a:rPr lang="en-US" sz="4974" b="1" kern="1200" dirty="0">
                <a:solidFill>
                  <a:srgbClr val="7030A0"/>
                </a:solidFill>
                <a:latin typeface="HP001 4 hàng" panose="020B0603050302020204" pitchFamily="34" charset="0"/>
                <a:ea typeface="+mn-ea"/>
                <a:cs typeface="HP001 5H Normal" panose="020B0603050302020204" pitchFamily="34" charset="0"/>
              </a:rPr>
              <a:t> </a:t>
            </a:r>
            <a:r>
              <a:rPr lang="en-US" sz="4974" b="1" kern="1200" dirty="0" err="1">
                <a:solidFill>
                  <a:srgbClr val="7030A0"/>
                </a:solidFill>
                <a:latin typeface="HP001 4 hàng" panose="020B0603050302020204" pitchFamily="34" charset="0"/>
                <a:ea typeface="+mn-ea"/>
                <a:cs typeface="HP001 5H Normal" panose="020B0603050302020204" pitchFamily="34" charset="0"/>
              </a:rPr>
              <a:t>sổ</a:t>
            </a:r>
            <a:endParaRPr lang="x-none" sz="4974"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18" name="Picture 4" descr="Tiếng Việt 3 - Tập Một (Kết nối tri thức với cuộc sống)">
            <a:extLst>
              <a:ext uri="{FF2B5EF4-FFF2-40B4-BE49-F238E27FC236}">
                <a16:creationId xmlns:a16="http://schemas.microsoft.com/office/drawing/2014/main" xmlns="" id="{53E2BB0C-A03F-45F6-AE5F-911BEFCA77F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9904" y="4919924"/>
            <a:ext cx="1649211" cy="224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028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1150"/>
        <p:cNvGrpSpPr/>
        <p:nvPr/>
      </p:nvGrpSpPr>
      <p:grpSpPr>
        <a:xfrm>
          <a:off x="0" y="0"/>
          <a:ext cx="0" cy="0"/>
          <a:chOff x="0" y="0"/>
          <a:chExt cx="0" cy="0"/>
        </a:xfrm>
      </p:grpSpPr>
      <p:sp>
        <p:nvSpPr>
          <p:cNvPr id="1151" name="Google Shape;1151;p60"/>
          <p:cNvSpPr/>
          <p:nvPr/>
        </p:nvSpPr>
        <p:spPr>
          <a:xfrm>
            <a:off x="1083098" y="510988"/>
            <a:ext cx="10375039" cy="5203879"/>
          </a:xfrm>
          <a:prstGeom prst="roundRect">
            <a:avLst>
              <a:gd name="adj" fmla="val 5743"/>
            </a:avLst>
          </a:prstGeom>
          <a:solidFill>
            <a:srgbClr val="FFFFFF">
              <a:alpha val="39530"/>
            </a:srgbClr>
          </a:solidFill>
          <a:ln>
            <a:noFill/>
          </a:ln>
        </p:spPr>
        <p:txBody>
          <a:bodyPr spcFirstLastPara="1" wrap="square" lIns="121900" tIns="121900" rIns="121900" bIns="121900" anchor="ctr" anchorCtr="0">
            <a:noAutofit/>
          </a:bodyPr>
          <a:lstStyle/>
          <a:p>
            <a:pPr algn="ctr"/>
            <a:endParaRPr sz="2400"/>
          </a:p>
        </p:txBody>
      </p:sp>
      <p:pic>
        <p:nvPicPr>
          <p:cNvPr id="1155" name="Google Shape;1155;p60"/>
          <p:cNvPicPr preferRelativeResize="0"/>
          <p:nvPr/>
        </p:nvPicPr>
        <p:blipFill>
          <a:blip r:embed="rId3">
            <a:alphaModFix/>
          </a:blip>
          <a:stretch>
            <a:fillRect/>
          </a:stretch>
        </p:blipFill>
        <p:spPr>
          <a:xfrm rot="-1013961">
            <a:off x="-227244" y="-701572"/>
            <a:ext cx="3906955" cy="1095875"/>
          </a:xfrm>
          <a:prstGeom prst="rect">
            <a:avLst/>
          </a:prstGeom>
          <a:noFill/>
          <a:ln>
            <a:noFill/>
          </a:ln>
        </p:spPr>
      </p:pic>
      <p:pic>
        <p:nvPicPr>
          <p:cNvPr id="1156" name="Google Shape;1156;p60"/>
          <p:cNvPicPr preferRelativeResize="0"/>
          <p:nvPr/>
        </p:nvPicPr>
        <p:blipFill>
          <a:blip r:embed="rId4">
            <a:alphaModFix/>
          </a:blip>
          <a:stretch>
            <a:fillRect/>
          </a:stretch>
        </p:blipFill>
        <p:spPr>
          <a:xfrm rot="-1133673">
            <a:off x="1439230" y="79763"/>
            <a:ext cx="1341812" cy="1258967"/>
          </a:xfrm>
          <a:prstGeom prst="rect">
            <a:avLst/>
          </a:prstGeom>
          <a:noFill/>
          <a:ln>
            <a:noFill/>
          </a:ln>
        </p:spPr>
      </p:pic>
      <p:pic>
        <p:nvPicPr>
          <p:cNvPr id="1157" name="Google Shape;1157;p60"/>
          <p:cNvPicPr preferRelativeResize="0"/>
          <p:nvPr/>
        </p:nvPicPr>
        <p:blipFill>
          <a:blip r:embed="rId5">
            <a:alphaModFix/>
          </a:blip>
          <a:stretch>
            <a:fillRect/>
          </a:stretch>
        </p:blipFill>
        <p:spPr>
          <a:xfrm rot="-1963203">
            <a:off x="11514184" y="4629982"/>
            <a:ext cx="704700" cy="1284533"/>
          </a:xfrm>
          <a:prstGeom prst="rect">
            <a:avLst/>
          </a:prstGeom>
          <a:noFill/>
          <a:ln>
            <a:noFill/>
          </a:ln>
        </p:spPr>
      </p:pic>
      <p:pic>
        <p:nvPicPr>
          <p:cNvPr id="1158" name="Google Shape;1158;p60"/>
          <p:cNvPicPr preferRelativeResize="0"/>
          <p:nvPr/>
        </p:nvPicPr>
        <p:blipFill>
          <a:blip r:embed="rId6">
            <a:alphaModFix/>
          </a:blip>
          <a:stretch>
            <a:fillRect/>
          </a:stretch>
        </p:blipFill>
        <p:spPr>
          <a:xfrm rot="649305">
            <a:off x="-378784" y="3472355"/>
            <a:ext cx="1124189" cy="3762204"/>
          </a:xfrm>
          <a:prstGeom prst="rect">
            <a:avLst/>
          </a:prstGeom>
          <a:noFill/>
          <a:ln>
            <a:noFill/>
          </a:ln>
        </p:spPr>
      </p:pic>
      <p:pic>
        <p:nvPicPr>
          <p:cNvPr id="1159" name="Google Shape;1159;p60"/>
          <p:cNvPicPr preferRelativeResize="0"/>
          <p:nvPr/>
        </p:nvPicPr>
        <p:blipFill>
          <a:blip r:embed="rId7">
            <a:alphaModFix/>
          </a:blip>
          <a:stretch>
            <a:fillRect/>
          </a:stretch>
        </p:blipFill>
        <p:spPr>
          <a:xfrm>
            <a:off x="10878168" y="5173931"/>
            <a:ext cx="2035300" cy="2253151"/>
          </a:xfrm>
          <a:prstGeom prst="rect">
            <a:avLst/>
          </a:prstGeom>
          <a:noFill/>
          <a:ln>
            <a:noFill/>
          </a:ln>
        </p:spPr>
      </p:pic>
      <p:pic>
        <p:nvPicPr>
          <p:cNvPr id="1160" name="Google Shape;1160;p60"/>
          <p:cNvPicPr preferRelativeResize="0"/>
          <p:nvPr/>
        </p:nvPicPr>
        <p:blipFill>
          <a:blip r:embed="rId5">
            <a:alphaModFix/>
          </a:blip>
          <a:stretch>
            <a:fillRect/>
          </a:stretch>
        </p:blipFill>
        <p:spPr>
          <a:xfrm rot="99998">
            <a:off x="18711" y="5614519"/>
            <a:ext cx="697381" cy="1296773"/>
          </a:xfrm>
          <a:prstGeom prst="rect">
            <a:avLst/>
          </a:prstGeom>
          <a:noFill/>
          <a:ln>
            <a:noFill/>
          </a:ln>
        </p:spPr>
      </p:pic>
      <p:pic>
        <p:nvPicPr>
          <p:cNvPr id="1161" name="Google Shape;1161;p60"/>
          <p:cNvPicPr preferRelativeResize="0"/>
          <p:nvPr/>
        </p:nvPicPr>
        <p:blipFill rotWithShape="1">
          <a:blip r:embed="rId8">
            <a:alphaModFix/>
          </a:blip>
          <a:srcRect r="3484" b="26199"/>
          <a:stretch/>
        </p:blipFill>
        <p:spPr>
          <a:xfrm>
            <a:off x="-721947" y="5948305"/>
            <a:ext cx="7341365" cy="1280200"/>
          </a:xfrm>
          <a:prstGeom prst="rect">
            <a:avLst/>
          </a:prstGeom>
          <a:noFill/>
          <a:ln>
            <a:noFill/>
          </a:ln>
        </p:spPr>
      </p:pic>
      <p:pic>
        <p:nvPicPr>
          <p:cNvPr id="1162" name="Google Shape;1162;p60"/>
          <p:cNvPicPr preferRelativeResize="0"/>
          <p:nvPr/>
        </p:nvPicPr>
        <p:blipFill rotWithShape="1">
          <a:blip r:embed="rId9">
            <a:alphaModFix/>
          </a:blip>
          <a:srcRect t="36925" r="64931" b="24266"/>
          <a:stretch/>
        </p:blipFill>
        <p:spPr>
          <a:xfrm rot="-5400000">
            <a:off x="10164999" y="-365099"/>
            <a:ext cx="1883600" cy="2453397"/>
          </a:xfrm>
          <a:prstGeom prst="rect">
            <a:avLst/>
          </a:prstGeom>
          <a:noFill/>
          <a:ln>
            <a:noFill/>
          </a:ln>
        </p:spPr>
      </p:pic>
      <p:grpSp>
        <p:nvGrpSpPr>
          <p:cNvPr id="5" name="Group 4">
            <a:extLst>
              <a:ext uri="{FF2B5EF4-FFF2-40B4-BE49-F238E27FC236}">
                <a16:creationId xmlns:a16="http://schemas.microsoft.com/office/drawing/2014/main" xmlns="" id="{BB246B94-555F-898B-3C20-887271DEC6F0}"/>
              </a:ext>
            </a:extLst>
          </p:cNvPr>
          <p:cNvGrpSpPr/>
          <p:nvPr/>
        </p:nvGrpSpPr>
        <p:grpSpPr>
          <a:xfrm>
            <a:off x="1433352" y="938501"/>
            <a:ext cx="9837366" cy="4576838"/>
            <a:chOff x="1161433" y="-2003577"/>
            <a:chExt cx="9837366" cy="4576838"/>
          </a:xfrm>
        </p:grpSpPr>
        <p:sp>
          <p:nvSpPr>
            <p:cNvPr id="6" name="TextBox 5">
              <a:extLst>
                <a:ext uri="{FF2B5EF4-FFF2-40B4-BE49-F238E27FC236}">
                  <a16:creationId xmlns:a16="http://schemas.microsoft.com/office/drawing/2014/main" xmlns="" id="{B408A324-7A9F-053D-97A0-79A9C344F35F}"/>
                </a:ext>
              </a:extLst>
            </p:cNvPr>
            <p:cNvSpPr txBox="1"/>
            <p:nvPr/>
          </p:nvSpPr>
          <p:spPr>
            <a:xfrm>
              <a:off x="1506910" y="-2003577"/>
              <a:ext cx="8983575" cy="830997"/>
            </a:xfrm>
            <a:prstGeom prst="rect">
              <a:avLst/>
            </a:prstGeom>
            <a:noFill/>
          </p:spPr>
          <p:txBody>
            <a:bodyPr wrap="square" rtlCol="0">
              <a:spAutoFit/>
            </a:bodyPr>
            <a:lstStyle/>
            <a:p>
              <a:pPr algn="ctr"/>
              <a:r>
                <a:rPr lang="en-US" sz="4800" b="1" dirty="0" err="1"/>
                <a:t>Chuyện</a:t>
              </a:r>
              <a:r>
                <a:rPr lang="en-US" sz="4800" b="1" dirty="0"/>
                <a:t> </a:t>
              </a:r>
              <a:r>
                <a:rPr lang="en-US" sz="4800" b="1" dirty="0" err="1"/>
                <a:t>bên</a:t>
              </a:r>
              <a:r>
                <a:rPr lang="en-US" sz="4800" b="1" dirty="0"/>
                <a:t> </a:t>
              </a:r>
              <a:r>
                <a:rPr lang="en-US" sz="4800" b="1" dirty="0" err="1"/>
                <a:t>cửa</a:t>
              </a:r>
              <a:r>
                <a:rPr lang="en-US" sz="4800" b="1" dirty="0"/>
                <a:t> </a:t>
              </a:r>
              <a:r>
                <a:rPr lang="en-US" sz="4800" b="1" dirty="0" err="1"/>
                <a:t>sổ</a:t>
              </a:r>
              <a:endParaRPr lang="en-US" sz="4800" b="1" dirty="0"/>
            </a:p>
          </p:txBody>
        </p:sp>
        <p:sp>
          <p:nvSpPr>
            <p:cNvPr id="7" name="TextBox 6">
              <a:extLst>
                <a:ext uri="{FF2B5EF4-FFF2-40B4-BE49-F238E27FC236}">
                  <a16:creationId xmlns:a16="http://schemas.microsoft.com/office/drawing/2014/main" xmlns="" id="{DE67FA4C-58E7-8EA5-F56A-95FCB30489A9}"/>
                </a:ext>
              </a:extLst>
            </p:cNvPr>
            <p:cNvSpPr txBox="1"/>
            <p:nvPr/>
          </p:nvSpPr>
          <p:spPr>
            <a:xfrm>
              <a:off x="1161433" y="-843059"/>
              <a:ext cx="9837366" cy="3416320"/>
            </a:xfrm>
            <a:prstGeom prst="rect">
              <a:avLst/>
            </a:prstGeom>
            <a:noFill/>
          </p:spPr>
          <p:txBody>
            <a:bodyPr wrap="square" rtlCol="0">
              <a:spAutoFit/>
            </a:bodyPr>
            <a:lstStyle/>
            <a:p>
              <a:pPr marL="608076" algn="just"/>
              <a:r>
                <a:rPr lang="en-US" sz="3600" dirty="0"/>
                <a:t>	    </a:t>
              </a:r>
              <a:r>
                <a:rPr lang="vi-VN" sz="3600" dirty="0"/>
                <a:t>Bẵng đi một vài tuần, chẳng may cậu bé bị ốm. Nhìn sang sân thượng nhà bên, cậu thấy có đàn chim sẻ léo nhéo đến là nhộn. Con bay, con nhảy, có con nằm lăn ra </a:t>
              </a:r>
              <a:r>
                <a:rPr lang="en-US" sz="3600" dirty="0" err="1"/>
                <a:t>gi</a:t>
              </a:r>
              <a:r>
                <a:rPr lang="vi-VN" sz="3600" dirty="0"/>
                <a:t>ũ cánh, rồi mổ đùa nhau… nom vui quá.</a:t>
              </a:r>
            </a:p>
            <a:p>
              <a:pPr algn="r"/>
              <a:r>
                <a:rPr lang="en-US" sz="3600" dirty="0"/>
                <a:t>(</a:t>
              </a:r>
              <a:r>
                <a:rPr lang="en-US" sz="3600" i="1" dirty="0"/>
                <a:t>Theo </a:t>
              </a:r>
              <a:r>
                <a:rPr lang="en-US" sz="3600" dirty="0"/>
                <a:t>Phong Thu) </a:t>
              </a:r>
              <a:endParaRPr lang="vi-VN" sz="3600" dirty="0"/>
            </a:p>
          </p:txBody>
        </p:sp>
      </p:grpSp>
    </p:spTree>
    <p:extLst>
      <p:ext uri="{BB962C8B-B14F-4D97-AF65-F5344CB8AC3E}">
        <p14:creationId xmlns:p14="http://schemas.microsoft.com/office/powerpoint/2010/main" val="3235061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0" nodeType="withEffect">
                                  <p:stCondLst>
                                    <p:cond delay="0"/>
                                  </p:stCondLst>
                                  <p:childTnLst>
                                    <p:anim calcmode="lin" valueType="num">
                                      <p:cBhvr>
                                        <p:cTn id="6" dur="500"/>
                                        <p:tgtEl>
                                          <p:spTgt spid="1151"/>
                                        </p:tgtEl>
                                        <p:attrNameLst>
                                          <p:attrName>ppt_w</p:attrName>
                                        </p:attrNameLst>
                                      </p:cBhvr>
                                      <p:tavLst>
                                        <p:tav tm="0">
                                          <p:val>
                                            <p:strVal val="ppt_w"/>
                                          </p:val>
                                        </p:tav>
                                        <p:tav tm="100000">
                                          <p:val>
                                            <p:fltVal val="0"/>
                                          </p:val>
                                        </p:tav>
                                      </p:tavLst>
                                    </p:anim>
                                    <p:anim calcmode="lin" valueType="num">
                                      <p:cBhvr>
                                        <p:cTn id="7" dur="500"/>
                                        <p:tgtEl>
                                          <p:spTgt spid="1151"/>
                                        </p:tgtEl>
                                        <p:attrNameLst>
                                          <p:attrName>ppt_h</p:attrName>
                                        </p:attrNameLst>
                                      </p:cBhvr>
                                      <p:tavLst>
                                        <p:tav tm="0">
                                          <p:val>
                                            <p:strVal val="ppt_h"/>
                                          </p:val>
                                        </p:tav>
                                        <p:tav tm="100000">
                                          <p:val>
                                            <p:fltVal val="0"/>
                                          </p:val>
                                        </p:tav>
                                      </p:tavLst>
                                    </p:anim>
                                    <p:animEffect transition="out" filter="fade">
                                      <p:cBhvr>
                                        <p:cTn id="8" dur="500"/>
                                        <p:tgtEl>
                                          <p:spTgt spid="1151"/>
                                        </p:tgtEl>
                                      </p:cBhvr>
                                    </p:animEffect>
                                    <p:set>
                                      <p:cBhvr>
                                        <p:cTn id="9" dur="1" fill="hold">
                                          <p:stCondLst>
                                            <p:cond delay="499"/>
                                          </p:stCondLst>
                                        </p:cTn>
                                        <p:tgtEl>
                                          <p:spTgt spid="11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1150"/>
        <p:cNvGrpSpPr/>
        <p:nvPr/>
      </p:nvGrpSpPr>
      <p:grpSpPr>
        <a:xfrm>
          <a:off x="0" y="0"/>
          <a:ext cx="0" cy="0"/>
          <a:chOff x="0" y="0"/>
          <a:chExt cx="0" cy="0"/>
        </a:xfrm>
      </p:grpSpPr>
      <p:sp>
        <p:nvSpPr>
          <p:cNvPr id="1151" name="Google Shape;1151;p60"/>
          <p:cNvSpPr/>
          <p:nvPr/>
        </p:nvSpPr>
        <p:spPr>
          <a:xfrm>
            <a:off x="1083098" y="1612069"/>
            <a:ext cx="10375039" cy="4102798"/>
          </a:xfrm>
          <a:prstGeom prst="roundRect">
            <a:avLst>
              <a:gd name="adj" fmla="val 5743"/>
            </a:avLst>
          </a:prstGeom>
          <a:solidFill>
            <a:srgbClr val="FFFFFF">
              <a:alpha val="39530"/>
            </a:srgbClr>
          </a:solidFill>
          <a:ln>
            <a:noFill/>
          </a:ln>
        </p:spPr>
        <p:txBody>
          <a:bodyPr spcFirstLastPara="1" wrap="square" lIns="121900" tIns="121900" rIns="121900" bIns="121900" anchor="ctr" anchorCtr="0">
            <a:noAutofit/>
          </a:bodyPr>
          <a:lstStyle/>
          <a:p>
            <a:pPr algn="ctr"/>
            <a:endParaRPr sz="2400"/>
          </a:p>
        </p:txBody>
      </p:sp>
      <p:pic>
        <p:nvPicPr>
          <p:cNvPr id="1155" name="Google Shape;1155;p60"/>
          <p:cNvPicPr preferRelativeResize="0"/>
          <p:nvPr/>
        </p:nvPicPr>
        <p:blipFill>
          <a:blip r:embed="rId3">
            <a:alphaModFix/>
          </a:blip>
          <a:stretch>
            <a:fillRect/>
          </a:stretch>
        </p:blipFill>
        <p:spPr>
          <a:xfrm rot="-1013961">
            <a:off x="-227244" y="-701572"/>
            <a:ext cx="3906955" cy="1095875"/>
          </a:xfrm>
          <a:prstGeom prst="rect">
            <a:avLst/>
          </a:prstGeom>
          <a:noFill/>
          <a:ln>
            <a:noFill/>
          </a:ln>
        </p:spPr>
      </p:pic>
      <p:pic>
        <p:nvPicPr>
          <p:cNvPr id="1156" name="Google Shape;1156;p60"/>
          <p:cNvPicPr preferRelativeResize="0"/>
          <p:nvPr/>
        </p:nvPicPr>
        <p:blipFill>
          <a:blip r:embed="rId4">
            <a:alphaModFix/>
          </a:blip>
          <a:stretch>
            <a:fillRect/>
          </a:stretch>
        </p:blipFill>
        <p:spPr>
          <a:xfrm rot="-1133673">
            <a:off x="1439230" y="79763"/>
            <a:ext cx="1341812" cy="1258967"/>
          </a:xfrm>
          <a:prstGeom prst="rect">
            <a:avLst/>
          </a:prstGeom>
          <a:noFill/>
          <a:ln>
            <a:noFill/>
          </a:ln>
        </p:spPr>
      </p:pic>
      <p:pic>
        <p:nvPicPr>
          <p:cNvPr id="1157" name="Google Shape;1157;p60"/>
          <p:cNvPicPr preferRelativeResize="0"/>
          <p:nvPr/>
        </p:nvPicPr>
        <p:blipFill>
          <a:blip r:embed="rId5">
            <a:alphaModFix/>
          </a:blip>
          <a:stretch>
            <a:fillRect/>
          </a:stretch>
        </p:blipFill>
        <p:spPr>
          <a:xfrm rot="-1963203">
            <a:off x="11514184" y="4629982"/>
            <a:ext cx="704700" cy="1284533"/>
          </a:xfrm>
          <a:prstGeom prst="rect">
            <a:avLst/>
          </a:prstGeom>
          <a:noFill/>
          <a:ln>
            <a:noFill/>
          </a:ln>
        </p:spPr>
      </p:pic>
      <p:pic>
        <p:nvPicPr>
          <p:cNvPr id="1158" name="Google Shape;1158;p60"/>
          <p:cNvPicPr preferRelativeResize="0"/>
          <p:nvPr/>
        </p:nvPicPr>
        <p:blipFill>
          <a:blip r:embed="rId6">
            <a:alphaModFix/>
          </a:blip>
          <a:stretch>
            <a:fillRect/>
          </a:stretch>
        </p:blipFill>
        <p:spPr>
          <a:xfrm rot="649305">
            <a:off x="-378784" y="3472355"/>
            <a:ext cx="1124189" cy="3762204"/>
          </a:xfrm>
          <a:prstGeom prst="rect">
            <a:avLst/>
          </a:prstGeom>
          <a:noFill/>
          <a:ln>
            <a:noFill/>
          </a:ln>
        </p:spPr>
      </p:pic>
      <p:pic>
        <p:nvPicPr>
          <p:cNvPr id="1159" name="Google Shape;1159;p60"/>
          <p:cNvPicPr preferRelativeResize="0"/>
          <p:nvPr/>
        </p:nvPicPr>
        <p:blipFill>
          <a:blip r:embed="rId7">
            <a:alphaModFix/>
          </a:blip>
          <a:stretch>
            <a:fillRect/>
          </a:stretch>
        </p:blipFill>
        <p:spPr>
          <a:xfrm>
            <a:off x="10878168" y="5173931"/>
            <a:ext cx="2035300" cy="2253151"/>
          </a:xfrm>
          <a:prstGeom prst="rect">
            <a:avLst/>
          </a:prstGeom>
          <a:noFill/>
          <a:ln>
            <a:noFill/>
          </a:ln>
        </p:spPr>
      </p:pic>
      <p:pic>
        <p:nvPicPr>
          <p:cNvPr id="1160" name="Google Shape;1160;p60"/>
          <p:cNvPicPr preferRelativeResize="0"/>
          <p:nvPr/>
        </p:nvPicPr>
        <p:blipFill>
          <a:blip r:embed="rId5">
            <a:alphaModFix/>
          </a:blip>
          <a:stretch>
            <a:fillRect/>
          </a:stretch>
        </p:blipFill>
        <p:spPr>
          <a:xfrm rot="99998">
            <a:off x="18711" y="5614519"/>
            <a:ext cx="697381" cy="1296773"/>
          </a:xfrm>
          <a:prstGeom prst="rect">
            <a:avLst/>
          </a:prstGeom>
          <a:noFill/>
          <a:ln>
            <a:noFill/>
          </a:ln>
        </p:spPr>
      </p:pic>
      <p:pic>
        <p:nvPicPr>
          <p:cNvPr id="1161" name="Google Shape;1161;p60"/>
          <p:cNvPicPr preferRelativeResize="0"/>
          <p:nvPr/>
        </p:nvPicPr>
        <p:blipFill rotWithShape="1">
          <a:blip r:embed="rId8">
            <a:alphaModFix/>
          </a:blip>
          <a:srcRect r="3484" b="26199"/>
          <a:stretch/>
        </p:blipFill>
        <p:spPr>
          <a:xfrm>
            <a:off x="-721947" y="5948305"/>
            <a:ext cx="7341365" cy="1280200"/>
          </a:xfrm>
          <a:prstGeom prst="rect">
            <a:avLst/>
          </a:prstGeom>
          <a:noFill/>
          <a:ln>
            <a:noFill/>
          </a:ln>
        </p:spPr>
      </p:pic>
      <p:pic>
        <p:nvPicPr>
          <p:cNvPr id="1162" name="Google Shape;1162;p60"/>
          <p:cNvPicPr preferRelativeResize="0"/>
          <p:nvPr/>
        </p:nvPicPr>
        <p:blipFill rotWithShape="1">
          <a:blip r:embed="rId9">
            <a:alphaModFix/>
          </a:blip>
          <a:srcRect t="36925" r="64931" b="24266"/>
          <a:stretch/>
        </p:blipFill>
        <p:spPr>
          <a:xfrm rot="-5400000">
            <a:off x="10164999" y="-365099"/>
            <a:ext cx="1883600" cy="2453397"/>
          </a:xfrm>
          <a:prstGeom prst="rect">
            <a:avLst/>
          </a:prstGeom>
          <a:noFill/>
          <a:ln>
            <a:noFill/>
          </a:ln>
        </p:spPr>
      </p:pic>
      <p:sp>
        <p:nvSpPr>
          <p:cNvPr id="2" name="Title 1"/>
          <p:cNvSpPr>
            <a:spLocks noGrp="1"/>
          </p:cNvSpPr>
          <p:nvPr>
            <p:ph type="title"/>
          </p:nvPr>
        </p:nvSpPr>
        <p:spPr>
          <a:xfrm>
            <a:off x="1818640" y="1981852"/>
            <a:ext cx="9059528" cy="2327179"/>
          </a:xfrm>
        </p:spPr>
        <p:txBody>
          <a:bodyPr/>
          <a:lstStyle/>
          <a:p>
            <a:pPr lvl="0"/>
            <a:r>
              <a:rPr lang="en-US" dirty="0"/>
              <a:t> </a:t>
            </a:r>
            <a:r>
              <a:rPr lang="en-US" sz="3600" dirty="0" err="1">
                <a:latin typeface="+mn-lt"/>
                <a:ea typeface="+mn-ea"/>
                <a:cs typeface="+mn-cs"/>
                <a:sym typeface="Arial"/>
              </a:rPr>
              <a:t>Nhìn</a:t>
            </a:r>
            <a:r>
              <a:rPr lang="en-US" sz="3600" dirty="0">
                <a:latin typeface="+mn-lt"/>
                <a:ea typeface="+mn-ea"/>
                <a:cs typeface="+mn-cs"/>
                <a:sym typeface="Arial"/>
              </a:rPr>
              <a:t> </a:t>
            </a:r>
            <a:r>
              <a:rPr lang="en-US" sz="3600" dirty="0" err="1">
                <a:latin typeface="+mn-lt"/>
                <a:ea typeface="+mn-ea"/>
                <a:cs typeface="+mn-cs"/>
                <a:sym typeface="Arial"/>
              </a:rPr>
              <a:t>đàn</a:t>
            </a:r>
            <a:r>
              <a:rPr lang="en-US" sz="3600" dirty="0">
                <a:latin typeface="+mn-lt"/>
                <a:ea typeface="+mn-ea"/>
                <a:cs typeface="+mn-cs"/>
                <a:sym typeface="Arial"/>
              </a:rPr>
              <a:t> </a:t>
            </a:r>
            <a:r>
              <a:rPr lang="en-US" sz="3600" dirty="0" err="1">
                <a:latin typeface="+mn-lt"/>
                <a:ea typeface="+mn-ea"/>
                <a:cs typeface="+mn-cs"/>
                <a:sym typeface="Arial"/>
              </a:rPr>
              <a:t>chim</a:t>
            </a:r>
            <a:r>
              <a:rPr lang="en-US" sz="3600" dirty="0">
                <a:latin typeface="+mn-lt"/>
                <a:ea typeface="+mn-ea"/>
                <a:cs typeface="+mn-cs"/>
                <a:sym typeface="Arial"/>
              </a:rPr>
              <a:t> </a:t>
            </a:r>
            <a:r>
              <a:rPr lang="en-US" sz="3600" dirty="0" err="1">
                <a:latin typeface="+mn-lt"/>
                <a:ea typeface="+mn-ea"/>
                <a:cs typeface="+mn-cs"/>
                <a:sym typeface="Arial"/>
              </a:rPr>
              <a:t>vui</a:t>
            </a:r>
            <a:r>
              <a:rPr lang="en-US" sz="3600" dirty="0">
                <a:latin typeface="+mn-lt"/>
                <a:ea typeface="+mn-ea"/>
                <a:cs typeface="+mn-cs"/>
                <a:sym typeface="Arial"/>
              </a:rPr>
              <a:t> </a:t>
            </a:r>
            <a:r>
              <a:rPr lang="en-US" sz="3600" dirty="0" err="1">
                <a:latin typeface="+mn-lt"/>
                <a:ea typeface="+mn-ea"/>
                <a:cs typeface="+mn-cs"/>
                <a:sym typeface="Arial"/>
              </a:rPr>
              <a:t>nhộn</a:t>
            </a:r>
            <a:r>
              <a:rPr lang="en-US" sz="3600" dirty="0">
                <a:latin typeface="+mn-lt"/>
                <a:ea typeface="+mn-ea"/>
                <a:cs typeface="+mn-cs"/>
                <a:sym typeface="Arial"/>
              </a:rPr>
              <a:t> </a:t>
            </a:r>
            <a:r>
              <a:rPr lang="en-US" sz="3600" dirty="0" err="1">
                <a:latin typeface="+mn-lt"/>
                <a:ea typeface="+mn-ea"/>
                <a:cs typeface="+mn-cs"/>
                <a:sym typeface="Arial"/>
              </a:rPr>
              <a:t>bên</a:t>
            </a:r>
            <a:r>
              <a:rPr lang="en-US" sz="3600" dirty="0">
                <a:latin typeface="+mn-lt"/>
                <a:ea typeface="+mn-ea"/>
                <a:cs typeface="+mn-cs"/>
                <a:sym typeface="Arial"/>
              </a:rPr>
              <a:t> </a:t>
            </a:r>
            <a:r>
              <a:rPr lang="en-US" sz="3600" dirty="0" err="1">
                <a:latin typeface="+mn-lt"/>
                <a:ea typeface="+mn-ea"/>
                <a:cs typeface="+mn-cs"/>
                <a:sym typeface="Arial"/>
              </a:rPr>
              <a:t>sân</a:t>
            </a:r>
            <a:r>
              <a:rPr lang="en-US" sz="3600" dirty="0">
                <a:latin typeface="+mn-lt"/>
                <a:ea typeface="+mn-ea"/>
                <a:cs typeface="+mn-cs"/>
                <a:sym typeface="Arial"/>
              </a:rPr>
              <a:t> </a:t>
            </a:r>
            <a:r>
              <a:rPr lang="en-US" sz="3600" dirty="0" err="1">
                <a:latin typeface="+mn-lt"/>
                <a:ea typeface="+mn-ea"/>
                <a:cs typeface="+mn-cs"/>
                <a:sym typeface="Arial"/>
              </a:rPr>
              <a:t>thượng</a:t>
            </a:r>
            <a:r>
              <a:rPr lang="en-US" sz="3600" dirty="0">
                <a:latin typeface="+mn-lt"/>
                <a:ea typeface="+mn-ea"/>
                <a:cs typeface="+mn-cs"/>
                <a:sym typeface="Arial"/>
              </a:rPr>
              <a:t> </a:t>
            </a:r>
            <a:r>
              <a:rPr lang="en-US" sz="3600" dirty="0" err="1">
                <a:latin typeface="+mn-lt"/>
                <a:ea typeface="+mn-ea"/>
                <a:cs typeface="+mn-cs"/>
                <a:sym typeface="Arial"/>
              </a:rPr>
              <a:t>nhà</a:t>
            </a:r>
            <a:r>
              <a:rPr lang="en-US" sz="3600" dirty="0">
                <a:latin typeface="+mn-lt"/>
                <a:ea typeface="+mn-ea"/>
                <a:cs typeface="+mn-cs"/>
                <a:sym typeface="Arial"/>
              </a:rPr>
              <a:t> </a:t>
            </a:r>
            <a:r>
              <a:rPr lang="en-US" sz="3600" dirty="0" err="1">
                <a:latin typeface="+mn-lt"/>
                <a:ea typeface="+mn-ea"/>
                <a:cs typeface="+mn-cs"/>
                <a:sym typeface="Arial"/>
              </a:rPr>
              <a:t>khác</a:t>
            </a:r>
            <a:r>
              <a:rPr lang="en-US" sz="3600" dirty="0">
                <a:latin typeface="+mn-lt"/>
                <a:ea typeface="+mn-ea"/>
                <a:cs typeface="+mn-cs"/>
                <a:sym typeface="Arial"/>
              </a:rPr>
              <a:t>, </a:t>
            </a:r>
            <a:r>
              <a:rPr lang="en-US" sz="3600" dirty="0" err="1">
                <a:latin typeface="+mn-lt"/>
                <a:ea typeface="+mn-ea"/>
                <a:cs typeface="+mn-cs"/>
                <a:sym typeface="Arial"/>
              </a:rPr>
              <a:t>cậu</a:t>
            </a:r>
            <a:r>
              <a:rPr lang="en-US" sz="3600" dirty="0">
                <a:latin typeface="+mn-lt"/>
                <a:ea typeface="+mn-ea"/>
                <a:cs typeface="+mn-cs"/>
                <a:sym typeface="Arial"/>
              </a:rPr>
              <a:t> </a:t>
            </a:r>
            <a:r>
              <a:rPr lang="en-US" sz="3600" dirty="0" err="1">
                <a:latin typeface="+mn-lt"/>
                <a:ea typeface="+mn-ea"/>
                <a:cs typeface="+mn-cs"/>
                <a:sym typeface="Arial"/>
              </a:rPr>
              <a:t>bé</a:t>
            </a:r>
            <a:r>
              <a:rPr lang="en-US" sz="3600" dirty="0">
                <a:latin typeface="+mn-lt"/>
                <a:ea typeface="+mn-ea"/>
                <a:cs typeface="+mn-cs"/>
                <a:sym typeface="Arial"/>
              </a:rPr>
              <a:t> </a:t>
            </a:r>
            <a:r>
              <a:rPr lang="en-US" sz="3600" dirty="0" err="1">
                <a:latin typeface="+mn-lt"/>
                <a:ea typeface="+mn-ea"/>
                <a:cs typeface="+mn-cs"/>
                <a:sym typeface="Arial"/>
              </a:rPr>
              <a:t>thấy</a:t>
            </a:r>
            <a:r>
              <a:rPr lang="en-US" sz="3600" dirty="0">
                <a:latin typeface="+mn-lt"/>
                <a:ea typeface="+mn-ea"/>
                <a:cs typeface="+mn-cs"/>
                <a:sym typeface="Arial"/>
              </a:rPr>
              <a:t> </a:t>
            </a:r>
            <a:r>
              <a:rPr lang="en-US" sz="3600" dirty="0" err="1">
                <a:latin typeface="+mn-lt"/>
                <a:ea typeface="+mn-ea"/>
                <a:cs typeface="+mn-cs"/>
                <a:sym typeface="Arial"/>
              </a:rPr>
              <a:t>hối</a:t>
            </a:r>
            <a:r>
              <a:rPr lang="en-US" sz="3600" dirty="0">
                <a:latin typeface="+mn-lt"/>
                <a:ea typeface="+mn-ea"/>
                <a:cs typeface="+mn-cs"/>
                <a:sym typeface="Arial"/>
              </a:rPr>
              <a:t> </a:t>
            </a:r>
            <a:r>
              <a:rPr lang="en-US" sz="3600" dirty="0" err="1">
                <a:latin typeface="+mn-lt"/>
                <a:ea typeface="+mn-ea"/>
                <a:cs typeface="+mn-cs"/>
                <a:sym typeface="Arial"/>
              </a:rPr>
              <a:t>hận</a:t>
            </a:r>
            <a:r>
              <a:rPr lang="en-US" sz="3600" dirty="0">
                <a:latin typeface="+mn-lt"/>
                <a:ea typeface="+mn-ea"/>
                <a:cs typeface="+mn-cs"/>
                <a:sym typeface="Arial"/>
              </a:rPr>
              <a:t> </a:t>
            </a:r>
            <a:r>
              <a:rPr lang="en-US" sz="3600" dirty="0" err="1">
                <a:latin typeface="+mn-lt"/>
                <a:ea typeface="+mn-ea"/>
                <a:cs typeface="+mn-cs"/>
                <a:sym typeface="Arial"/>
              </a:rPr>
              <a:t>vì</a:t>
            </a:r>
            <a:r>
              <a:rPr lang="en-US" sz="3600" dirty="0">
                <a:latin typeface="+mn-lt"/>
                <a:ea typeface="+mn-ea"/>
                <a:cs typeface="+mn-cs"/>
                <a:sym typeface="Arial"/>
              </a:rPr>
              <a:t> </a:t>
            </a:r>
            <a:r>
              <a:rPr lang="en-US" sz="3600" dirty="0" err="1">
                <a:latin typeface="+mn-lt"/>
                <a:ea typeface="+mn-ea"/>
                <a:cs typeface="+mn-cs"/>
                <a:sym typeface="Arial"/>
              </a:rPr>
              <a:t>hành</a:t>
            </a:r>
            <a:r>
              <a:rPr lang="en-US" sz="3600" dirty="0">
                <a:latin typeface="+mn-lt"/>
                <a:ea typeface="+mn-ea"/>
                <a:cs typeface="+mn-cs"/>
                <a:sym typeface="Arial"/>
              </a:rPr>
              <a:t> </a:t>
            </a:r>
            <a:r>
              <a:rPr lang="en-US" sz="3600" dirty="0" err="1">
                <a:latin typeface="+mn-lt"/>
                <a:ea typeface="+mn-ea"/>
                <a:cs typeface="+mn-cs"/>
                <a:sym typeface="Arial"/>
              </a:rPr>
              <a:t>động</a:t>
            </a:r>
            <a:r>
              <a:rPr lang="en-US" sz="3600" dirty="0">
                <a:latin typeface="+mn-lt"/>
                <a:ea typeface="+mn-ea"/>
                <a:cs typeface="+mn-cs"/>
                <a:sym typeface="Arial"/>
              </a:rPr>
              <a:t> </a:t>
            </a:r>
            <a:r>
              <a:rPr lang="en-US" sz="3600" dirty="0" err="1">
                <a:latin typeface="+mn-lt"/>
                <a:ea typeface="+mn-ea"/>
                <a:cs typeface="+mn-cs"/>
                <a:sym typeface="Arial"/>
              </a:rPr>
              <a:t>của</a:t>
            </a:r>
            <a:r>
              <a:rPr lang="en-US" sz="3600" dirty="0">
                <a:latin typeface="+mn-lt"/>
                <a:ea typeface="+mn-ea"/>
                <a:cs typeface="+mn-cs"/>
                <a:sym typeface="Arial"/>
              </a:rPr>
              <a:t> </a:t>
            </a:r>
            <a:r>
              <a:rPr lang="en-US" sz="3600" dirty="0" err="1">
                <a:latin typeface="+mn-lt"/>
                <a:ea typeface="+mn-ea"/>
                <a:cs typeface="+mn-cs"/>
                <a:sym typeface="Arial"/>
              </a:rPr>
              <a:t>mình</a:t>
            </a:r>
            <a:r>
              <a:rPr lang="en-US" sz="3600" dirty="0">
                <a:latin typeface="+mn-lt"/>
                <a:ea typeface="+mn-ea"/>
                <a:cs typeface="+mn-cs"/>
                <a:sym typeface="Arial"/>
              </a:rPr>
              <a:t> </a:t>
            </a:r>
            <a:r>
              <a:rPr lang="en-US" sz="3600" dirty="0" err="1">
                <a:latin typeface="+mn-lt"/>
                <a:ea typeface="+mn-ea"/>
                <a:cs typeface="+mn-cs"/>
                <a:sym typeface="Arial"/>
              </a:rPr>
              <a:t>trước</a:t>
            </a:r>
            <a:r>
              <a:rPr lang="en-US" sz="3600" dirty="0">
                <a:latin typeface="+mn-lt"/>
                <a:ea typeface="+mn-ea"/>
                <a:cs typeface="+mn-cs"/>
                <a:sym typeface="Arial"/>
              </a:rPr>
              <a:t> </a:t>
            </a:r>
            <a:r>
              <a:rPr lang="en-US" sz="3600" dirty="0" err="1">
                <a:latin typeface="+mn-lt"/>
                <a:ea typeface="+mn-ea"/>
                <a:cs typeface="+mn-cs"/>
                <a:sym typeface="Arial"/>
              </a:rPr>
              <a:t>đây</a:t>
            </a:r>
            <a:r>
              <a:rPr lang="en-US" sz="3600" dirty="0">
                <a:latin typeface="+mn-lt"/>
                <a:ea typeface="+mn-ea"/>
                <a:cs typeface="+mn-cs"/>
                <a:sym typeface="Arial"/>
              </a:rPr>
              <a:t>.</a:t>
            </a:r>
          </a:p>
        </p:txBody>
      </p:sp>
    </p:spTree>
    <p:extLst>
      <p:ext uri="{BB962C8B-B14F-4D97-AF65-F5344CB8AC3E}">
        <p14:creationId xmlns:p14="http://schemas.microsoft.com/office/powerpoint/2010/main" val="250181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51"/>
                                        </p:tgtEl>
                                        <p:attrNameLst>
                                          <p:attrName>style.visibility</p:attrName>
                                        </p:attrNameLst>
                                      </p:cBhvr>
                                      <p:to>
                                        <p:strVal val="visible"/>
                                      </p:to>
                                    </p:set>
                                    <p:anim calcmode="lin" valueType="num">
                                      <p:cBhvr additive="base">
                                        <p:cTn id="7" dur="500" fill="hold"/>
                                        <p:tgtEl>
                                          <p:spTgt spid="1151"/>
                                        </p:tgtEl>
                                        <p:attrNameLst>
                                          <p:attrName>ppt_x</p:attrName>
                                        </p:attrNameLst>
                                      </p:cBhvr>
                                      <p:tavLst>
                                        <p:tav tm="0">
                                          <p:val>
                                            <p:strVal val="#ppt_x"/>
                                          </p:val>
                                        </p:tav>
                                        <p:tav tm="100000">
                                          <p:val>
                                            <p:strVal val="#ppt_x"/>
                                          </p:val>
                                        </p:tav>
                                      </p:tavLst>
                                    </p:anim>
                                    <p:anim calcmode="lin" valueType="num">
                                      <p:cBhvr additive="base">
                                        <p:cTn id="8" dur="500" fill="hold"/>
                                        <p:tgtEl>
                                          <p:spTgt spid="11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1"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1150"/>
        <p:cNvGrpSpPr/>
        <p:nvPr/>
      </p:nvGrpSpPr>
      <p:grpSpPr>
        <a:xfrm>
          <a:off x="0" y="0"/>
          <a:ext cx="0" cy="0"/>
          <a:chOff x="0" y="0"/>
          <a:chExt cx="0" cy="0"/>
        </a:xfrm>
      </p:grpSpPr>
      <p:sp>
        <p:nvSpPr>
          <p:cNvPr id="1151" name="Google Shape;1151;p60"/>
          <p:cNvSpPr/>
          <p:nvPr/>
        </p:nvSpPr>
        <p:spPr>
          <a:xfrm>
            <a:off x="1083098" y="510988"/>
            <a:ext cx="10375039" cy="5203879"/>
          </a:xfrm>
          <a:prstGeom prst="roundRect">
            <a:avLst>
              <a:gd name="adj" fmla="val 5743"/>
            </a:avLst>
          </a:prstGeom>
          <a:solidFill>
            <a:srgbClr val="FFFFFF">
              <a:alpha val="39530"/>
            </a:srgbClr>
          </a:solidFill>
          <a:ln>
            <a:noFill/>
          </a:ln>
        </p:spPr>
        <p:txBody>
          <a:bodyPr spcFirstLastPara="1" wrap="square" lIns="121900" tIns="121900" rIns="121900" bIns="121900" anchor="ctr" anchorCtr="0">
            <a:noAutofit/>
          </a:bodyPr>
          <a:lstStyle/>
          <a:p>
            <a:pPr algn="ctr"/>
            <a:endParaRPr sz="2400"/>
          </a:p>
        </p:txBody>
      </p:sp>
      <p:pic>
        <p:nvPicPr>
          <p:cNvPr id="1155" name="Google Shape;1155;p60"/>
          <p:cNvPicPr preferRelativeResize="0"/>
          <p:nvPr/>
        </p:nvPicPr>
        <p:blipFill>
          <a:blip r:embed="rId3">
            <a:alphaModFix/>
          </a:blip>
          <a:stretch>
            <a:fillRect/>
          </a:stretch>
        </p:blipFill>
        <p:spPr>
          <a:xfrm rot="-1013961">
            <a:off x="-227244" y="-701572"/>
            <a:ext cx="3906955" cy="1095875"/>
          </a:xfrm>
          <a:prstGeom prst="rect">
            <a:avLst/>
          </a:prstGeom>
          <a:noFill/>
          <a:ln>
            <a:noFill/>
          </a:ln>
        </p:spPr>
      </p:pic>
      <p:pic>
        <p:nvPicPr>
          <p:cNvPr id="1156" name="Google Shape;1156;p60"/>
          <p:cNvPicPr preferRelativeResize="0"/>
          <p:nvPr/>
        </p:nvPicPr>
        <p:blipFill>
          <a:blip r:embed="rId4">
            <a:alphaModFix/>
          </a:blip>
          <a:stretch>
            <a:fillRect/>
          </a:stretch>
        </p:blipFill>
        <p:spPr>
          <a:xfrm rot="-1133673">
            <a:off x="1439230" y="79763"/>
            <a:ext cx="1341812" cy="1258967"/>
          </a:xfrm>
          <a:prstGeom prst="rect">
            <a:avLst/>
          </a:prstGeom>
          <a:noFill/>
          <a:ln>
            <a:noFill/>
          </a:ln>
        </p:spPr>
      </p:pic>
      <p:pic>
        <p:nvPicPr>
          <p:cNvPr id="1157" name="Google Shape;1157;p60"/>
          <p:cNvPicPr preferRelativeResize="0"/>
          <p:nvPr/>
        </p:nvPicPr>
        <p:blipFill>
          <a:blip r:embed="rId5">
            <a:alphaModFix/>
          </a:blip>
          <a:stretch>
            <a:fillRect/>
          </a:stretch>
        </p:blipFill>
        <p:spPr>
          <a:xfrm rot="-1963203">
            <a:off x="11514184" y="4629982"/>
            <a:ext cx="704700" cy="1284533"/>
          </a:xfrm>
          <a:prstGeom prst="rect">
            <a:avLst/>
          </a:prstGeom>
          <a:noFill/>
          <a:ln>
            <a:noFill/>
          </a:ln>
        </p:spPr>
      </p:pic>
      <p:pic>
        <p:nvPicPr>
          <p:cNvPr id="1158" name="Google Shape;1158;p60"/>
          <p:cNvPicPr preferRelativeResize="0"/>
          <p:nvPr/>
        </p:nvPicPr>
        <p:blipFill>
          <a:blip r:embed="rId6">
            <a:alphaModFix/>
          </a:blip>
          <a:stretch>
            <a:fillRect/>
          </a:stretch>
        </p:blipFill>
        <p:spPr>
          <a:xfrm rot="649305">
            <a:off x="-378784" y="3472355"/>
            <a:ext cx="1124189" cy="3762204"/>
          </a:xfrm>
          <a:prstGeom prst="rect">
            <a:avLst/>
          </a:prstGeom>
          <a:noFill/>
          <a:ln>
            <a:noFill/>
          </a:ln>
        </p:spPr>
      </p:pic>
      <p:pic>
        <p:nvPicPr>
          <p:cNvPr id="1159" name="Google Shape;1159;p60"/>
          <p:cNvPicPr preferRelativeResize="0"/>
          <p:nvPr/>
        </p:nvPicPr>
        <p:blipFill>
          <a:blip r:embed="rId7">
            <a:alphaModFix/>
          </a:blip>
          <a:stretch>
            <a:fillRect/>
          </a:stretch>
        </p:blipFill>
        <p:spPr>
          <a:xfrm>
            <a:off x="10878168" y="5173931"/>
            <a:ext cx="2035300" cy="2253151"/>
          </a:xfrm>
          <a:prstGeom prst="rect">
            <a:avLst/>
          </a:prstGeom>
          <a:noFill/>
          <a:ln>
            <a:noFill/>
          </a:ln>
        </p:spPr>
      </p:pic>
      <p:pic>
        <p:nvPicPr>
          <p:cNvPr id="1160" name="Google Shape;1160;p60"/>
          <p:cNvPicPr preferRelativeResize="0"/>
          <p:nvPr/>
        </p:nvPicPr>
        <p:blipFill>
          <a:blip r:embed="rId5">
            <a:alphaModFix/>
          </a:blip>
          <a:stretch>
            <a:fillRect/>
          </a:stretch>
        </p:blipFill>
        <p:spPr>
          <a:xfrm rot="99998">
            <a:off x="18711" y="5614519"/>
            <a:ext cx="697381" cy="1296773"/>
          </a:xfrm>
          <a:prstGeom prst="rect">
            <a:avLst/>
          </a:prstGeom>
          <a:noFill/>
          <a:ln>
            <a:noFill/>
          </a:ln>
        </p:spPr>
      </p:pic>
      <p:pic>
        <p:nvPicPr>
          <p:cNvPr id="1161" name="Google Shape;1161;p60"/>
          <p:cNvPicPr preferRelativeResize="0"/>
          <p:nvPr/>
        </p:nvPicPr>
        <p:blipFill rotWithShape="1">
          <a:blip r:embed="rId8">
            <a:alphaModFix/>
          </a:blip>
          <a:srcRect r="3484" b="26199"/>
          <a:stretch/>
        </p:blipFill>
        <p:spPr>
          <a:xfrm>
            <a:off x="-721947" y="5948305"/>
            <a:ext cx="7341365" cy="1280200"/>
          </a:xfrm>
          <a:prstGeom prst="rect">
            <a:avLst/>
          </a:prstGeom>
          <a:noFill/>
          <a:ln>
            <a:noFill/>
          </a:ln>
        </p:spPr>
      </p:pic>
      <p:pic>
        <p:nvPicPr>
          <p:cNvPr id="1162" name="Google Shape;1162;p60"/>
          <p:cNvPicPr preferRelativeResize="0"/>
          <p:nvPr/>
        </p:nvPicPr>
        <p:blipFill rotWithShape="1">
          <a:blip r:embed="rId9">
            <a:alphaModFix/>
          </a:blip>
          <a:srcRect t="36925" r="64931" b="24266"/>
          <a:stretch/>
        </p:blipFill>
        <p:spPr>
          <a:xfrm rot="-5400000">
            <a:off x="10164999" y="-365099"/>
            <a:ext cx="1883600" cy="2453397"/>
          </a:xfrm>
          <a:prstGeom prst="rect">
            <a:avLst/>
          </a:prstGeom>
          <a:noFill/>
          <a:ln>
            <a:noFill/>
          </a:ln>
        </p:spPr>
      </p:pic>
      <p:grpSp>
        <p:nvGrpSpPr>
          <p:cNvPr id="5" name="Group 4">
            <a:extLst>
              <a:ext uri="{FF2B5EF4-FFF2-40B4-BE49-F238E27FC236}">
                <a16:creationId xmlns:a16="http://schemas.microsoft.com/office/drawing/2014/main" xmlns="" id="{BB246B94-555F-898B-3C20-887271DEC6F0}"/>
              </a:ext>
            </a:extLst>
          </p:cNvPr>
          <p:cNvGrpSpPr/>
          <p:nvPr/>
        </p:nvGrpSpPr>
        <p:grpSpPr>
          <a:xfrm>
            <a:off x="1433352" y="938501"/>
            <a:ext cx="9837366" cy="4576838"/>
            <a:chOff x="1161433" y="-2003577"/>
            <a:chExt cx="9837366" cy="4576838"/>
          </a:xfrm>
        </p:grpSpPr>
        <p:sp>
          <p:nvSpPr>
            <p:cNvPr id="6" name="TextBox 5">
              <a:extLst>
                <a:ext uri="{FF2B5EF4-FFF2-40B4-BE49-F238E27FC236}">
                  <a16:creationId xmlns:a16="http://schemas.microsoft.com/office/drawing/2014/main" xmlns="" id="{B408A324-7A9F-053D-97A0-79A9C344F35F}"/>
                </a:ext>
              </a:extLst>
            </p:cNvPr>
            <p:cNvSpPr txBox="1"/>
            <p:nvPr/>
          </p:nvSpPr>
          <p:spPr>
            <a:xfrm>
              <a:off x="1506910" y="-2003577"/>
              <a:ext cx="8983575" cy="830997"/>
            </a:xfrm>
            <a:prstGeom prst="rect">
              <a:avLst/>
            </a:prstGeom>
            <a:noFill/>
          </p:spPr>
          <p:txBody>
            <a:bodyPr wrap="square" rtlCol="0">
              <a:spAutoFit/>
            </a:bodyPr>
            <a:lstStyle/>
            <a:p>
              <a:pPr algn="ctr"/>
              <a:r>
                <a:rPr lang="en-US" sz="4800" b="1" dirty="0" err="1"/>
                <a:t>Chuyện</a:t>
              </a:r>
              <a:r>
                <a:rPr lang="en-US" sz="4800" b="1" dirty="0"/>
                <a:t> </a:t>
              </a:r>
              <a:r>
                <a:rPr lang="en-US" sz="4800" b="1" dirty="0" err="1"/>
                <a:t>bên</a:t>
              </a:r>
              <a:r>
                <a:rPr lang="en-US" sz="4800" b="1" dirty="0"/>
                <a:t> </a:t>
              </a:r>
              <a:r>
                <a:rPr lang="en-US" sz="4800" b="1" dirty="0" err="1"/>
                <a:t>cửa</a:t>
              </a:r>
              <a:r>
                <a:rPr lang="en-US" sz="4800" b="1" dirty="0"/>
                <a:t> </a:t>
              </a:r>
              <a:r>
                <a:rPr lang="en-US" sz="4800" b="1" dirty="0" err="1"/>
                <a:t>sổ</a:t>
              </a:r>
              <a:endParaRPr lang="en-US" sz="4800" b="1" dirty="0"/>
            </a:p>
          </p:txBody>
        </p:sp>
        <p:sp>
          <p:nvSpPr>
            <p:cNvPr id="7" name="TextBox 6">
              <a:extLst>
                <a:ext uri="{FF2B5EF4-FFF2-40B4-BE49-F238E27FC236}">
                  <a16:creationId xmlns:a16="http://schemas.microsoft.com/office/drawing/2014/main" xmlns="" id="{DE67FA4C-58E7-8EA5-F56A-95FCB30489A9}"/>
                </a:ext>
              </a:extLst>
            </p:cNvPr>
            <p:cNvSpPr txBox="1"/>
            <p:nvPr/>
          </p:nvSpPr>
          <p:spPr>
            <a:xfrm>
              <a:off x="1161433" y="-843059"/>
              <a:ext cx="9837366" cy="3416320"/>
            </a:xfrm>
            <a:prstGeom prst="rect">
              <a:avLst/>
            </a:prstGeom>
            <a:noFill/>
          </p:spPr>
          <p:txBody>
            <a:bodyPr wrap="square" rtlCol="0">
              <a:spAutoFit/>
            </a:bodyPr>
            <a:lstStyle/>
            <a:p>
              <a:pPr marL="608076" algn="just"/>
              <a:r>
                <a:rPr lang="en-US" sz="3600" dirty="0"/>
                <a:t>	    </a:t>
              </a:r>
              <a:r>
                <a:rPr lang="vi-VN" sz="3600" dirty="0"/>
                <a:t>Bẵng đi một vài tuần, chẳng may cậu bé bị ốm. Nhìn sang sân thượng nhà bên, cậu thấy có đàn chim sẻ léo nhéo đến là nhộn. Con bay, con nhảy, có con nằm lăn ra </a:t>
              </a:r>
              <a:r>
                <a:rPr lang="en-US" sz="3600" dirty="0" err="1"/>
                <a:t>gi</a:t>
              </a:r>
              <a:r>
                <a:rPr lang="vi-VN" sz="3600" dirty="0"/>
                <a:t>ũ cánh, rồi mổ đùa nhau… nom vui quá.</a:t>
              </a:r>
            </a:p>
            <a:p>
              <a:pPr algn="r"/>
              <a:r>
                <a:rPr lang="en-US" sz="3600" dirty="0"/>
                <a:t>(</a:t>
              </a:r>
              <a:r>
                <a:rPr lang="en-US" sz="3600" i="1" dirty="0"/>
                <a:t>Theo </a:t>
              </a:r>
              <a:r>
                <a:rPr lang="en-US" sz="3600" dirty="0"/>
                <a:t>Phong Thu) </a:t>
              </a:r>
              <a:endParaRPr lang="vi-VN" sz="3600" dirty="0"/>
            </a:p>
          </p:txBody>
        </p:sp>
      </p:grpSp>
      <p:cxnSp>
        <p:nvCxnSpPr>
          <p:cNvPr id="2" name="Straight Connector 1">
            <a:extLst>
              <a:ext uri="{FF2B5EF4-FFF2-40B4-BE49-F238E27FC236}">
                <a16:creationId xmlns:a16="http://schemas.microsoft.com/office/drawing/2014/main" xmlns="" id="{4B59C031-F5A9-17F6-0084-91F890EBB87D}"/>
              </a:ext>
            </a:extLst>
          </p:cNvPr>
          <p:cNvCxnSpPr>
            <a:cxnSpLocks/>
          </p:cNvCxnSpPr>
          <p:nvPr/>
        </p:nvCxnSpPr>
        <p:spPr>
          <a:xfrm>
            <a:off x="6847758" y="1671526"/>
            <a:ext cx="1936242"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BB1ECD25-4271-9495-08D5-5EBC76DEE1F5}"/>
              </a:ext>
            </a:extLst>
          </p:cNvPr>
          <p:cNvCxnSpPr>
            <a:cxnSpLocks/>
          </p:cNvCxnSpPr>
          <p:nvPr/>
        </p:nvCxnSpPr>
        <p:spPr>
          <a:xfrm>
            <a:off x="5879637" y="3217297"/>
            <a:ext cx="2339077"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3ECB9D38-38E3-39E0-58F3-D0E31E43869B}"/>
              </a:ext>
            </a:extLst>
          </p:cNvPr>
          <p:cNvCxnSpPr>
            <a:cxnSpLocks/>
          </p:cNvCxnSpPr>
          <p:nvPr/>
        </p:nvCxnSpPr>
        <p:spPr>
          <a:xfrm>
            <a:off x="4683176" y="3805126"/>
            <a:ext cx="1706738"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F58F4460-0D81-F470-23B1-4770CD864DC2}"/>
              </a:ext>
            </a:extLst>
          </p:cNvPr>
          <p:cNvCxnSpPr>
            <a:cxnSpLocks/>
          </p:cNvCxnSpPr>
          <p:nvPr/>
        </p:nvCxnSpPr>
        <p:spPr>
          <a:xfrm>
            <a:off x="10498476" y="4403840"/>
            <a:ext cx="724450"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6728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0" nodeType="withEffect">
                                  <p:stCondLst>
                                    <p:cond delay="0"/>
                                  </p:stCondLst>
                                  <p:childTnLst>
                                    <p:anim calcmode="lin" valueType="num">
                                      <p:cBhvr>
                                        <p:cTn id="6" dur="500"/>
                                        <p:tgtEl>
                                          <p:spTgt spid="1151"/>
                                        </p:tgtEl>
                                        <p:attrNameLst>
                                          <p:attrName>ppt_w</p:attrName>
                                        </p:attrNameLst>
                                      </p:cBhvr>
                                      <p:tavLst>
                                        <p:tav tm="0">
                                          <p:val>
                                            <p:strVal val="ppt_w"/>
                                          </p:val>
                                        </p:tav>
                                        <p:tav tm="100000">
                                          <p:val>
                                            <p:fltVal val="0"/>
                                          </p:val>
                                        </p:tav>
                                      </p:tavLst>
                                    </p:anim>
                                    <p:anim calcmode="lin" valueType="num">
                                      <p:cBhvr>
                                        <p:cTn id="7" dur="500"/>
                                        <p:tgtEl>
                                          <p:spTgt spid="1151"/>
                                        </p:tgtEl>
                                        <p:attrNameLst>
                                          <p:attrName>ppt_h</p:attrName>
                                        </p:attrNameLst>
                                      </p:cBhvr>
                                      <p:tavLst>
                                        <p:tav tm="0">
                                          <p:val>
                                            <p:strVal val="ppt_h"/>
                                          </p:val>
                                        </p:tav>
                                        <p:tav tm="100000">
                                          <p:val>
                                            <p:fltVal val="0"/>
                                          </p:val>
                                        </p:tav>
                                      </p:tavLst>
                                    </p:anim>
                                    <p:animEffect transition="out" filter="fade">
                                      <p:cBhvr>
                                        <p:cTn id="8" dur="500"/>
                                        <p:tgtEl>
                                          <p:spTgt spid="1151"/>
                                        </p:tgtEl>
                                      </p:cBhvr>
                                    </p:animEffect>
                                    <p:set>
                                      <p:cBhvr>
                                        <p:cTn id="9" dur="1" fill="hold">
                                          <p:stCondLst>
                                            <p:cond delay="499"/>
                                          </p:stCondLst>
                                        </p:cTn>
                                        <p:tgtEl>
                                          <p:spTgt spid="115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54;p44"/>
          <p:cNvSpPr/>
          <p:nvPr/>
        </p:nvSpPr>
        <p:spPr>
          <a:xfrm>
            <a:off x="-15082" y="0"/>
            <a:ext cx="12207081" cy="6858000"/>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51;p60">
            <a:extLst>
              <a:ext uri="{FF2B5EF4-FFF2-40B4-BE49-F238E27FC236}">
                <a16:creationId xmlns:a16="http://schemas.microsoft.com/office/drawing/2014/main" xmlns="" id="{195DD3EE-595D-4E13-CE38-09896832EE50}"/>
              </a:ext>
            </a:extLst>
          </p:cNvPr>
          <p:cNvSpPr/>
          <p:nvPr/>
        </p:nvSpPr>
        <p:spPr>
          <a:xfrm>
            <a:off x="2960388" y="213862"/>
            <a:ext cx="4567032" cy="1170342"/>
          </a:xfrm>
          <a:prstGeom prst="roundRect">
            <a:avLst>
              <a:gd name="adj" fmla="val 39228"/>
            </a:avLst>
          </a:prstGeom>
          <a:solidFill>
            <a:srgbClr val="FFFFFF">
              <a:alpha val="39530"/>
            </a:srgbClr>
          </a:solidFill>
          <a:ln>
            <a:noFill/>
          </a:ln>
        </p:spPr>
        <p:txBody>
          <a:bodyPr spcFirstLastPara="1" wrap="square" lIns="121900" tIns="121900" rIns="121900" bIns="121900" anchor="ctr" anchorCtr="0">
            <a:noAutofit/>
          </a:bodyPr>
          <a:lstStyle/>
          <a:p>
            <a:pPr algn="ctr"/>
            <a:endParaRPr sz="2400"/>
          </a:p>
        </p:txBody>
      </p:sp>
      <p:sp>
        <p:nvSpPr>
          <p:cNvPr id="3" name="TextBox 2">
            <a:extLst>
              <a:ext uri="{FF2B5EF4-FFF2-40B4-BE49-F238E27FC236}">
                <a16:creationId xmlns:a16="http://schemas.microsoft.com/office/drawing/2014/main" xmlns="" id="{0740E5D8-0C11-6476-243C-02B066C0D80F}"/>
              </a:ext>
            </a:extLst>
          </p:cNvPr>
          <p:cNvSpPr txBox="1"/>
          <p:nvPr/>
        </p:nvSpPr>
        <p:spPr>
          <a:xfrm>
            <a:off x="4010035" y="276208"/>
            <a:ext cx="3163652" cy="1107996"/>
          </a:xfrm>
          <a:prstGeom prst="rect">
            <a:avLst/>
          </a:prstGeom>
          <a:noFill/>
        </p:spPr>
        <p:txBody>
          <a:bodyPr wrap="square" rtlCol="0">
            <a:spAutoFit/>
          </a:bodyPr>
          <a:lstStyle/>
          <a:p>
            <a:pPr algn="just">
              <a:spcBef>
                <a:spcPts val="600"/>
              </a:spcBef>
              <a:spcAft>
                <a:spcPts val="600"/>
              </a:spcAft>
            </a:pPr>
            <a:r>
              <a:rPr lang="en-US" sz="6600" dirty="0" err="1"/>
              <a:t>Từ</a:t>
            </a:r>
            <a:r>
              <a:rPr lang="en-US" sz="6600" dirty="0"/>
              <a:t> </a:t>
            </a:r>
            <a:r>
              <a:rPr lang="en-US" sz="6600" dirty="0" err="1"/>
              <a:t>khó</a:t>
            </a:r>
            <a:endParaRPr lang="en-US" sz="6600" dirty="0"/>
          </a:p>
        </p:txBody>
      </p:sp>
      <p:sp>
        <p:nvSpPr>
          <p:cNvPr id="4" name="TextBox 3">
            <a:extLst>
              <a:ext uri="{FF2B5EF4-FFF2-40B4-BE49-F238E27FC236}">
                <a16:creationId xmlns:a16="http://schemas.microsoft.com/office/drawing/2014/main" xmlns="" id="{E9BE59C2-8976-69DB-5E90-9AEA41C3B270}"/>
              </a:ext>
            </a:extLst>
          </p:cNvPr>
          <p:cNvSpPr txBox="1"/>
          <p:nvPr/>
        </p:nvSpPr>
        <p:spPr>
          <a:xfrm>
            <a:off x="492648" y="1384204"/>
            <a:ext cx="3517386" cy="1446550"/>
          </a:xfrm>
          <a:prstGeom prst="rect">
            <a:avLst/>
          </a:prstGeom>
          <a:noFill/>
        </p:spPr>
        <p:txBody>
          <a:bodyPr wrap="square" rtlCol="0">
            <a:spAutoFit/>
          </a:bodyPr>
          <a:lstStyle/>
          <a:p>
            <a:pPr algn="just">
              <a:spcBef>
                <a:spcPts val="600"/>
              </a:spcBef>
              <a:spcAft>
                <a:spcPts val="600"/>
              </a:spcAft>
            </a:pPr>
            <a:r>
              <a:rPr lang="en-US" sz="8800" b="1" dirty="0" err="1">
                <a:latin typeface="+mj-lt"/>
              </a:rPr>
              <a:t>cửa</a:t>
            </a:r>
            <a:r>
              <a:rPr lang="en-US" sz="8800" b="1" dirty="0">
                <a:solidFill>
                  <a:srgbClr val="FFFFFF"/>
                </a:solidFill>
                <a:latin typeface="+mj-lt"/>
              </a:rPr>
              <a:t> </a:t>
            </a:r>
            <a:r>
              <a:rPr lang="en-US" sz="8800" b="1" dirty="0" err="1">
                <a:solidFill>
                  <a:srgbClr val="FF0000"/>
                </a:solidFill>
                <a:latin typeface="+mj-lt"/>
              </a:rPr>
              <a:t>s</a:t>
            </a:r>
            <a:r>
              <a:rPr lang="en-US" sz="8800" b="1" dirty="0" err="1">
                <a:latin typeface="+mj-lt"/>
              </a:rPr>
              <a:t>ổ</a:t>
            </a:r>
            <a:endParaRPr lang="en-US" sz="8800" b="1" dirty="0">
              <a:latin typeface="+mj-lt"/>
            </a:endParaRPr>
          </a:p>
        </p:txBody>
      </p:sp>
      <p:sp>
        <p:nvSpPr>
          <p:cNvPr id="5" name="TextBox 4">
            <a:extLst>
              <a:ext uri="{FF2B5EF4-FFF2-40B4-BE49-F238E27FC236}">
                <a16:creationId xmlns:a16="http://schemas.microsoft.com/office/drawing/2014/main" xmlns="" id="{0F803840-ECFC-8848-9E1A-6D44C6753A8E}"/>
              </a:ext>
            </a:extLst>
          </p:cNvPr>
          <p:cNvSpPr txBox="1"/>
          <p:nvPr/>
        </p:nvSpPr>
        <p:spPr>
          <a:xfrm>
            <a:off x="5896286" y="1384204"/>
            <a:ext cx="5838514" cy="1446550"/>
          </a:xfrm>
          <a:prstGeom prst="rect">
            <a:avLst/>
          </a:prstGeom>
          <a:noFill/>
        </p:spPr>
        <p:txBody>
          <a:bodyPr wrap="square" rtlCol="0">
            <a:spAutoFit/>
          </a:bodyPr>
          <a:lstStyle/>
          <a:p>
            <a:pPr algn="just">
              <a:spcBef>
                <a:spcPts val="600"/>
              </a:spcBef>
              <a:spcAft>
                <a:spcPts val="600"/>
              </a:spcAft>
            </a:pPr>
            <a:r>
              <a:rPr lang="vi-VN" sz="8800" b="1"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s</a:t>
            </a:r>
            <a:r>
              <a:rPr lang="vi-VN" sz="8800" b="1" dirty="0">
                <a:latin typeface="Calibri Light" panose="020F0302020204030204" pitchFamily="34" charset="0"/>
                <a:ea typeface="Calibri Light" panose="020F0302020204030204" pitchFamily="34" charset="0"/>
                <a:cs typeface="Calibri Light" panose="020F0302020204030204" pitchFamily="34" charset="0"/>
              </a:rPr>
              <a:t>ân</a:t>
            </a:r>
            <a:r>
              <a:rPr lang="vi-VN" sz="8800" b="1"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 </a:t>
            </a:r>
            <a:r>
              <a:rPr lang="en-US" sz="8800" b="1" dirty="0" err="1">
                <a:latin typeface="Calibri Light" panose="020F0302020204030204" pitchFamily="34" charset="0"/>
                <a:ea typeface="Calibri Light" panose="020F0302020204030204" pitchFamily="34" charset="0"/>
                <a:cs typeface="Calibri Light" panose="020F0302020204030204" pitchFamily="34" charset="0"/>
              </a:rPr>
              <a:t>thượn</a:t>
            </a:r>
            <a:r>
              <a:rPr lang="vi-VN" sz="8800" b="1"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g</a:t>
            </a:r>
            <a:endParaRPr lang="en-US" sz="8800" b="1"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xmlns="" id="{9D68E528-B1E3-E03F-3574-DDABBBCE3EBA}"/>
              </a:ext>
            </a:extLst>
          </p:cNvPr>
          <p:cNvSpPr txBox="1"/>
          <p:nvPr/>
        </p:nvSpPr>
        <p:spPr>
          <a:xfrm>
            <a:off x="492648" y="3429000"/>
            <a:ext cx="4567032" cy="1446550"/>
          </a:xfrm>
          <a:prstGeom prst="rect">
            <a:avLst/>
          </a:prstGeom>
          <a:noFill/>
        </p:spPr>
        <p:txBody>
          <a:bodyPr wrap="square" rtlCol="0">
            <a:spAutoFit/>
          </a:bodyPr>
          <a:lstStyle/>
          <a:p>
            <a:pPr algn="just">
              <a:spcBef>
                <a:spcPts val="600"/>
              </a:spcBef>
              <a:spcAft>
                <a:spcPts val="600"/>
              </a:spcAft>
            </a:pPr>
            <a:r>
              <a:rPr lang="en-US" sz="8800" b="1" dirty="0" err="1">
                <a:latin typeface="+mj-lt"/>
              </a:rPr>
              <a:t>chim</a:t>
            </a:r>
            <a:r>
              <a:rPr lang="en-US" sz="8800" b="1" dirty="0">
                <a:solidFill>
                  <a:srgbClr val="FFFFFF"/>
                </a:solidFill>
                <a:latin typeface="+mj-lt"/>
              </a:rPr>
              <a:t> </a:t>
            </a:r>
            <a:r>
              <a:rPr lang="en-US" sz="8800" b="1" dirty="0" err="1">
                <a:solidFill>
                  <a:srgbClr val="FF0000"/>
                </a:solidFill>
                <a:latin typeface="+mj-lt"/>
              </a:rPr>
              <a:t>s</a:t>
            </a:r>
            <a:r>
              <a:rPr lang="en-US" sz="8800" b="1" dirty="0" err="1">
                <a:latin typeface="+mj-lt"/>
              </a:rPr>
              <a:t>ẻ</a:t>
            </a:r>
            <a:r>
              <a:rPr lang="en-US" sz="8800" b="1" dirty="0">
                <a:solidFill>
                  <a:srgbClr val="FFFFFF"/>
                </a:solidFill>
                <a:latin typeface="+mj-lt"/>
              </a:rPr>
              <a:t> </a:t>
            </a:r>
          </a:p>
        </p:txBody>
      </p:sp>
      <p:sp>
        <p:nvSpPr>
          <p:cNvPr id="8" name="TextBox 7">
            <a:extLst>
              <a:ext uri="{FF2B5EF4-FFF2-40B4-BE49-F238E27FC236}">
                <a16:creationId xmlns:a16="http://schemas.microsoft.com/office/drawing/2014/main" xmlns="" id="{1C64BE4B-B6CF-ACC1-93C1-060DF8241197}"/>
              </a:ext>
            </a:extLst>
          </p:cNvPr>
          <p:cNvSpPr txBox="1"/>
          <p:nvPr/>
        </p:nvSpPr>
        <p:spPr>
          <a:xfrm>
            <a:off x="5896286" y="3429000"/>
            <a:ext cx="5838514" cy="1446550"/>
          </a:xfrm>
          <a:prstGeom prst="rect">
            <a:avLst/>
          </a:prstGeom>
          <a:noFill/>
        </p:spPr>
        <p:txBody>
          <a:bodyPr wrap="square" rtlCol="0">
            <a:spAutoFit/>
          </a:bodyPr>
          <a:lstStyle/>
          <a:p>
            <a:pPr algn="just">
              <a:spcBef>
                <a:spcPts val="600"/>
              </a:spcBef>
              <a:spcAft>
                <a:spcPts val="600"/>
              </a:spcAft>
            </a:pPr>
            <a:r>
              <a:rPr lang="en-US" sz="8800" b="1" dirty="0" err="1">
                <a:solidFill>
                  <a:srgbClr val="FF0000"/>
                </a:solidFill>
                <a:latin typeface="+mj-lt"/>
              </a:rPr>
              <a:t>gi</a:t>
            </a:r>
            <a:r>
              <a:rPr lang="en-US" sz="8800" b="1" dirty="0" err="1">
                <a:latin typeface="+mj-lt"/>
              </a:rPr>
              <a:t>ũ</a:t>
            </a:r>
            <a:endParaRPr lang="en-US" sz="8800" b="1" dirty="0">
              <a:latin typeface="+mj-lt"/>
            </a:endParaRPr>
          </a:p>
        </p:txBody>
      </p:sp>
    </p:spTree>
    <p:extLst>
      <p:ext uri="{BB962C8B-B14F-4D97-AF65-F5344CB8AC3E}">
        <p14:creationId xmlns:p14="http://schemas.microsoft.com/office/powerpoint/2010/main" val="981857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53" presetClass="exit" presetSubtype="32" fill="hold" grpId="0" nodeType="withEffect">
                                  <p:stCondLst>
                                    <p:cond delay="0"/>
                                  </p:stCondLst>
                                  <p:childTnLst>
                                    <p:anim calcmode="lin" valueType="num">
                                      <p:cBhvr>
                                        <p:cTn id="29" dur="500"/>
                                        <p:tgtEl>
                                          <p:spTgt spid="9"/>
                                        </p:tgtEl>
                                        <p:attrNameLst>
                                          <p:attrName>ppt_w</p:attrName>
                                        </p:attrNameLst>
                                      </p:cBhvr>
                                      <p:tavLst>
                                        <p:tav tm="0">
                                          <p:val>
                                            <p:strVal val="ppt_w"/>
                                          </p:val>
                                        </p:tav>
                                        <p:tav tm="100000">
                                          <p:val>
                                            <p:fltVal val="0"/>
                                          </p:val>
                                        </p:tav>
                                      </p:tavLst>
                                    </p:anim>
                                    <p:anim calcmode="lin" valueType="num">
                                      <p:cBhvr>
                                        <p:cTn id="30" dur="500"/>
                                        <p:tgtEl>
                                          <p:spTgt spid="9"/>
                                        </p:tgtEl>
                                        <p:attrNameLst>
                                          <p:attrName>ppt_h</p:attrName>
                                        </p:attrNameLst>
                                      </p:cBhvr>
                                      <p:tavLst>
                                        <p:tav tm="0">
                                          <p:val>
                                            <p:strVal val="ppt_h"/>
                                          </p:val>
                                        </p:tav>
                                        <p:tav tm="100000">
                                          <p:val>
                                            <p:fltVal val="0"/>
                                          </p:val>
                                        </p:tav>
                                      </p:tavLst>
                                    </p:anim>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4" grpId="0"/>
      <p:bldP spid="5"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443"/>
        <p:cNvGrpSpPr/>
        <p:nvPr/>
      </p:nvGrpSpPr>
      <p:grpSpPr>
        <a:xfrm>
          <a:off x="0" y="0"/>
          <a:ext cx="0" cy="0"/>
          <a:chOff x="0" y="0"/>
          <a:chExt cx="0" cy="0"/>
        </a:xfrm>
      </p:grpSpPr>
      <p:pic>
        <p:nvPicPr>
          <p:cNvPr id="447" name="Google Shape;447;p35"/>
          <p:cNvPicPr preferRelativeResize="0"/>
          <p:nvPr/>
        </p:nvPicPr>
        <p:blipFill rotWithShape="1">
          <a:blip r:embed="rId3">
            <a:alphaModFix/>
          </a:blip>
          <a:srcRect l="20432" b="9543"/>
          <a:stretch/>
        </p:blipFill>
        <p:spPr>
          <a:xfrm>
            <a:off x="-949096" y="1980651"/>
            <a:ext cx="3793668" cy="5210667"/>
          </a:xfrm>
          <a:prstGeom prst="rect">
            <a:avLst/>
          </a:prstGeom>
          <a:noFill/>
          <a:ln>
            <a:noFill/>
          </a:ln>
        </p:spPr>
      </p:pic>
      <p:pic>
        <p:nvPicPr>
          <p:cNvPr id="448" name="Google Shape;448;p35"/>
          <p:cNvPicPr preferRelativeResize="0"/>
          <p:nvPr/>
        </p:nvPicPr>
        <p:blipFill>
          <a:blip r:embed="rId4">
            <a:alphaModFix/>
          </a:blip>
          <a:stretch>
            <a:fillRect/>
          </a:stretch>
        </p:blipFill>
        <p:spPr>
          <a:xfrm rot="-7200010">
            <a:off x="-479221" y="1179114"/>
            <a:ext cx="1545476" cy="1840772"/>
          </a:xfrm>
          <a:prstGeom prst="rect">
            <a:avLst/>
          </a:prstGeom>
          <a:noFill/>
          <a:ln>
            <a:noFill/>
          </a:ln>
        </p:spPr>
      </p:pic>
      <p:pic>
        <p:nvPicPr>
          <p:cNvPr id="449" name="Google Shape;449;p35"/>
          <p:cNvPicPr preferRelativeResize="0"/>
          <p:nvPr/>
        </p:nvPicPr>
        <p:blipFill>
          <a:blip r:embed="rId5">
            <a:alphaModFix/>
          </a:blip>
          <a:stretch>
            <a:fillRect/>
          </a:stretch>
        </p:blipFill>
        <p:spPr>
          <a:xfrm flipH="1">
            <a:off x="6816168" y="5146000"/>
            <a:ext cx="1111499" cy="1837800"/>
          </a:xfrm>
          <a:prstGeom prst="rect">
            <a:avLst/>
          </a:prstGeom>
          <a:noFill/>
          <a:ln>
            <a:noFill/>
          </a:ln>
        </p:spPr>
      </p:pic>
      <p:grpSp>
        <p:nvGrpSpPr>
          <p:cNvPr id="452" name="Google Shape;452;p35"/>
          <p:cNvGrpSpPr/>
          <p:nvPr/>
        </p:nvGrpSpPr>
        <p:grpSpPr>
          <a:xfrm>
            <a:off x="5615500" y="242867"/>
            <a:ext cx="946400" cy="946400"/>
            <a:chOff x="1037825" y="122625"/>
            <a:chExt cx="709800" cy="709800"/>
          </a:xfrm>
        </p:grpSpPr>
        <p:sp>
          <p:nvSpPr>
            <p:cNvPr id="453" name="Google Shape;453;p35"/>
            <p:cNvSpPr/>
            <p:nvPr/>
          </p:nvSpPr>
          <p:spPr>
            <a:xfrm>
              <a:off x="1037825" y="122625"/>
              <a:ext cx="709800" cy="709800"/>
            </a:xfrm>
            <a:prstGeom prst="ellipse">
              <a:avLst/>
            </a:prstGeom>
            <a:solidFill>
              <a:srgbClr val="FFFFFF">
                <a:alpha val="28840"/>
              </a:srgbClr>
            </a:solidFill>
            <a:ln>
              <a:noFill/>
            </a:ln>
          </p:spPr>
          <p:txBody>
            <a:bodyPr spcFirstLastPara="1" wrap="square" lIns="121900" tIns="121900" rIns="121900" bIns="121900" anchor="ctr" anchorCtr="0">
              <a:noAutofit/>
            </a:bodyPr>
            <a:lstStyle/>
            <a:p>
              <a:endParaRPr sz="2400"/>
            </a:p>
          </p:txBody>
        </p:sp>
        <p:sp>
          <p:nvSpPr>
            <p:cNvPr id="454" name="Google Shape;454;p35"/>
            <p:cNvSpPr/>
            <p:nvPr/>
          </p:nvSpPr>
          <p:spPr>
            <a:xfrm>
              <a:off x="1168475" y="253275"/>
              <a:ext cx="448500" cy="448500"/>
            </a:xfrm>
            <a:prstGeom prst="ellipse">
              <a:avLst/>
            </a:prstGeom>
            <a:solidFill>
              <a:srgbClr val="FFFFFF">
                <a:alpha val="60930"/>
              </a:srgbClr>
            </a:solidFill>
            <a:ln>
              <a:noFill/>
            </a:ln>
          </p:spPr>
          <p:txBody>
            <a:bodyPr spcFirstLastPara="1" wrap="square" lIns="121900" tIns="121900" rIns="121900" bIns="121900" anchor="ctr" anchorCtr="0">
              <a:noAutofit/>
            </a:bodyPr>
            <a:lstStyle/>
            <a:p>
              <a:endParaRPr sz="2400"/>
            </a:p>
          </p:txBody>
        </p:sp>
        <p:sp>
          <p:nvSpPr>
            <p:cNvPr id="455" name="Google Shape;455;p35"/>
            <p:cNvSpPr/>
            <p:nvPr/>
          </p:nvSpPr>
          <p:spPr>
            <a:xfrm>
              <a:off x="1281275" y="366075"/>
              <a:ext cx="222900" cy="222900"/>
            </a:xfrm>
            <a:prstGeom prst="ellipse">
              <a:avLst/>
            </a:prstGeom>
            <a:solidFill>
              <a:schemeClr val="accent6"/>
            </a:solidFill>
            <a:ln>
              <a:noFill/>
            </a:ln>
          </p:spPr>
          <p:txBody>
            <a:bodyPr spcFirstLastPara="1" wrap="square" lIns="121900" tIns="121900" rIns="121900" bIns="121900" anchor="ctr" anchorCtr="0">
              <a:noAutofit/>
            </a:bodyPr>
            <a:lstStyle/>
            <a:p>
              <a:endParaRPr sz="2400"/>
            </a:p>
          </p:txBody>
        </p:sp>
      </p:grpSp>
      <p:sp>
        <p:nvSpPr>
          <p:cNvPr id="456" name="Google Shape;456;p35"/>
          <p:cNvSpPr/>
          <p:nvPr/>
        </p:nvSpPr>
        <p:spPr>
          <a:xfrm>
            <a:off x="7365102" y="1146402"/>
            <a:ext cx="482937" cy="18180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rgbClr val="FFFFFF">
              <a:alpha val="49400"/>
            </a:srgbClr>
          </a:solidFill>
          <a:ln>
            <a:noFill/>
          </a:ln>
        </p:spPr>
        <p:txBody>
          <a:bodyPr spcFirstLastPara="1" wrap="square" lIns="121900" tIns="121900" rIns="121900" bIns="121900" anchor="ctr" anchorCtr="0">
            <a:noAutofit/>
          </a:bodyPr>
          <a:lstStyle/>
          <a:p>
            <a:endParaRPr sz="2400"/>
          </a:p>
        </p:txBody>
      </p:sp>
      <p:sp>
        <p:nvSpPr>
          <p:cNvPr id="457" name="Google Shape;457;p35"/>
          <p:cNvSpPr/>
          <p:nvPr/>
        </p:nvSpPr>
        <p:spPr>
          <a:xfrm>
            <a:off x="7299117" y="561941"/>
            <a:ext cx="391100" cy="181793"/>
          </a:xfrm>
          <a:custGeom>
            <a:avLst/>
            <a:gdLst/>
            <a:ahLst/>
            <a:cxnLst/>
            <a:rect l="l" t="t" r="r" b="b"/>
            <a:pathLst>
              <a:path w="2644" h="1229" extrusionOk="0">
                <a:moveTo>
                  <a:pt x="888" y="0"/>
                </a:moveTo>
                <a:cubicBezTo>
                  <a:pt x="798" y="0"/>
                  <a:pt x="706" y="25"/>
                  <a:pt x="633" y="77"/>
                </a:cubicBezTo>
                <a:cubicBezTo>
                  <a:pt x="428" y="223"/>
                  <a:pt x="300" y="676"/>
                  <a:pt x="462" y="882"/>
                </a:cubicBezTo>
                <a:cubicBezTo>
                  <a:pt x="368" y="890"/>
                  <a:pt x="283" y="899"/>
                  <a:pt x="197" y="924"/>
                </a:cubicBezTo>
                <a:cubicBezTo>
                  <a:pt x="146" y="933"/>
                  <a:pt x="77" y="967"/>
                  <a:pt x="43" y="1010"/>
                </a:cubicBezTo>
                <a:cubicBezTo>
                  <a:pt x="0" y="1061"/>
                  <a:pt x="0" y="1138"/>
                  <a:pt x="60" y="1164"/>
                </a:cubicBezTo>
                <a:cubicBezTo>
                  <a:pt x="86" y="1172"/>
                  <a:pt x="112" y="1189"/>
                  <a:pt x="146" y="1189"/>
                </a:cubicBezTo>
                <a:cubicBezTo>
                  <a:pt x="467" y="1215"/>
                  <a:pt x="789" y="1228"/>
                  <a:pt x="1112" y="1228"/>
                </a:cubicBezTo>
                <a:cubicBezTo>
                  <a:pt x="1547" y="1228"/>
                  <a:pt x="1984" y="1204"/>
                  <a:pt x="2421" y="1155"/>
                </a:cubicBezTo>
                <a:cubicBezTo>
                  <a:pt x="2481" y="1147"/>
                  <a:pt x="2550" y="1130"/>
                  <a:pt x="2592" y="1087"/>
                </a:cubicBezTo>
                <a:cubicBezTo>
                  <a:pt x="2644" y="1035"/>
                  <a:pt x="2644" y="950"/>
                  <a:pt x="2601" y="890"/>
                </a:cubicBezTo>
                <a:cubicBezTo>
                  <a:pt x="2558" y="822"/>
                  <a:pt x="2498" y="779"/>
                  <a:pt x="2430" y="762"/>
                </a:cubicBezTo>
                <a:cubicBezTo>
                  <a:pt x="2347" y="724"/>
                  <a:pt x="2260" y="707"/>
                  <a:pt x="2173" y="707"/>
                </a:cubicBezTo>
                <a:cubicBezTo>
                  <a:pt x="2080" y="707"/>
                  <a:pt x="1988" y="727"/>
                  <a:pt x="1899" y="762"/>
                </a:cubicBezTo>
                <a:cubicBezTo>
                  <a:pt x="1849" y="515"/>
                  <a:pt x="1620" y="361"/>
                  <a:pt x="1385" y="361"/>
                </a:cubicBezTo>
                <a:cubicBezTo>
                  <a:pt x="1343" y="361"/>
                  <a:pt x="1300" y="366"/>
                  <a:pt x="1258" y="377"/>
                </a:cubicBezTo>
                <a:cubicBezTo>
                  <a:pt x="1300" y="133"/>
                  <a:pt x="1097" y="0"/>
                  <a:pt x="888" y="0"/>
                </a:cubicBezTo>
                <a:close/>
              </a:path>
            </a:pathLst>
          </a:custGeom>
          <a:solidFill>
            <a:srgbClr val="FFFFFF">
              <a:alpha val="49400"/>
            </a:srgbClr>
          </a:solidFill>
          <a:ln>
            <a:noFill/>
          </a:ln>
        </p:spPr>
        <p:txBody>
          <a:bodyPr spcFirstLastPara="1" wrap="square" lIns="121900" tIns="121900" rIns="121900" bIns="121900" anchor="ctr" anchorCtr="0">
            <a:noAutofit/>
          </a:bodyPr>
          <a:lstStyle/>
          <a:p>
            <a:endParaRPr sz="2400"/>
          </a:p>
        </p:txBody>
      </p:sp>
      <p:sp>
        <p:nvSpPr>
          <p:cNvPr id="458" name="Google Shape;458;p35"/>
          <p:cNvSpPr/>
          <p:nvPr/>
        </p:nvSpPr>
        <p:spPr>
          <a:xfrm>
            <a:off x="5186744" y="5145987"/>
            <a:ext cx="637129" cy="271935"/>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rgbClr val="FFFFFF">
              <a:alpha val="49400"/>
            </a:srgbClr>
          </a:solidFill>
          <a:ln>
            <a:noFill/>
          </a:ln>
        </p:spPr>
        <p:txBody>
          <a:bodyPr spcFirstLastPara="1" wrap="square" lIns="121900" tIns="121900" rIns="121900" bIns="121900" anchor="ctr" anchorCtr="0">
            <a:noAutofit/>
          </a:bodyPr>
          <a:lstStyle/>
          <a:p>
            <a:endParaRPr sz="2400"/>
          </a:p>
        </p:txBody>
      </p:sp>
      <p:pic>
        <p:nvPicPr>
          <p:cNvPr id="461" name="Google Shape;461;p35"/>
          <p:cNvPicPr preferRelativeResize="0"/>
          <p:nvPr/>
        </p:nvPicPr>
        <p:blipFill rotWithShape="1">
          <a:blip r:embed="rId6">
            <a:alphaModFix/>
          </a:blip>
          <a:srcRect b="36191"/>
          <a:stretch/>
        </p:blipFill>
        <p:spPr>
          <a:xfrm rot="4500004">
            <a:off x="153156" y="2061383"/>
            <a:ext cx="637129" cy="1593567"/>
          </a:xfrm>
          <a:prstGeom prst="rect">
            <a:avLst/>
          </a:prstGeom>
          <a:noFill/>
          <a:ln>
            <a:noFill/>
          </a:ln>
        </p:spPr>
      </p:pic>
      <p:pic>
        <p:nvPicPr>
          <p:cNvPr id="462" name="Google Shape;462;p35"/>
          <p:cNvPicPr preferRelativeResize="0"/>
          <p:nvPr/>
        </p:nvPicPr>
        <p:blipFill rotWithShape="1">
          <a:blip r:embed="rId7">
            <a:alphaModFix/>
          </a:blip>
          <a:srcRect b="51052"/>
          <a:stretch/>
        </p:blipFill>
        <p:spPr>
          <a:xfrm>
            <a:off x="-364400" y="6071840"/>
            <a:ext cx="7605968" cy="849067"/>
          </a:xfrm>
          <a:prstGeom prst="rect">
            <a:avLst/>
          </a:prstGeom>
          <a:noFill/>
          <a:ln>
            <a:noFill/>
          </a:ln>
        </p:spPr>
      </p:pic>
      <p:pic>
        <p:nvPicPr>
          <p:cNvPr id="467" name="Google Shape;467;p35"/>
          <p:cNvPicPr preferRelativeResize="0"/>
          <p:nvPr/>
        </p:nvPicPr>
        <p:blipFill rotWithShape="1">
          <a:blip r:embed="rId7">
            <a:alphaModFix/>
          </a:blip>
          <a:srcRect r="19445" b="51052"/>
          <a:stretch/>
        </p:blipFill>
        <p:spPr>
          <a:xfrm>
            <a:off x="6166767" y="6071833"/>
            <a:ext cx="6126835" cy="849067"/>
          </a:xfrm>
          <a:prstGeom prst="rect">
            <a:avLst/>
          </a:prstGeom>
          <a:noFill/>
          <a:ln>
            <a:noFill/>
          </a:ln>
        </p:spPr>
      </p:pic>
      <p:pic>
        <p:nvPicPr>
          <p:cNvPr id="468" name="Google Shape;468;p35"/>
          <p:cNvPicPr preferRelativeResize="0"/>
          <p:nvPr/>
        </p:nvPicPr>
        <p:blipFill>
          <a:blip r:embed="rId8">
            <a:alphaModFix/>
          </a:blip>
          <a:stretch>
            <a:fillRect/>
          </a:stretch>
        </p:blipFill>
        <p:spPr>
          <a:xfrm rot="-1709331">
            <a:off x="5944233" y="6079309"/>
            <a:ext cx="1320841" cy="1239249"/>
          </a:xfrm>
          <a:prstGeom prst="rect">
            <a:avLst/>
          </a:prstGeom>
          <a:noFill/>
          <a:ln>
            <a:noFill/>
          </a:ln>
        </p:spPr>
      </p:pic>
      <p:pic>
        <p:nvPicPr>
          <p:cNvPr id="469" name="Google Shape;469;p35"/>
          <p:cNvPicPr preferRelativeResize="0"/>
          <p:nvPr/>
        </p:nvPicPr>
        <p:blipFill>
          <a:blip r:embed="rId9">
            <a:alphaModFix/>
          </a:blip>
          <a:stretch>
            <a:fillRect/>
          </a:stretch>
        </p:blipFill>
        <p:spPr>
          <a:xfrm rot="1334197">
            <a:off x="3281201" y="5270767"/>
            <a:ext cx="1000339" cy="1734632"/>
          </a:xfrm>
          <a:prstGeom prst="rect">
            <a:avLst/>
          </a:prstGeom>
          <a:noFill/>
          <a:ln>
            <a:noFill/>
          </a:ln>
        </p:spPr>
      </p:pic>
      <p:pic>
        <p:nvPicPr>
          <p:cNvPr id="470" name="Google Shape;470;p35"/>
          <p:cNvPicPr preferRelativeResize="0"/>
          <p:nvPr/>
        </p:nvPicPr>
        <p:blipFill>
          <a:blip r:embed="rId9">
            <a:alphaModFix/>
          </a:blip>
          <a:stretch>
            <a:fillRect/>
          </a:stretch>
        </p:blipFill>
        <p:spPr>
          <a:xfrm rot="-308259">
            <a:off x="2431463" y="4541966"/>
            <a:ext cx="1457875" cy="2528005"/>
          </a:xfrm>
          <a:prstGeom prst="rect">
            <a:avLst/>
          </a:prstGeom>
          <a:noFill/>
          <a:ln>
            <a:noFill/>
          </a:ln>
        </p:spPr>
      </p:pic>
      <p:pic>
        <p:nvPicPr>
          <p:cNvPr id="471" name="Google Shape;471;p35"/>
          <p:cNvPicPr preferRelativeResize="0"/>
          <p:nvPr/>
        </p:nvPicPr>
        <p:blipFill>
          <a:blip r:embed="rId10">
            <a:alphaModFix/>
          </a:blip>
          <a:stretch>
            <a:fillRect/>
          </a:stretch>
        </p:blipFill>
        <p:spPr>
          <a:xfrm rot="-1901179" flipH="1">
            <a:off x="-2751122" y="4024264"/>
            <a:ext cx="5112008" cy="833341"/>
          </a:xfrm>
          <a:prstGeom prst="rect">
            <a:avLst/>
          </a:prstGeom>
          <a:noFill/>
          <a:ln>
            <a:noFill/>
          </a:ln>
        </p:spPr>
      </p:pic>
      <p:sp>
        <p:nvSpPr>
          <p:cNvPr id="2" name="TextBox 1">
            <a:extLst>
              <a:ext uri="{FF2B5EF4-FFF2-40B4-BE49-F238E27FC236}">
                <a16:creationId xmlns:a16="http://schemas.microsoft.com/office/drawing/2014/main" xmlns="" id="{E5783146-3506-ED41-41F6-353D038E08AC}"/>
              </a:ext>
            </a:extLst>
          </p:cNvPr>
          <p:cNvSpPr txBox="1"/>
          <p:nvPr/>
        </p:nvSpPr>
        <p:spPr>
          <a:xfrm>
            <a:off x="2240264" y="850700"/>
            <a:ext cx="5607775" cy="990912"/>
          </a:xfrm>
          <a:prstGeom prst="rect">
            <a:avLst/>
          </a:prstGeom>
          <a:noFill/>
        </p:spPr>
        <p:txBody>
          <a:bodyPr wrap="square" rtlCol="0">
            <a:spAutoFit/>
          </a:bodyPr>
          <a:lstStyle/>
          <a:p>
            <a:pPr algn="just"/>
            <a:r>
              <a:rPr lang="en-US" sz="5839" dirty="0" err="1">
                <a:solidFill>
                  <a:srgbClr val="0070C0"/>
                </a:solidFill>
              </a:rPr>
              <a:t>Lắng</a:t>
            </a:r>
            <a:r>
              <a:rPr lang="en-US" sz="5839" dirty="0">
                <a:solidFill>
                  <a:srgbClr val="0070C0"/>
                </a:solidFill>
              </a:rPr>
              <a:t> </a:t>
            </a:r>
            <a:r>
              <a:rPr lang="en-US" sz="5839" dirty="0" err="1">
                <a:solidFill>
                  <a:srgbClr val="0070C0"/>
                </a:solidFill>
              </a:rPr>
              <a:t>nghe</a:t>
            </a:r>
            <a:endParaRPr lang="en-US" sz="5839" dirty="0">
              <a:solidFill>
                <a:srgbClr val="0070C0"/>
              </a:solidFill>
            </a:endParaRPr>
          </a:p>
        </p:txBody>
      </p:sp>
      <p:pic>
        <p:nvPicPr>
          <p:cNvPr id="3" name="Picture 2">
            <a:extLst>
              <a:ext uri="{FF2B5EF4-FFF2-40B4-BE49-F238E27FC236}">
                <a16:creationId xmlns:a16="http://schemas.microsoft.com/office/drawing/2014/main" xmlns="" id="{17A8C814-8117-4F76-B302-4AB2DC45BF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59516" y="2534938"/>
            <a:ext cx="6448276" cy="430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47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443"/>
        <p:cNvGrpSpPr/>
        <p:nvPr/>
      </p:nvGrpSpPr>
      <p:grpSpPr>
        <a:xfrm>
          <a:off x="0" y="0"/>
          <a:ext cx="0" cy="0"/>
          <a:chOff x="0" y="0"/>
          <a:chExt cx="0" cy="0"/>
        </a:xfrm>
      </p:grpSpPr>
      <p:pic>
        <p:nvPicPr>
          <p:cNvPr id="447" name="Google Shape;447;p35"/>
          <p:cNvPicPr preferRelativeResize="0"/>
          <p:nvPr/>
        </p:nvPicPr>
        <p:blipFill rotWithShape="1">
          <a:blip r:embed="rId3">
            <a:alphaModFix/>
          </a:blip>
          <a:srcRect l="20432" b="9543"/>
          <a:stretch/>
        </p:blipFill>
        <p:spPr>
          <a:xfrm>
            <a:off x="-949096" y="1980651"/>
            <a:ext cx="3793668" cy="5210667"/>
          </a:xfrm>
          <a:prstGeom prst="rect">
            <a:avLst/>
          </a:prstGeom>
          <a:noFill/>
          <a:ln>
            <a:noFill/>
          </a:ln>
        </p:spPr>
      </p:pic>
      <p:pic>
        <p:nvPicPr>
          <p:cNvPr id="448" name="Google Shape;448;p35"/>
          <p:cNvPicPr preferRelativeResize="0"/>
          <p:nvPr/>
        </p:nvPicPr>
        <p:blipFill>
          <a:blip r:embed="rId4">
            <a:alphaModFix/>
          </a:blip>
          <a:stretch>
            <a:fillRect/>
          </a:stretch>
        </p:blipFill>
        <p:spPr>
          <a:xfrm rot="-7200010">
            <a:off x="-479221" y="1179114"/>
            <a:ext cx="1545476" cy="1840772"/>
          </a:xfrm>
          <a:prstGeom prst="rect">
            <a:avLst/>
          </a:prstGeom>
          <a:noFill/>
          <a:ln>
            <a:noFill/>
          </a:ln>
        </p:spPr>
      </p:pic>
      <p:pic>
        <p:nvPicPr>
          <p:cNvPr id="449" name="Google Shape;449;p35"/>
          <p:cNvPicPr preferRelativeResize="0"/>
          <p:nvPr/>
        </p:nvPicPr>
        <p:blipFill>
          <a:blip r:embed="rId5">
            <a:alphaModFix/>
          </a:blip>
          <a:stretch>
            <a:fillRect/>
          </a:stretch>
        </p:blipFill>
        <p:spPr>
          <a:xfrm flipH="1">
            <a:off x="6816168" y="5146000"/>
            <a:ext cx="1111499" cy="1837800"/>
          </a:xfrm>
          <a:prstGeom prst="rect">
            <a:avLst/>
          </a:prstGeom>
          <a:noFill/>
          <a:ln>
            <a:noFill/>
          </a:ln>
        </p:spPr>
      </p:pic>
      <p:grpSp>
        <p:nvGrpSpPr>
          <p:cNvPr id="452" name="Google Shape;452;p35"/>
          <p:cNvGrpSpPr/>
          <p:nvPr/>
        </p:nvGrpSpPr>
        <p:grpSpPr>
          <a:xfrm>
            <a:off x="5615500" y="242867"/>
            <a:ext cx="946400" cy="946400"/>
            <a:chOff x="1037825" y="122625"/>
            <a:chExt cx="709800" cy="709800"/>
          </a:xfrm>
        </p:grpSpPr>
        <p:sp>
          <p:nvSpPr>
            <p:cNvPr id="453" name="Google Shape;453;p35"/>
            <p:cNvSpPr/>
            <p:nvPr/>
          </p:nvSpPr>
          <p:spPr>
            <a:xfrm>
              <a:off x="1037825" y="122625"/>
              <a:ext cx="709800" cy="709800"/>
            </a:xfrm>
            <a:prstGeom prst="ellipse">
              <a:avLst/>
            </a:prstGeom>
            <a:solidFill>
              <a:srgbClr val="FFFFFF">
                <a:alpha val="28840"/>
              </a:srgbClr>
            </a:solidFill>
            <a:ln>
              <a:noFill/>
            </a:ln>
          </p:spPr>
          <p:txBody>
            <a:bodyPr spcFirstLastPara="1" wrap="square" lIns="121900" tIns="121900" rIns="121900" bIns="121900" anchor="ctr" anchorCtr="0">
              <a:noAutofit/>
            </a:bodyPr>
            <a:lstStyle/>
            <a:p>
              <a:endParaRPr sz="2400"/>
            </a:p>
          </p:txBody>
        </p:sp>
        <p:sp>
          <p:nvSpPr>
            <p:cNvPr id="454" name="Google Shape;454;p35"/>
            <p:cNvSpPr/>
            <p:nvPr/>
          </p:nvSpPr>
          <p:spPr>
            <a:xfrm>
              <a:off x="1168475" y="253275"/>
              <a:ext cx="448500" cy="448500"/>
            </a:xfrm>
            <a:prstGeom prst="ellipse">
              <a:avLst/>
            </a:prstGeom>
            <a:solidFill>
              <a:srgbClr val="FFFFFF">
                <a:alpha val="60930"/>
              </a:srgbClr>
            </a:solidFill>
            <a:ln>
              <a:noFill/>
            </a:ln>
          </p:spPr>
          <p:txBody>
            <a:bodyPr spcFirstLastPara="1" wrap="square" lIns="121900" tIns="121900" rIns="121900" bIns="121900" anchor="ctr" anchorCtr="0">
              <a:noAutofit/>
            </a:bodyPr>
            <a:lstStyle/>
            <a:p>
              <a:endParaRPr sz="2400"/>
            </a:p>
          </p:txBody>
        </p:sp>
        <p:sp>
          <p:nvSpPr>
            <p:cNvPr id="455" name="Google Shape;455;p35"/>
            <p:cNvSpPr/>
            <p:nvPr/>
          </p:nvSpPr>
          <p:spPr>
            <a:xfrm>
              <a:off x="1281275" y="366075"/>
              <a:ext cx="222900" cy="222900"/>
            </a:xfrm>
            <a:prstGeom prst="ellipse">
              <a:avLst/>
            </a:prstGeom>
            <a:solidFill>
              <a:schemeClr val="accent6"/>
            </a:solidFill>
            <a:ln>
              <a:noFill/>
            </a:ln>
          </p:spPr>
          <p:txBody>
            <a:bodyPr spcFirstLastPara="1" wrap="square" lIns="121900" tIns="121900" rIns="121900" bIns="121900" anchor="ctr" anchorCtr="0">
              <a:noAutofit/>
            </a:bodyPr>
            <a:lstStyle/>
            <a:p>
              <a:endParaRPr sz="2400"/>
            </a:p>
          </p:txBody>
        </p:sp>
      </p:grpSp>
      <p:sp>
        <p:nvSpPr>
          <p:cNvPr id="456" name="Google Shape;456;p35"/>
          <p:cNvSpPr/>
          <p:nvPr/>
        </p:nvSpPr>
        <p:spPr>
          <a:xfrm>
            <a:off x="7365102" y="1146402"/>
            <a:ext cx="482937" cy="18180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rgbClr val="FFFFFF">
              <a:alpha val="49400"/>
            </a:srgbClr>
          </a:solidFill>
          <a:ln>
            <a:noFill/>
          </a:ln>
        </p:spPr>
        <p:txBody>
          <a:bodyPr spcFirstLastPara="1" wrap="square" lIns="121900" tIns="121900" rIns="121900" bIns="121900" anchor="ctr" anchorCtr="0">
            <a:noAutofit/>
          </a:bodyPr>
          <a:lstStyle/>
          <a:p>
            <a:endParaRPr sz="2400"/>
          </a:p>
        </p:txBody>
      </p:sp>
      <p:sp>
        <p:nvSpPr>
          <p:cNvPr id="457" name="Google Shape;457;p35"/>
          <p:cNvSpPr/>
          <p:nvPr/>
        </p:nvSpPr>
        <p:spPr>
          <a:xfrm>
            <a:off x="7299117" y="561941"/>
            <a:ext cx="391100" cy="181793"/>
          </a:xfrm>
          <a:custGeom>
            <a:avLst/>
            <a:gdLst/>
            <a:ahLst/>
            <a:cxnLst/>
            <a:rect l="l" t="t" r="r" b="b"/>
            <a:pathLst>
              <a:path w="2644" h="1229" extrusionOk="0">
                <a:moveTo>
                  <a:pt x="888" y="0"/>
                </a:moveTo>
                <a:cubicBezTo>
                  <a:pt x="798" y="0"/>
                  <a:pt x="706" y="25"/>
                  <a:pt x="633" y="77"/>
                </a:cubicBezTo>
                <a:cubicBezTo>
                  <a:pt x="428" y="223"/>
                  <a:pt x="300" y="676"/>
                  <a:pt x="462" y="882"/>
                </a:cubicBezTo>
                <a:cubicBezTo>
                  <a:pt x="368" y="890"/>
                  <a:pt x="283" y="899"/>
                  <a:pt x="197" y="924"/>
                </a:cubicBezTo>
                <a:cubicBezTo>
                  <a:pt x="146" y="933"/>
                  <a:pt x="77" y="967"/>
                  <a:pt x="43" y="1010"/>
                </a:cubicBezTo>
                <a:cubicBezTo>
                  <a:pt x="0" y="1061"/>
                  <a:pt x="0" y="1138"/>
                  <a:pt x="60" y="1164"/>
                </a:cubicBezTo>
                <a:cubicBezTo>
                  <a:pt x="86" y="1172"/>
                  <a:pt x="112" y="1189"/>
                  <a:pt x="146" y="1189"/>
                </a:cubicBezTo>
                <a:cubicBezTo>
                  <a:pt x="467" y="1215"/>
                  <a:pt x="789" y="1228"/>
                  <a:pt x="1112" y="1228"/>
                </a:cubicBezTo>
                <a:cubicBezTo>
                  <a:pt x="1547" y="1228"/>
                  <a:pt x="1984" y="1204"/>
                  <a:pt x="2421" y="1155"/>
                </a:cubicBezTo>
                <a:cubicBezTo>
                  <a:pt x="2481" y="1147"/>
                  <a:pt x="2550" y="1130"/>
                  <a:pt x="2592" y="1087"/>
                </a:cubicBezTo>
                <a:cubicBezTo>
                  <a:pt x="2644" y="1035"/>
                  <a:pt x="2644" y="950"/>
                  <a:pt x="2601" y="890"/>
                </a:cubicBezTo>
                <a:cubicBezTo>
                  <a:pt x="2558" y="822"/>
                  <a:pt x="2498" y="779"/>
                  <a:pt x="2430" y="762"/>
                </a:cubicBezTo>
                <a:cubicBezTo>
                  <a:pt x="2347" y="724"/>
                  <a:pt x="2260" y="707"/>
                  <a:pt x="2173" y="707"/>
                </a:cubicBezTo>
                <a:cubicBezTo>
                  <a:pt x="2080" y="707"/>
                  <a:pt x="1988" y="727"/>
                  <a:pt x="1899" y="762"/>
                </a:cubicBezTo>
                <a:cubicBezTo>
                  <a:pt x="1849" y="515"/>
                  <a:pt x="1620" y="361"/>
                  <a:pt x="1385" y="361"/>
                </a:cubicBezTo>
                <a:cubicBezTo>
                  <a:pt x="1343" y="361"/>
                  <a:pt x="1300" y="366"/>
                  <a:pt x="1258" y="377"/>
                </a:cubicBezTo>
                <a:cubicBezTo>
                  <a:pt x="1300" y="133"/>
                  <a:pt x="1097" y="0"/>
                  <a:pt x="888" y="0"/>
                </a:cubicBezTo>
                <a:close/>
              </a:path>
            </a:pathLst>
          </a:custGeom>
          <a:solidFill>
            <a:srgbClr val="FFFFFF">
              <a:alpha val="49400"/>
            </a:srgbClr>
          </a:solidFill>
          <a:ln>
            <a:noFill/>
          </a:ln>
        </p:spPr>
        <p:txBody>
          <a:bodyPr spcFirstLastPara="1" wrap="square" lIns="121900" tIns="121900" rIns="121900" bIns="121900" anchor="ctr" anchorCtr="0">
            <a:noAutofit/>
          </a:bodyPr>
          <a:lstStyle/>
          <a:p>
            <a:endParaRPr sz="2400"/>
          </a:p>
        </p:txBody>
      </p:sp>
      <p:sp>
        <p:nvSpPr>
          <p:cNvPr id="458" name="Google Shape;458;p35"/>
          <p:cNvSpPr/>
          <p:nvPr/>
        </p:nvSpPr>
        <p:spPr>
          <a:xfrm>
            <a:off x="5186744" y="5145987"/>
            <a:ext cx="637129" cy="271935"/>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rgbClr val="FFFFFF">
              <a:alpha val="49400"/>
            </a:srgbClr>
          </a:solidFill>
          <a:ln>
            <a:noFill/>
          </a:ln>
        </p:spPr>
        <p:txBody>
          <a:bodyPr spcFirstLastPara="1" wrap="square" lIns="121900" tIns="121900" rIns="121900" bIns="121900" anchor="ctr" anchorCtr="0">
            <a:noAutofit/>
          </a:bodyPr>
          <a:lstStyle/>
          <a:p>
            <a:endParaRPr sz="2400"/>
          </a:p>
        </p:txBody>
      </p:sp>
      <p:pic>
        <p:nvPicPr>
          <p:cNvPr id="461" name="Google Shape;461;p35"/>
          <p:cNvPicPr preferRelativeResize="0"/>
          <p:nvPr/>
        </p:nvPicPr>
        <p:blipFill rotWithShape="1">
          <a:blip r:embed="rId6">
            <a:alphaModFix/>
          </a:blip>
          <a:srcRect b="36191"/>
          <a:stretch/>
        </p:blipFill>
        <p:spPr>
          <a:xfrm rot="4500004">
            <a:off x="153156" y="2061383"/>
            <a:ext cx="637129" cy="1593567"/>
          </a:xfrm>
          <a:prstGeom prst="rect">
            <a:avLst/>
          </a:prstGeom>
          <a:noFill/>
          <a:ln>
            <a:noFill/>
          </a:ln>
        </p:spPr>
      </p:pic>
      <p:pic>
        <p:nvPicPr>
          <p:cNvPr id="462" name="Google Shape;462;p35"/>
          <p:cNvPicPr preferRelativeResize="0"/>
          <p:nvPr/>
        </p:nvPicPr>
        <p:blipFill rotWithShape="1">
          <a:blip r:embed="rId7">
            <a:alphaModFix/>
          </a:blip>
          <a:srcRect b="51052"/>
          <a:stretch/>
        </p:blipFill>
        <p:spPr>
          <a:xfrm>
            <a:off x="-364400" y="6071840"/>
            <a:ext cx="7605968" cy="849067"/>
          </a:xfrm>
          <a:prstGeom prst="rect">
            <a:avLst/>
          </a:prstGeom>
          <a:noFill/>
          <a:ln>
            <a:noFill/>
          </a:ln>
        </p:spPr>
      </p:pic>
      <p:pic>
        <p:nvPicPr>
          <p:cNvPr id="467" name="Google Shape;467;p35"/>
          <p:cNvPicPr preferRelativeResize="0"/>
          <p:nvPr/>
        </p:nvPicPr>
        <p:blipFill rotWithShape="1">
          <a:blip r:embed="rId7">
            <a:alphaModFix/>
          </a:blip>
          <a:srcRect r="19445" b="51052"/>
          <a:stretch/>
        </p:blipFill>
        <p:spPr>
          <a:xfrm>
            <a:off x="6166767" y="6071833"/>
            <a:ext cx="6126835" cy="849067"/>
          </a:xfrm>
          <a:prstGeom prst="rect">
            <a:avLst/>
          </a:prstGeom>
          <a:noFill/>
          <a:ln>
            <a:noFill/>
          </a:ln>
        </p:spPr>
      </p:pic>
      <p:pic>
        <p:nvPicPr>
          <p:cNvPr id="468" name="Google Shape;468;p35"/>
          <p:cNvPicPr preferRelativeResize="0"/>
          <p:nvPr/>
        </p:nvPicPr>
        <p:blipFill>
          <a:blip r:embed="rId8">
            <a:alphaModFix/>
          </a:blip>
          <a:stretch>
            <a:fillRect/>
          </a:stretch>
        </p:blipFill>
        <p:spPr>
          <a:xfrm rot="-1709331">
            <a:off x="5944233" y="6079309"/>
            <a:ext cx="1320841" cy="1239249"/>
          </a:xfrm>
          <a:prstGeom prst="rect">
            <a:avLst/>
          </a:prstGeom>
          <a:noFill/>
          <a:ln>
            <a:noFill/>
          </a:ln>
        </p:spPr>
      </p:pic>
      <p:pic>
        <p:nvPicPr>
          <p:cNvPr id="469" name="Google Shape;469;p35"/>
          <p:cNvPicPr preferRelativeResize="0"/>
          <p:nvPr/>
        </p:nvPicPr>
        <p:blipFill>
          <a:blip r:embed="rId9">
            <a:alphaModFix/>
          </a:blip>
          <a:stretch>
            <a:fillRect/>
          </a:stretch>
        </p:blipFill>
        <p:spPr>
          <a:xfrm rot="1334197">
            <a:off x="3281201" y="5270767"/>
            <a:ext cx="1000339" cy="1734632"/>
          </a:xfrm>
          <a:prstGeom prst="rect">
            <a:avLst/>
          </a:prstGeom>
          <a:noFill/>
          <a:ln>
            <a:noFill/>
          </a:ln>
        </p:spPr>
      </p:pic>
      <p:pic>
        <p:nvPicPr>
          <p:cNvPr id="470" name="Google Shape;470;p35"/>
          <p:cNvPicPr preferRelativeResize="0"/>
          <p:nvPr/>
        </p:nvPicPr>
        <p:blipFill>
          <a:blip r:embed="rId9">
            <a:alphaModFix/>
          </a:blip>
          <a:stretch>
            <a:fillRect/>
          </a:stretch>
        </p:blipFill>
        <p:spPr>
          <a:xfrm rot="-308259">
            <a:off x="2431463" y="4541966"/>
            <a:ext cx="1457875" cy="2528005"/>
          </a:xfrm>
          <a:prstGeom prst="rect">
            <a:avLst/>
          </a:prstGeom>
          <a:noFill/>
          <a:ln>
            <a:noFill/>
          </a:ln>
        </p:spPr>
      </p:pic>
      <p:pic>
        <p:nvPicPr>
          <p:cNvPr id="471" name="Google Shape;471;p35"/>
          <p:cNvPicPr preferRelativeResize="0"/>
          <p:nvPr/>
        </p:nvPicPr>
        <p:blipFill>
          <a:blip r:embed="rId10">
            <a:alphaModFix/>
          </a:blip>
          <a:stretch>
            <a:fillRect/>
          </a:stretch>
        </p:blipFill>
        <p:spPr>
          <a:xfrm rot="-1901179" flipH="1">
            <a:off x="-2751122" y="4024264"/>
            <a:ext cx="5112008" cy="833341"/>
          </a:xfrm>
          <a:prstGeom prst="rect">
            <a:avLst/>
          </a:prstGeom>
          <a:noFill/>
          <a:ln>
            <a:noFill/>
          </a:ln>
        </p:spPr>
      </p:pic>
      <p:sp>
        <p:nvSpPr>
          <p:cNvPr id="2" name="TextBox 1">
            <a:extLst>
              <a:ext uri="{FF2B5EF4-FFF2-40B4-BE49-F238E27FC236}">
                <a16:creationId xmlns:a16="http://schemas.microsoft.com/office/drawing/2014/main" xmlns="" id="{E5783146-3506-ED41-41F6-353D038E08AC}"/>
              </a:ext>
            </a:extLst>
          </p:cNvPr>
          <p:cNvSpPr txBox="1"/>
          <p:nvPr/>
        </p:nvSpPr>
        <p:spPr>
          <a:xfrm>
            <a:off x="2240264" y="850700"/>
            <a:ext cx="5607775" cy="990912"/>
          </a:xfrm>
          <a:prstGeom prst="rect">
            <a:avLst/>
          </a:prstGeom>
          <a:noFill/>
        </p:spPr>
        <p:txBody>
          <a:bodyPr wrap="square" rtlCol="0">
            <a:spAutoFit/>
          </a:bodyPr>
          <a:lstStyle/>
          <a:p>
            <a:pPr algn="just"/>
            <a:r>
              <a:rPr lang="en-US" sz="5839" dirty="0">
                <a:solidFill>
                  <a:srgbClr val="0070C0"/>
                </a:solidFill>
              </a:rPr>
              <a:t>Nghe – </a:t>
            </a:r>
            <a:r>
              <a:rPr lang="en-US" sz="5839" dirty="0" err="1">
                <a:solidFill>
                  <a:srgbClr val="0070C0"/>
                </a:solidFill>
              </a:rPr>
              <a:t>viết</a:t>
            </a:r>
            <a:endParaRPr lang="en-US" sz="5839" dirty="0">
              <a:solidFill>
                <a:srgbClr val="0070C0"/>
              </a:solidFill>
            </a:endParaRPr>
          </a:p>
        </p:txBody>
      </p:sp>
      <p:pic>
        <p:nvPicPr>
          <p:cNvPr id="4" name="Picture 4" descr="Oxford Discover 1 - Final test | English - Quizizz">
            <a:extLst>
              <a:ext uri="{FF2B5EF4-FFF2-40B4-BE49-F238E27FC236}">
                <a16:creationId xmlns:a16="http://schemas.microsoft.com/office/drawing/2014/main" xmlns="" id="{FE048332-0822-FCEF-69A9-E8FAFA8B74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57590" y="1805185"/>
            <a:ext cx="5485859" cy="533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33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54;p44"/>
          <p:cNvSpPr/>
          <p:nvPr/>
        </p:nvSpPr>
        <p:spPr>
          <a:xfrm>
            <a:off x="-15082" y="0"/>
            <a:ext cx="12207081" cy="6858000"/>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902;p32">
            <a:extLst>
              <a:ext uri="{FF2B5EF4-FFF2-40B4-BE49-F238E27FC236}">
                <a16:creationId xmlns:a16="http://schemas.microsoft.com/office/drawing/2014/main" xmlns="" id="{02EF6F35-D5B0-B501-8CA5-42F930BC1920}"/>
              </a:ext>
            </a:extLst>
          </p:cNvPr>
          <p:cNvSpPr txBox="1">
            <a:spLocks/>
          </p:cNvSpPr>
          <p:nvPr/>
        </p:nvSpPr>
        <p:spPr>
          <a:xfrm>
            <a:off x="654609" y="780664"/>
            <a:ext cx="10852619" cy="716280"/>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600">
                <a:solidFill>
                  <a:srgbClr val="000000"/>
                </a:solidFill>
                <a:latin typeface="+mj-lt"/>
              </a:rPr>
              <a:t>2. Làm bài tập a hoặc b.</a:t>
            </a:r>
          </a:p>
          <a:p>
            <a:pPr algn="just"/>
            <a:r>
              <a:rPr lang="en-US" sz="3600">
                <a:solidFill>
                  <a:srgbClr val="000000"/>
                </a:solidFill>
                <a:latin typeface="+mj-lt"/>
              </a:rPr>
              <a:t>b. Chọn tiếng thích hợp thay cho ô vuông.</a:t>
            </a:r>
          </a:p>
        </p:txBody>
      </p:sp>
      <p:pic>
        <p:nvPicPr>
          <p:cNvPr id="16" name="Picture 15">
            <a:extLst>
              <a:ext uri="{FF2B5EF4-FFF2-40B4-BE49-F238E27FC236}">
                <a16:creationId xmlns:a16="http://schemas.microsoft.com/office/drawing/2014/main" xmlns="" id="{278DFA3D-E7CE-9B47-2D99-A9E6556E8DF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1195" y="1907868"/>
            <a:ext cx="11841083" cy="3865224"/>
          </a:xfrm>
          <a:prstGeom prst="rect">
            <a:avLst/>
          </a:prstGeom>
          <a:ln>
            <a:noFill/>
          </a:ln>
          <a:effectLst>
            <a:softEdge rad="112500"/>
          </a:effectLst>
        </p:spPr>
      </p:pic>
      <p:sp>
        <p:nvSpPr>
          <p:cNvPr id="17" name="Rectangle: Rounded Corners 16">
            <a:extLst>
              <a:ext uri="{FF2B5EF4-FFF2-40B4-BE49-F238E27FC236}">
                <a16:creationId xmlns:a16="http://schemas.microsoft.com/office/drawing/2014/main" xmlns="" id="{DDEC9A1D-002B-9440-9C55-DF8448C94197}"/>
              </a:ext>
            </a:extLst>
          </p:cNvPr>
          <p:cNvSpPr/>
          <p:nvPr/>
        </p:nvSpPr>
        <p:spPr>
          <a:xfrm>
            <a:off x="3576299" y="2263140"/>
            <a:ext cx="2128562" cy="762000"/>
          </a:xfrm>
          <a:prstGeom prst="roundRect">
            <a:avLst/>
          </a:prstGeom>
          <a:solidFill>
            <a:schemeClr val="accent1">
              <a:lumMod val="60000"/>
              <a:lumOff val="4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tiêm phòng</a:t>
            </a:r>
          </a:p>
        </p:txBody>
      </p:sp>
      <p:sp>
        <p:nvSpPr>
          <p:cNvPr id="18" name="Rectangle: Rounded Corners 17">
            <a:extLst>
              <a:ext uri="{FF2B5EF4-FFF2-40B4-BE49-F238E27FC236}">
                <a16:creationId xmlns:a16="http://schemas.microsoft.com/office/drawing/2014/main" xmlns="" id="{7CFEF2B7-FB27-6A22-B78E-315AAEC8E29F}"/>
              </a:ext>
            </a:extLst>
          </p:cNvPr>
          <p:cNvSpPr/>
          <p:nvPr/>
        </p:nvSpPr>
        <p:spPr>
          <a:xfrm>
            <a:off x="3576299" y="3459480"/>
            <a:ext cx="2128562" cy="762000"/>
          </a:xfrm>
          <a:prstGeom prst="roundRect">
            <a:avLst/>
          </a:prstGeom>
          <a:solidFill>
            <a:schemeClr val="accent1">
              <a:lumMod val="60000"/>
              <a:lumOff val="4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dừa xiêm</a:t>
            </a:r>
          </a:p>
        </p:txBody>
      </p:sp>
      <p:sp>
        <p:nvSpPr>
          <p:cNvPr id="19" name="Rectangle: Rounded Corners 18">
            <a:extLst>
              <a:ext uri="{FF2B5EF4-FFF2-40B4-BE49-F238E27FC236}">
                <a16:creationId xmlns:a16="http://schemas.microsoft.com/office/drawing/2014/main" xmlns="" id="{64458E5A-F41E-F51D-9897-2668677C00E1}"/>
              </a:ext>
            </a:extLst>
          </p:cNvPr>
          <p:cNvSpPr/>
          <p:nvPr/>
        </p:nvSpPr>
        <p:spPr>
          <a:xfrm>
            <a:off x="3576299" y="4655820"/>
            <a:ext cx="2128562" cy="762000"/>
          </a:xfrm>
          <a:prstGeom prst="roundRect">
            <a:avLst/>
          </a:prstGeom>
          <a:solidFill>
            <a:schemeClr val="accent1">
              <a:lumMod val="60000"/>
              <a:lumOff val="4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lưỡi liềm</a:t>
            </a:r>
          </a:p>
        </p:txBody>
      </p:sp>
      <p:sp>
        <p:nvSpPr>
          <p:cNvPr id="20" name="Rectangle: Rounded Corners 19">
            <a:extLst>
              <a:ext uri="{FF2B5EF4-FFF2-40B4-BE49-F238E27FC236}">
                <a16:creationId xmlns:a16="http://schemas.microsoft.com/office/drawing/2014/main" xmlns="" id="{200F96C3-10DB-ED15-0749-2B9D22FCC100}"/>
              </a:ext>
            </a:extLst>
          </p:cNvPr>
          <p:cNvSpPr/>
          <p:nvPr/>
        </p:nvSpPr>
        <p:spPr>
          <a:xfrm>
            <a:off x="9580859" y="2247900"/>
            <a:ext cx="2128562" cy="762000"/>
          </a:xfrm>
          <a:prstGeom prst="roundRect">
            <a:avLst/>
          </a:prstGeom>
          <a:solidFill>
            <a:schemeClr val="accent1">
              <a:lumMod val="60000"/>
              <a:lumOff val="4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bàn phím</a:t>
            </a:r>
          </a:p>
        </p:txBody>
      </p:sp>
      <p:sp>
        <p:nvSpPr>
          <p:cNvPr id="21" name="Rectangle: Rounded Corners 20">
            <a:extLst>
              <a:ext uri="{FF2B5EF4-FFF2-40B4-BE49-F238E27FC236}">
                <a16:creationId xmlns:a16="http://schemas.microsoft.com/office/drawing/2014/main" xmlns="" id="{DBBDCA60-3D43-B2B7-2C57-AC0F3045ECF1}"/>
              </a:ext>
            </a:extLst>
          </p:cNvPr>
          <p:cNvSpPr/>
          <p:nvPr/>
        </p:nvSpPr>
        <p:spPr>
          <a:xfrm>
            <a:off x="9580859" y="3474720"/>
            <a:ext cx="2128562" cy="762000"/>
          </a:xfrm>
          <a:prstGeom prst="roundRect">
            <a:avLst/>
          </a:prstGeom>
          <a:solidFill>
            <a:schemeClr val="accent1">
              <a:lumMod val="60000"/>
              <a:lumOff val="4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kiềm chế</a:t>
            </a:r>
          </a:p>
        </p:txBody>
      </p:sp>
      <p:sp>
        <p:nvSpPr>
          <p:cNvPr id="22" name="Rectangle: Rounded Corners 21">
            <a:extLst>
              <a:ext uri="{FF2B5EF4-FFF2-40B4-BE49-F238E27FC236}">
                <a16:creationId xmlns:a16="http://schemas.microsoft.com/office/drawing/2014/main" xmlns="" id="{F3F33213-6C5D-D7D2-8059-2C6240AD75A4}"/>
              </a:ext>
            </a:extLst>
          </p:cNvPr>
          <p:cNvSpPr/>
          <p:nvPr/>
        </p:nvSpPr>
        <p:spPr>
          <a:xfrm>
            <a:off x="9580859" y="4671060"/>
            <a:ext cx="2128562" cy="762000"/>
          </a:xfrm>
          <a:prstGeom prst="roundRect">
            <a:avLst/>
          </a:prstGeom>
          <a:solidFill>
            <a:schemeClr val="accent1">
              <a:lumMod val="60000"/>
              <a:lumOff val="4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lim dim</a:t>
            </a:r>
          </a:p>
        </p:txBody>
      </p:sp>
    </p:spTree>
    <p:extLst>
      <p:ext uri="{BB962C8B-B14F-4D97-AF65-F5344CB8AC3E}">
        <p14:creationId xmlns:p14="http://schemas.microsoft.com/office/powerpoint/2010/main" val="568629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54;p44"/>
          <p:cNvSpPr/>
          <p:nvPr/>
        </p:nvSpPr>
        <p:spPr>
          <a:xfrm>
            <a:off x="-15082" y="0"/>
            <a:ext cx="12207081" cy="6858000"/>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7902;p32">
            <a:extLst>
              <a:ext uri="{FF2B5EF4-FFF2-40B4-BE49-F238E27FC236}">
                <a16:creationId xmlns:a16="http://schemas.microsoft.com/office/drawing/2014/main" xmlns="" id="{B84D1313-3008-7B7D-3B34-538C528E9C5B}"/>
              </a:ext>
            </a:extLst>
          </p:cNvPr>
          <p:cNvSpPr txBox="1">
            <a:spLocks/>
          </p:cNvSpPr>
          <p:nvPr/>
        </p:nvSpPr>
        <p:spPr>
          <a:xfrm>
            <a:off x="807009" y="768929"/>
            <a:ext cx="10852619" cy="716280"/>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600">
                <a:solidFill>
                  <a:srgbClr val="000000"/>
                </a:solidFill>
                <a:latin typeface="+mj-lt"/>
              </a:rPr>
              <a:t>3. Đặt 2 câu với từ ngữ vừa tìm được ở bài tập 2.</a:t>
            </a:r>
          </a:p>
        </p:txBody>
      </p:sp>
      <p:sp>
        <p:nvSpPr>
          <p:cNvPr id="3" name="TextBox 2">
            <a:extLst>
              <a:ext uri="{FF2B5EF4-FFF2-40B4-BE49-F238E27FC236}">
                <a16:creationId xmlns:a16="http://schemas.microsoft.com/office/drawing/2014/main" xmlns="" id="{40F08388-5F4C-42B4-25D4-21D3E41C4E3A}"/>
              </a:ext>
            </a:extLst>
          </p:cNvPr>
          <p:cNvSpPr txBox="1"/>
          <p:nvPr/>
        </p:nvSpPr>
        <p:spPr>
          <a:xfrm>
            <a:off x="1019034" y="1851839"/>
            <a:ext cx="10428568" cy="1323439"/>
          </a:xfrm>
          <a:prstGeom prst="rect">
            <a:avLst/>
          </a:prstGeom>
          <a:solidFill>
            <a:schemeClr val="bg2"/>
          </a:solidFill>
        </p:spPr>
        <p:txBody>
          <a:bodyPr wrap="square" rtlCol="0">
            <a:spAutoFit/>
          </a:bodyPr>
          <a:lstStyle/>
          <a:p>
            <a:pPr algn="just">
              <a:spcBef>
                <a:spcPts val="600"/>
              </a:spcBef>
              <a:spcAft>
                <a:spcPts val="600"/>
              </a:spcAft>
            </a:pPr>
            <a:r>
              <a:rPr lang="en-US" sz="4000"/>
              <a:t>- Bố mẹ dẫn em đi </a:t>
            </a:r>
            <a:r>
              <a:rPr lang="en-US" sz="4000">
                <a:solidFill>
                  <a:srgbClr val="C00000"/>
                </a:solidFill>
              </a:rPr>
              <a:t>tiêm phòng</a:t>
            </a:r>
            <a:r>
              <a:rPr lang="en-US" sz="4000"/>
              <a:t> ở trạm y tế phường.</a:t>
            </a:r>
          </a:p>
        </p:txBody>
      </p:sp>
      <p:sp>
        <p:nvSpPr>
          <p:cNvPr id="4" name="TextBox 3">
            <a:extLst>
              <a:ext uri="{FF2B5EF4-FFF2-40B4-BE49-F238E27FC236}">
                <a16:creationId xmlns:a16="http://schemas.microsoft.com/office/drawing/2014/main" xmlns="" id="{878641C0-0F3C-82BE-5769-332ADF6258C6}"/>
              </a:ext>
            </a:extLst>
          </p:cNvPr>
          <p:cNvSpPr txBox="1"/>
          <p:nvPr/>
        </p:nvSpPr>
        <p:spPr>
          <a:xfrm>
            <a:off x="1019034" y="3633348"/>
            <a:ext cx="10428568" cy="707886"/>
          </a:xfrm>
          <a:prstGeom prst="rect">
            <a:avLst/>
          </a:prstGeom>
          <a:solidFill>
            <a:schemeClr val="bg2"/>
          </a:solidFill>
        </p:spPr>
        <p:txBody>
          <a:bodyPr wrap="square" rtlCol="0">
            <a:spAutoFit/>
          </a:bodyPr>
          <a:lstStyle/>
          <a:p>
            <a:pPr algn="just">
              <a:spcBef>
                <a:spcPts val="600"/>
              </a:spcBef>
              <a:spcAft>
                <a:spcPts val="600"/>
              </a:spcAft>
            </a:pPr>
            <a:r>
              <a:rPr lang="en-US" sz="4000"/>
              <a:t>- Chú mèo </a:t>
            </a:r>
            <a:r>
              <a:rPr lang="en-US" sz="4000">
                <a:solidFill>
                  <a:srgbClr val="C00000"/>
                </a:solidFill>
              </a:rPr>
              <a:t>lim dim</a:t>
            </a:r>
            <a:r>
              <a:rPr lang="en-US" sz="4000"/>
              <a:t> nằm phơi nắng ngoài sân.</a:t>
            </a:r>
          </a:p>
        </p:txBody>
      </p:sp>
    </p:spTree>
    <p:extLst>
      <p:ext uri="{BB962C8B-B14F-4D97-AF65-F5344CB8AC3E}">
        <p14:creationId xmlns:p14="http://schemas.microsoft.com/office/powerpoint/2010/main" val="1220194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54;p44"/>
          <p:cNvSpPr/>
          <p:nvPr/>
        </p:nvSpPr>
        <p:spPr>
          <a:xfrm>
            <a:off x="-15082" y="0"/>
            <a:ext cx="12207081" cy="6858000"/>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Tổng hợp Quyển Vở Ô Ly giá rẻ, bán chạy tháng 7/2022 - BeeCost">
            <a:extLst>
              <a:ext uri="{FF2B5EF4-FFF2-40B4-BE49-F238E27FC236}">
                <a16:creationId xmlns:a16="http://schemas.microsoft.com/office/drawing/2014/main" xmlns="" id="{C3D10D22-7B3B-3993-9045-BA7FA90296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79" t="7028" r="18992" b="7028"/>
          <a:stretch/>
        </p:blipFill>
        <p:spPr bwMode="auto">
          <a:xfrm>
            <a:off x="1775012" y="561183"/>
            <a:ext cx="3989754" cy="549251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AED1B68D-292F-9115-45FC-EFD9124FFCF0}"/>
              </a:ext>
            </a:extLst>
          </p:cNvPr>
          <p:cNvGrpSpPr/>
          <p:nvPr/>
        </p:nvGrpSpPr>
        <p:grpSpPr>
          <a:xfrm>
            <a:off x="7423589" y="2275890"/>
            <a:ext cx="3267012" cy="3236601"/>
            <a:chOff x="3709663" y="4021929"/>
            <a:chExt cx="2697848" cy="2999643"/>
          </a:xfrm>
        </p:grpSpPr>
        <p:pic>
          <p:nvPicPr>
            <p:cNvPr id="8" name="Picture 6" descr="Combo 50 cái Thước kẻ mica 30cm |">
              <a:extLst>
                <a:ext uri="{FF2B5EF4-FFF2-40B4-BE49-F238E27FC236}">
                  <a16:creationId xmlns:a16="http://schemas.microsoft.com/office/drawing/2014/main" xmlns="" id="{15097D02-0820-F6EC-620B-5946794E8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5FDE8C54-B5DF-19FE-41D4-75C8610F8720}"/>
                </a:ext>
              </a:extLst>
            </p:cNvPr>
            <p:cNvPicPr>
              <a:picLocks noChangeAspect="1"/>
            </p:cNvPicPr>
            <p:nvPr/>
          </p:nvPicPr>
          <p:blipFill>
            <a:blip r:embed="rId5"/>
            <a:stretch>
              <a:fillRect/>
            </a:stretch>
          </p:blipFill>
          <p:spPr>
            <a:xfrm rot="2160812">
              <a:off x="4710194" y="4021929"/>
              <a:ext cx="682112" cy="2131599"/>
            </a:xfrm>
            <a:prstGeom prst="rect">
              <a:avLst/>
            </a:prstGeom>
          </p:spPr>
        </p:pic>
        <p:pic>
          <p:nvPicPr>
            <p:cNvPr id="10" name="Picture 9">
              <a:extLst>
                <a:ext uri="{FF2B5EF4-FFF2-40B4-BE49-F238E27FC236}">
                  <a16:creationId xmlns:a16="http://schemas.microsoft.com/office/drawing/2014/main" xmlns="" id="{9BCCA428-83A4-05A1-0B95-5A041AD4C6E3}"/>
                </a:ext>
              </a:extLst>
            </p:cNvPr>
            <p:cNvPicPr>
              <a:picLocks noChangeAspect="1"/>
            </p:cNvPicPr>
            <p:nvPr/>
          </p:nvPicPr>
          <p:blipFill>
            <a:blip r:embed="rId6"/>
            <a:stretch>
              <a:fillRect/>
            </a:stretch>
          </p:blipFill>
          <p:spPr>
            <a:xfrm>
              <a:off x="4282241" y="4543865"/>
              <a:ext cx="2125270" cy="2125270"/>
            </a:xfrm>
            <a:prstGeom prst="rect">
              <a:avLst/>
            </a:prstGeom>
          </p:spPr>
        </p:pic>
      </p:grpSp>
    </p:spTree>
    <p:extLst>
      <p:ext uri="{BB962C8B-B14F-4D97-AF65-F5344CB8AC3E}">
        <p14:creationId xmlns:p14="http://schemas.microsoft.com/office/powerpoint/2010/main" val="352709252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54;p44"/>
          <p:cNvSpPr/>
          <p:nvPr/>
        </p:nvSpPr>
        <p:spPr>
          <a:xfrm>
            <a:off x="-15082" y="0"/>
            <a:ext cx="12207081" cy="6858000"/>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2657;p43">
            <a:extLst>
              <a:ext uri="{FF2B5EF4-FFF2-40B4-BE49-F238E27FC236}">
                <a16:creationId xmlns:a16="http://schemas.microsoft.com/office/drawing/2014/main" xmlns="" id="{ACB28FCA-2689-EA24-5A91-E9649D3EC280}"/>
              </a:ext>
            </a:extLst>
          </p:cNvPr>
          <p:cNvGrpSpPr/>
          <p:nvPr/>
        </p:nvGrpSpPr>
        <p:grpSpPr>
          <a:xfrm>
            <a:off x="3567785" y="1467433"/>
            <a:ext cx="5681344" cy="2809997"/>
            <a:chOff x="2682475" y="1096925"/>
            <a:chExt cx="4271575" cy="2112725"/>
          </a:xfrm>
        </p:grpSpPr>
        <p:sp>
          <p:nvSpPr>
            <p:cNvPr id="4" name="Google Shape;2658;p43">
              <a:extLst>
                <a:ext uri="{FF2B5EF4-FFF2-40B4-BE49-F238E27FC236}">
                  <a16:creationId xmlns:a16="http://schemas.microsoft.com/office/drawing/2014/main" xmlns="" id="{C39C3CED-2CC3-5CFB-B48A-ADEAC9F993F0}"/>
                </a:ext>
              </a:extLst>
            </p:cNvPr>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5" name="Google Shape;2659;p43">
              <a:extLst>
                <a:ext uri="{FF2B5EF4-FFF2-40B4-BE49-F238E27FC236}">
                  <a16:creationId xmlns:a16="http://schemas.microsoft.com/office/drawing/2014/main" xmlns="" id="{565B5654-4131-8A5A-7BD9-F07467D200F6}"/>
                </a:ext>
              </a:extLst>
            </p:cNvPr>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7" name="Google Shape;2660;p43">
              <a:extLst>
                <a:ext uri="{FF2B5EF4-FFF2-40B4-BE49-F238E27FC236}">
                  <a16:creationId xmlns:a16="http://schemas.microsoft.com/office/drawing/2014/main" xmlns="" id="{9422B28F-42BD-09FA-D982-D9E98F700936}"/>
                </a:ext>
              </a:extLst>
            </p:cNvPr>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8" name="Google Shape;2661;p43">
            <a:extLst>
              <a:ext uri="{FF2B5EF4-FFF2-40B4-BE49-F238E27FC236}">
                <a16:creationId xmlns:a16="http://schemas.microsoft.com/office/drawing/2014/main" xmlns="" id="{CB513E99-DF51-8F45-4700-9326C68733E4}"/>
              </a:ext>
            </a:extLst>
          </p:cNvPr>
          <p:cNvGrpSpPr/>
          <p:nvPr/>
        </p:nvGrpSpPr>
        <p:grpSpPr>
          <a:xfrm>
            <a:off x="-175486" y="-311168"/>
            <a:ext cx="12513162" cy="3419795"/>
            <a:chOff x="-131942" y="-240334"/>
            <a:chExt cx="9408147" cy="2571207"/>
          </a:xfrm>
        </p:grpSpPr>
        <p:grpSp>
          <p:nvGrpSpPr>
            <p:cNvPr id="9" name="Google Shape;2662;p43">
              <a:extLst>
                <a:ext uri="{FF2B5EF4-FFF2-40B4-BE49-F238E27FC236}">
                  <a16:creationId xmlns:a16="http://schemas.microsoft.com/office/drawing/2014/main" xmlns="" id="{A94C82C8-62E2-B6F3-855B-D56830BA85F7}"/>
                </a:ext>
              </a:extLst>
            </p:cNvPr>
            <p:cNvGrpSpPr/>
            <p:nvPr/>
          </p:nvGrpSpPr>
          <p:grpSpPr>
            <a:xfrm rot="-1799975">
              <a:off x="-47704" y="459634"/>
              <a:ext cx="3113747" cy="1171270"/>
              <a:chOff x="0" y="539998"/>
              <a:chExt cx="3901889" cy="1467738"/>
            </a:xfrm>
          </p:grpSpPr>
          <p:sp>
            <p:nvSpPr>
              <p:cNvPr id="37" name="Google Shape;2663;p43">
                <a:extLst>
                  <a:ext uri="{FF2B5EF4-FFF2-40B4-BE49-F238E27FC236}">
                    <a16:creationId xmlns:a16="http://schemas.microsoft.com/office/drawing/2014/main" xmlns="" id="{EBAC679F-28F0-07DC-7275-949FAAA8E9F2}"/>
                  </a:ext>
                </a:extLst>
              </p:cNvPr>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38" name="Google Shape;2664;p43">
                <a:extLst>
                  <a:ext uri="{FF2B5EF4-FFF2-40B4-BE49-F238E27FC236}">
                    <a16:creationId xmlns:a16="http://schemas.microsoft.com/office/drawing/2014/main" xmlns="" id="{8B103906-DD27-03EE-C104-4E0478FC5B3F}"/>
                  </a:ext>
                </a:extLst>
              </p:cNvPr>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39" name="Google Shape;2665;p43">
                <a:extLst>
                  <a:ext uri="{FF2B5EF4-FFF2-40B4-BE49-F238E27FC236}">
                    <a16:creationId xmlns:a16="http://schemas.microsoft.com/office/drawing/2014/main" xmlns="" id="{4D7E7F87-DCDC-3C2E-9F26-74C46E325CA1}"/>
                  </a:ext>
                </a:extLst>
              </p:cNvPr>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40" name="Google Shape;2666;p43">
                <a:extLst>
                  <a:ext uri="{FF2B5EF4-FFF2-40B4-BE49-F238E27FC236}">
                    <a16:creationId xmlns:a16="http://schemas.microsoft.com/office/drawing/2014/main" xmlns="" id="{998F2411-3299-932C-CB35-A9EE2707B2B4}"/>
                  </a:ext>
                </a:extLst>
              </p:cNvPr>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41" name="Google Shape;2667;p43">
                <a:extLst>
                  <a:ext uri="{FF2B5EF4-FFF2-40B4-BE49-F238E27FC236}">
                    <a16:creationId xmlns:a16="http://schemas.microsoft.com/office/drawing/2014/main" xmlns="" id="{8515FD23-31D7-1C66-DD33-EC297782D087}"/>
                  </a:ext>
                </a:extLst>
              </p:cNvPr>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42" name="Google Shape;2668;p43">
                <a:extLst>
                  <a:ext uri="{FF2B5EF4-FFF2-40B4-BE49-F238E27FC236}">
                    <a16:creationId xmlns:a16="http://schemas.microsoft.com/office/drawing/2014/main" xmlns="" id="{E1E008C9-5720-5DFE-9B0D-455C3DE6D0E9}"/>
                  </a:ext>
                </a:extLst>
              </p:cNvPr>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10" name="Google Shape;2669;p43">
              <a:extLst>
                <a:ext uri="{FF2B5EF4-FFF2-40B4-BE49-F238E27FC236}">
                  <a16:creationId xmlns:a16="http://schemas.microsoft.com/office/drawing/2014/main" xmlns="" id="{72C8BE71-4D87-F1B4-8B0D-F1FB00528C9B}"/>
                </a:ext>
              </a:extLst>
            </p:cNvPr>
            <p:cNvGrpSpPr/>
            <p:nvPr/>
          </p:nvGrpSpPr>
          <p:grpSpPr>
            <a:xfrm rot="1799975" flipH="1">
              <a:off x="6078221" y="459634"/>
              <a:ext cx="3113747" cy="1171270"/>
              <a:chOff x="0" y="539998"/>
              <a:chExt cx="3901889" cy="1467738"/>
            </a:xfrm>
          </p:grpSpPr>
          <p:sp>
            <p:nvSpPr>
              <p:cNvPr id="11" name="Google Shape;2670;p43">
                <a:extLst>
                  <a:ext uri="{FF2B5EF4-FFF2-40B4-BE49-F238E27FC236}">
                    <a16:creationId xmlns:a16="http://schemas.microsoft.com/office/drawing/2014/main" xmlns="" id="{33937D34-FEE6-8437-319C-FD01670CADB3}"/>
                  </a:ext>
                </a:extLst>
              </p:cNvPr>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32" name="Google Shape;2671;p43">
                <a:extLst>
                  <a:ext uri="{FF2B5EF4-FFF2-40B4-BE49-F238E27FC236}">
                    <a16:creationId xmlns:a16="http://schemas.microsoft.com/office/drawing/2014/main" xmlns="" id="{40D9A1E1-338B-1DEF-E8C0-2953B715E56C}"/>
                  </a:ext>
                </a:extLst>
              </p:cNvPr>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33" name="Google Shape;2672;p43">
                <a:extLst>
                  <a:ext uri="{FF2B5EF4-FFF2-40B4-BE49-F238E27FC236}">
                    <a16:creationId xmlns:a16="http://schemas.microsoft.com/office/drawing/2014/main" xmlns="" id="{038DFB60-275B-51C4-3D71-946652578631}"/>
                  </a:ext>
                </a:extLst>
              </p:cNvPr>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34" name="Google Shape;2673;p43">
                <a:extLst>
                  <a:ext uri="{FF2B5EF4-FFF2-40B4-BE49-F238E27FC236}">
                    <a16:creationId xmlns:a16="http://schemas.microsoft.com/office/drawing/2014/main" xmlns="" id="{686B192D-FCC6-B7D3-FB4D-225E0029E783}"/>
                  </a:ext>
                </a:extLst>
              </p:cNvPr>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35" name="Google Shape;2674;p43">
                <a:extLst>
                  <a:ext uri="{FF2B5EF4-FFF2-40B4-BE49-F238E27FC236}">
                    <a16:creationId xmlns:a16="http://schemas.microsoft.com/office/drawing/2014/main" xmlns="" id="{F3669285-544F-3529-D8FA-7A57D9B5217A}"/>
                  </a:ext>
                </a:extLst>
              </p:cNvPr>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36" name="Google Shape;2675;p43">
                <a:extLst>
                  <a:ext uri="{FF2B5EF4-FFF2-40B4-BE49-F238E27FC236}">
                    <a16:creationId xmlns:a16="http://schemas.microsoft.com/office/drawing/2014/main" xmlns="" id="{A6EF2EC2-D10E-7E39-B28D-9368DF0C9FF7}"/>
                  </a:ext>
                </a:extLst>
              </p:cNvPr>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pic>
        <p:nvPicPr>
          <p:cNvPr id="49" name="Picture 48">
            <a:extLst>
              <a:ext uri="{FF2B5EF4-FFF2-40B4-BE49-F238E27FC236}">
                <a16:creationId xmlns:a16="http://schemas.microsoft.com/office/drawing/2014/main" xmlns="" id="{39D3F712-8EC8-5F35-7CB1-20EA5B4B53E4}"/>
              </a:ext>
            </a:extLst>
          </p:cNvPr>
          <p:cNvPicPr>
            <a:picLocks noChangeAspect="1"/>
          </p:cNvPicPr>
          <p:nvPr/>
        </p:nvPicPr>
        <p:blipFill>
          <a:blip r:embed="rId3"/>
          <a:stretch>
            <a:fillRect/>
          </a:stretch>
        </p:blipFill>
        <p:spPr>
          <a:xfrm>
            <a:off x="6820425" y="1206713"/>
            <a:ext cx="2733675" cy="4876800"/>
          </a:xfrm>
          <a:prstGeom prst="rect">
            <a:avLst/>
          </a:prstGeom>
        </p:spPr>
      </p:pic>
      <p:sp>
        <p:nvSpPr>
          <p:cNvPr id="2" name="TextBox 1">
            <a:extLst>
              <a:ext uri="{FF2B5EF4-FFF2-40B4-BE49-F238E27FC236}">
                <a16:creationId xmlns:a16="http://schemas.microsoft.com/office/drawing/2014/main" xmlns="" id="{4DFDBC4D-6012-B815-EA7B-FE0B1E062649}"/>
              </a:ext>
            </a:extLst>
          </p:cNvPr>
          <p:cNvSpPr txBox="1"/>
          <p:nvPr/>
        </p:nvSpPr>
        <p:spPr>
          <a:xfrm>
            <a:off x="1206164" y="2996805"/>
            <a:ext cx="4709160" cy="1754326"/>
          </a:xfrm>
          <a:prstGeom prst="rect">
            <a:avLst/>
          </a:prstGeom>
          <a:noFill/>
        </p:spPr>
        <p:txBody>
          <a:bodyPr wrap="square" rtlCol="0">
            <a:spAutoFit/>
          </a:bodyPr>
          <a:lstStyle/>
          <a:p>
            <a:r>
              <a:rPr lang="en-US" sz="5400" b="1"/>
              <a:t>MỞ RỘNG</a:t>
            </a:r>
          </a:p>
          <a:p>
            <a:r>
              <a:rPr lang="en-US" sz="5400" b="1"/>
              <a:t>VẬN DỤNG</a:t>
            </a:r>
          </a:p>
        </p:txBody>
      </p:sp>
    </p:spTree>
    <p:extLst>
      <p:ext uri="{BB962C8B-B14F-4D97-AF65-F5344CB8AC3E}">
        <p14:creationId xmlns:p14="http://schemas.microsoft.com/office/powerpoint/2010/main" val="395632272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1315D0-7439-5D37-F197-D8916786FE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6870FE02-746F-97E3-C55F-26857C0E7373}"/>
              </a:ext>
            </a:extLst>
          </p:cNvPr>
          <p:cNvSpPr>
            <a:spLocks noGrp="1"/>
          </p:cNvSpPr>
          <p:nvPr>
            <p:ph idx="1"/>
          </p:nvPr>
        </p:nvSpPr>
        <p:spPr/>
        <p:txBody>
          <a:bodyPr/>
          <a:lstStyle/>
          <a:p>
            <a:endParaRPr lang="en-US"/>
          </a:p>
        </p:txBody>
      </p:sp>
      <p:pic>
        <p:nvPicPr>
          <p:cNvPr id="12" name="FINAL_ĐỒNG HỒ ĐẾM NGƯỢC 30s FINAL">
            <a:hlinkClick r:id="" action="ppaction://media"/>
            <a:extLst>
              <a:ext uri="{FF2B5EF4-FFF2-40B4-BE49-F238E27FC236}">
                <a16:creationId xmlns:a16="http://schemas.microsoft.com/office/drawing/2014/main" xmlns="" id="{2CE4DD63-14EA-E4D6-94DB-79F7233AD5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4" y="0"/>
            <a:ext cx="12182475" cy="6881314"/>
          </a:xfrm>
          <a:prstGeom prst="rect">
            <a:avLst/>
          </a:prstGeom>
        </p:spPr>
      </p:pic>
    </p:spTree>
    <p:extLst>
      <p:ext uri="{BB962C8B-B14F-4D97-AF65-F5344CB8AC3E}">
        <p14:creationId xmlns:p14="http://schemas.microsoft.com/office/powerpoint/2010/main" val="323535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1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54;p44"/>
          <p:cNvSpPr/>
          <p:nvPr/>
        </p:nvSpPr>
        <p:spPr>
          <a:xfrm>
            <a:off x="-15082" y="0"/>
            <a:ext cx="12207081" cy="6858000"/>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238;p18">
            <a:extLst>
              <a:ext uri="{FF2B5EF4-FFF2-40B4-BE49-F238E27FC236}">
                <a16:creationId xmlns:a16="http://schemas.microsoft.com/office/drawing/2014/main" xmlns="" id="{41DDF02C-FC1E-757C-581C-A34009087630}"/>
              </a:ext>
            </a:extLst>
          </p:cNvPr>
          <p:cNvSpPr/>
          <p:nvPr/>
        </p:nvSpPr>
        <p:spPr>
          <a:xfrm>
            <a:off x="2975312" y="5711005"/>
            <a:ext cx="6211213" cy="1515332"/>
          </a:xfrm>
          <a:prstGeom prst="rect">
            <a:avLst/>
          </a:prstGeom>
          <a:noFill/>
          <a:ln>
            <a:noFill/>
          </a:ln>
        </p:spPr>
        <p:txBody>
          <a:bodyPr spcFirstLastPara="1" wrap="square" lIns="119407" tIns="121298" rIns="212876" bIns="121298" anchor="t" anchorCtr="0">
            <a:noAutofit/>
          </a:bodyPr>
          <a:lstStyle/>
          <a:p>
            <a:pPr algn="ctr">
              <a:buClr>
                <a:schemeClr val="dk1"/>
              </a:buClr>
              <a:buSzPts val="1100"/>
            </a:pPr>
            <a:r>
              <a:rPr lang="en-US" sz="4800">
                <a:latin typeface="+mj-lt"/>
                <a:ea typeface="Roboto"/>
                <a:cs typeface="Roboto"/>
                <a:sym typeface="Roboto"/>
              </a:rPr>
              <a:t>Bộ sưu tập tem</a:t>
            </a:r>
            <a:endParaRPr sz="4800">
              <a:latin typeface="+mj-lt"/>
              <a:ea typeface="Roboto"/>
              <a:cs typeface="Roboto"/>
              <a:sym typeface="Roboto"/>
            </a:endParaRPr>
          </a:p>
        </p:txBody>
      </p:sp>
      <p:pic>
        <p:nvPicPr>
          <p:cNvPr id="3" name="Picture 2" descr="Những Con Tem Đắt Giá Nhất Mọi Thời Đại - In Ấn AZ">
            <a:extLst>
              <a:ext uri="{FF2B5EF4-FFF2-40B4-BE49-F238E27FC236}">
                <a16:creationId xmlns:a16="http://schemas.microsoft.com/office/drawing/2014/main" xmlns="" id="{22D203CA-69E2-D186-74E2-A3039AC95B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33" b="10222"/>
          <a:stretch/>
        </p:blipFill>
        <p:spPr bwMode="auto">
          <a:xfrm>
            <a:off x="2651918" y="213360"/>
            <a:ext cx="6858000" cy="5379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26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54;p44"/>
          <p:cNvSpPr/>
          <p:nvPr/>
        </p:nvSpPr>
        <p:spPr>
          <a:xfrm>
            <a:off x="-15082" y="0"/>
            <a:ext cx="12207081" cy="6858000"/>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38;p18">
            <a:extLst>
              <a:ext uri="{FF2B5EF4-FFF2-40B4-BE49-F238E27FC236}">
                <a16:creationId xmlns:a16="http://schemas.microsoft.com/office/drawing/2014/main" xmlns="" id="{AF430E89-4B7F-4602-C652-61CB54672578}"/>
              </a:ext>
            </a:extLst>
          </p:cNvPr>
          <p:cNvSpPr/>
          <p:nvPr/>
        </p:nvSpPr>
        <p:spPr>
          <a:xfrm>
            <a:off x="1830713" y="5512885"/>
            <a:ext cx="8500408" cy="1515332"/>
          </a:xfrm>
          <a:prstGeom prst="rect">
            <a:avLst/>
          </a:prstGeom>
          <a:noFill/>
          <a:ln>
            <a:noFill/>
          </a:ln>
        </p:spPr>
        <p:txBody>
          <a:bodyPr spcFirstLastPara="1" wrap="square" lIns="119407" tIns="121298" rIns="212876" bIns="121298" anchor="t" anchorCtr="0">
            <a:noAutofit/>
          </a:bodyPr>
          <a:lstStyle/>
          <a:p>
            <a:pPr algn="ctr">
              <a:buClr>
                <a:schemeClr val="dk1"/>
              </a:buClr>
              <a:buSzPts val="1100"/>
            </a:pPr>
            <a:r>
              <a:rPr lang="en-US" sz="4800">
                <a:latin typeface="+mj-lt"/>
                <a:ea typeface="Roboto"/>
                <a:cs typeface="Roboto"/>
                <a:sym typeface="Roboto"/>
              </a:rPr>
              <a:t>Tem thư dán trên phong bì</a:t>
            </a:r>
            <a:endParaRPr sz="4800">
              <a:latin typeface="+mj-lt"/>
              <a:ea typeface="Roboto"/>
              <a:cs typeface="Roboto"/>
              <a:sym typeface="Roboto"/>
            </a:endParaRPr>
          </a:p>
        </p:txBody>
      </p:sp>
      <p:pic>
        <p:nvPicPr>
          <p:cNvPr id="5" name="Picture 2" descr="Góc nhìn của nhà sưu tập] - Bì thư thực gửi trong các Bộ sưu tập trưng bày">
            <a:extLst>
              <a:ext uri="{FF2B5EF4-FFF2-40B4-BE49-F238E27FC236}">
                <a16:creationId xmlns:a16="http://schemas.microsoft.com/office/drawing/2014/main" xmlns="" id="{78273FE1-4A39-9102-519B-E6374583C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395" y="353030"/>
            <a:ext cx="8953045" cy="5159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142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443"/>
        <p:cNvGrpSpPr/>
        <p:nvPr/>
      </p:nvGrpSpPr>
      <p:grpSpPr>
        <a:xfrm>
          <a:off x="0" y="0"/>
          <a:ext cx="0" cy="0"/>
          <a:chOff x="0" y="0"/>
          <a:chExt cx="0" cy="0"/>
        </a:xfrm>
      </p:grpSpPr>
      <p:pic>
        <p:nvPicPr>
          <p:cNvPr id="447" name="Google Shape;447;p35"/>
          <p:cNvPicPr preferRelativeResize="0"/>
          <p:nvPr/>
        </p:nvPicPr>
        <p:blipFill rotWithShape="1">
          <a:blip r:embed="rId3">
            <a:alphaModFix/>
          </a:blip>
          <a:srcRect l="20432" b="9543"/>
          <a:stretch/>
        </p:blipFill>
        <p:spPr>
          <a:xfrm>
            <a:off x="-949096" y="1980651"/>
            <a:ext cx="3793668" cy="5210667"/>
          </a:xfrm>
          <a:prstGeom prst="rect">
            <a:avLst/>
          </a:prstGeom>
          <a:noFill/>
          <a:ln>
            <a:noFill/>
          </a:ln>
        </p:spPr>
      </p:pic>
      <p:pic>
        <p:nvPicPr>
          <p:cNvPr id="448" name="Google Shape;448;p35"/>
          <p:cNvPicPr preferRelativeResize="0"/>
          <p:nvPr/>
        </p:nvPicPr>
        <p:blipFill>
          <a:blip r:embed="rId4">
            <a:alphaModFix/>
          </a:blip>
          <a:stretch>
            <a:fillRect/>
          </a:stretch>
        </p:blipFill>
        <p:spPr>
          <a:xfrm rot="-7200010">
            <a:off x="-479221" y="1179114"/>
            <a:ext cx="1545476" cy="1840772"/>
          </a:xfrm>
          <a:prstGeom prst="rect">
            <a:avLst/>
          </a:prstGeom>
          <a:noFill/>
          <a:ln>
            <a:noFill/>
          </a:ln>
        </p:spPr>
      </p:pic>
      <p:pic>
        <p:nvPicPr>
          <p:cNvPr id="449" name="Google Shape;449;p35"/>
          <p:cNvPicPr preferRelativeResize="0"/>
          <p:nvPr/>
        </p:nvPicPr>
        <p:blipFill>
          <a:blip r:embed="rId5">
            <a:alphaModFix/>
          </a:blip>
          <a:stretch>
            <a:fillRect/>
          </a:stretch>
        </p:blipFill>
        <p:spPr>
          <a:xfrm flipH="1">
            <a:off x="6816168" y="5146000"/>
            <a:ext cx="1111499" cy="1837800"/>
          </a:xfrm>
          <a:prstGeom prst="rect">
            <a:avLst/>
          </a:prstGeom>
          <a:noFill/>
          <a:ln>
            <a:noFill/>
          </a:ln>
        </p:spPr>
      </p:pic>
      <p:grpSp>
        <p:nvGrpSpPr>
          <p:cNvPr id="452" name="Google Shape;452;p35"/>
          <p:cNvGrpSpPr/>
          <p:nvPr/>
        </p:nvGrpSpPr>
        <p:grpSpPr>
          <a:xfrm>
            <a:off x="5615500" y="242867"/>
            <a:ext cx="946400" cy="946400"/>
            <a:chOff x="1037825" y="122625"/>
            <a:chExt cx="709800" cy="709800"/>
          </a:xfrm>
        </p:grpSpPr>
        <p:sp>
          <p:nvSpPr>
            <p:cNvPr id="453" name="Google Shape;453;p35"/>
            <p:cNvSpPr/>
            <p:nvPr/>
          </p:nvSpPr>
          <p:spPr>
            <a:xfrm>
              <a:off x="1037825" y="122625"/>
              <a:ext cx="709800" cy="709800"/>
            </a:xfrm>
            <a:prstGeom prst="ellipse">
              <a:avLst/>
            </a:prstGeom>
            <a:solidFill>
              <a:srgbClr val="FFFFFF">
                <a:alpha val="28840"/>
              </a:srgbClr>
            </a:solidFill>
            <a:ln>
              <a:noFill/>
            </a:ln>
          </p:spPr>
          <p:txBody>
            <a:bodyPr spcFirstLastPara="1" wrap="square" lIns="121900" tIns="121900" rIns="121900" bIns="121900" anchor="ctr" anchorCtr="0">
              <a:noAutofit/>
            </a:bodyPr>
            <a:lstStyle/>
            <a:p>
              <a:endParaRPr sz="2400"/>
            </a:p>
          </p:txBody>
        </p:sp>
        <p:sp>
          <p:nvSpPr>
            <p:cNvPr id="454" name="Google Shape;454;p35"/>
            <p:cNvSpPr/>
            <p:nvPr/>
          </p:nvSpPr>
          <p:spPr>
            <a:xfrm>
              <a:off x="1168475" y="253275"/>
              <a:ext cx="448500" cy="448500"/>
            </a:xfrm>
            <a:prstGeom prst="ellipse">
              <a:avLst/>
            </a:prstGeom>
            <a:solidFill>
              <a:srgbClr val="FFFFFF">
                <a:alpha val="60930"/>
              </a:srgbClr>
            </a:solidFill>
            <a:ln>
              <a:noFill/>
            </a:ln>
          </p:spPr>
          <p:txBody>
            <a:bodyPr spcFirstLastPara="1" wrap="square" lIns="121900" tIns="121900" rIns="121900" bIns="121900" anchor="ctr" anchorCtr="0">
              <a:noAutofit/>
            </a:bodyPr>
            <a:lstStyle/>
            <a:p>
              <a:endParaRPr sz="2400"/>
            </a:p>
          </p:txBody>
        </p:sp>
        <p:sp>
          <p:nvSpPr>
            <p:cNvPr id="455" name="Google Shape;455;p35"/>
            <p:cNvSpPr/>
            <p:nvPr/>
          </p:nvSpPr>
          <p:spPr>
            <a:xfrm>
              <a:off x="1281275" y="366075"/>
              <a:ext cx="222900" cy="222900"/>
            </a:xfrm>
            <a:prstGeom prst="ellipse">
              <a:avLst/>
            </a:prstGeom>
            <a:solidFill>
              <a:schemeClr val="accent6"/>
            </a:solidFill>
            <a:ln>
              <a:noFill/>
            </a:ln>
          </p:spPr>
          <p:txBody>
            <a:bodyPr spcFirstLastPara="1" wrap="square" lIns="121900" tIns="121900" rIns="121900" bIns="121900" anchor="ctr" anchorCtr="0">
              <a:noAutofit/>
            </a:bodyPr>
            <a:lstStyle/>
            <a:p>
              <a:endParaRPr sz="2400"/>
            </a:p>
          </p:txBody>
        </p:sp>
      </p:grpSp>
      <p:sp>
        <p:nvSpPr>
          <p:cNvPr id="456" name="Google Shape;456;p35"/>
          <p:cNvSpPr/>
          <p:nvPr/>
        </p:nvSpPr>
        <p:spPr>
          <a:xfrm>
            <a:off x="7365102" y="1146402"/>
            <a:ext cx="482937" cy="18180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rgbClr val="FFFFFF">
              <a:alpha val="49400"/>
            </a:srgbClr>
          </a:solidFill>
          <a:ln>
            <a:noFill/>
          </a:ln>
        </p:spPr>
        <p:txBody>
          <a:bodyPr spcFirstLastPara="1" wrap="square" lIns="121900" tIns="121900" rIns="121900" bIns="121900" anchor="ctr" anchorCtr="0">
            <a:noAutofit/>
          </a:bodyPr>
          <a:lstStyle/>
          <a:p>
            <a:endParaRPr sz="2400"/>
          </a:p>
        </p:txBody>
      </p:sp>
      <p:sp>
        <p:nvSpPr>
          <p:cNvPr id="457" name="Google Shape;457;p35"/>
          <p:cNvSpPr/>
          <p:nvPr/>
        </p:nvSpPr>
        <p:spPr>
          <a:xfrm>
            <a:off x="7299117" y="561941"/>
            <a:ext cx="391100" cy="181793"/>
          </a:xfrm>
          <a:custGeom>
            <a:avLst/>
            <a:gdLst/>
            <a:ahLst/>
            <a:cxnLst/>
            <a:rect l="l" t="t" r="r" b="b"/>
            <a:pathLst>
              <a:path w="2644" h="1229" extrusionOk="0">
                <a:moveTo>
                  <a:pt x="888" y="0"/>
                </a:moveTo>
                <a:cubicBezTo>
                  <a:pt x="798" y="0"/>
                  <a:pt x="706" y="25"/>
                  <a:pt x="633" y="77"/>
                </a:cubicBezTo>
                <a:cubicBezTo>
                  <a:pt x="428" y="223"/>
                  <a:pt x="300" y="676"/>
                  <a:pt x="462" y="882"/>
                </a:cubicBezTo>
                <a:cubicBezTo>
                  <a:pt x="368" y="890"/>
                  <a:pt x="283" y="899"/>
                  <a:pt x="197" y="924"/>
                </a:cubicBezTo>
                <a:cubicBezTo>
                  <a:pt x="146" y="933"/>
                  <a:pt x="77" y="967"/>
                  <a:pt x="43" y="1010"/>
                </a:cubicBezTo>
                <a:cubicBezTo>
                  <a:pt x="0" y="1061"/>
                  <a:pt x="0" y="1138"/>
                  <a:pt x="60" y="1164"/>
                </a:cubicBezTo>
                <a:cubicBezTo>
                  <a:pt x="86" y="1172"/>
                  <a:pt x="112" y="1189"/>
                  <a:pt x="146" y="1189"/>
                </a:cubicBezTo>
                <a:cubicBezTo>
                  <a:pt x="467" y="1215"/>
                  <a:pt x="789" y="1228"/>
                  <a:pt x="1112" y="1228"/>
                </a:cubicBezTo>
                <a:cubicBezTo>
                  <a:pt x="1547" y="1228"/>
                  <a:pt x="1984" y="1204"/>
                  <a:pt x="2421" y="1155"/>
                </a:cubicBezTo>
                <a:cubicBezTo>
                  <a:pt x="2481" y="1147"/>
                  <a:pt x="2550" y="1130"/>
                  <a:pt x="2592" y="1087"/>
                </a:cubicBezTo>
                <a:cubicBezTo>
                  <a:pt x="2644" y="1035"/>
                  <a:pt x="2644" y="950"/>
                  <a:pt x="2601" y="890"/>
                </a:cubicBezTo>
                <a:cubicBezTo>
                  <a:pt x="2558" y="822"/>
                  <a:pt x="2498" y="779"/>
                  <a:pt x="2430" y="762"/>
                </a:cubicBezTo>
                <a:cubicBezTo>
                  <a:pt x="2347" y="724"/>
                  <a:pt x="2260" y="707"/>
                  <a:pt x="2173" y="707"/>
                </a:cubicBezTo>
                <a:cubicBezTo>
                  <a:pt x="2080" y="707"/>
                  <a:pt x="1988" y="727"/>
                  <a:pt x="1899" y="762"/>
                </a:cubicBezTo>
                <a:cubicBezTo>
                  <a:pt x="1849" y="515"/>
                  <a:pt x="1620" y="361"/>
                  <a:pt x="1385" y="361"/>
                </a:cubicBezTo>
                <a:cubicBezTo>
                  <a:pt x="1343" y="361"/>
                  <a:pt x="1300" y="366"/>
                  <a:pt x="1258" y="377"/>
                </a:cubicBezTo>
                <a:cubicBezTo>
                  <a:pt x="1300" y="133"/>
                  <a:pt x="1097" y="0"/>
                  <a:pt x="888" y="0"/>
                </a:cubicBezTo>
                <a:close/>
              </a:path>
            </a:pathLst>
          </a:custGeom>
          <a:solidFill>
            <a:srgbClr val="FFFFFF">
              <a:alpha val="49400"/>
            </a:srgbClr>
          </a:solidFill>
          <a:ln>
            <a:noFill/>
          </a:ln>
        </p:spPr>
        <p:txBody>
          <a:bodyPr spcFirstLastPara="1" wrap="square" lIns="121900" tIns="121900" rIns="121900" bIns="121900" anchor="ctr" anchorCtr="0">
            <a:noAutofit/>
          </a:bodyPr>
          <a:lstStyle/>
          <a:p>
            <a:endParaRPr sz="2400"/>
          </a:p>
        </p:txBody>
      </p:sp>
      <p:sp>
        <p:nvSpPr>
          <p:cNvPr id="458" name="Google Shape;458;p35"/>
          <p:cNvSpPr/>
          <p:nvPr/>
        </p:nvSpPr>
        <p:spPr>
          <a:xfrm>
            <a:off x="5186744" y="5145987"/>
            <a:ext cx="637129" cy="271935"/>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rgbClr val="FFFFFF">
              <a:alpha val="49400"/>
            </a:srgbClr>
          </a:solidFill>
          <a:ln>
            <a:noFill/>
          </a:ln>
        </p:spPr>
        <p:txBody>
          <a:bodyPr spcFirstLastPara="1" wrap="square" lIns="121900" tIns="121900" rIns="121900" bIns="121900" anchor="ctr" anchorCtr="0">
            <a:noAutofit/>
          </a:bodyPr>
          <a:lstStyle/>
          <a:p>
            <a:endParaRPr sz="2400"/>
          </a:p>
        </p:txBody>
      </p:sp>
      <p:pic>
        <p:nvPicPr>
          <p:cNvPr id="461" name="Google Shape;461;p35"/>
          <p:cNvPicPr preferRelativeResize="0"/>
          <p:nvPr/>
        </p:nvPicPr>
        <p:blipFill rotWithShape="1">
          <a:blip r:embed="rId6">
            <a:alphaModFix/>
          </a:blip>
          <a:srcRect b="36191"/>
          <a:stretch/>
        </p:blipFill>
        <p:spPr>
          <a:xfrm rot="4500004">
            <a:off x="153156" y="2061383"/>
            <a:ext cx="637129" cy="1593567"/>
          </a:xfrm>
          <a:prstGeom prst="rect">
            <a:avLst/>
          </a:prstGeom>
          <a:noFill/>
          <a:ln>
            <a:noFill/>
          </a:ln>
        </p:spPr>
      </p:pic>
      <p:pic>
        <p:nvPicPr>
          <p:cNvPr id="462" name="Google Shape;462;p35"/>
          <p:cNvPicPr preferRelativeResize="0"/>
          <p:nvPr/>
        </p:nvPicPr>
        <p:blipFill rotWithShape="1">
          <a:blip r:embed="rId7">
            <a:alphaModFix/>
          </a:blip>
          <a:srcRect b="51052"/>
          <a:stretch/>
        </p:blipFill>
        <p:spPr>
          <a:xfrm>
            <a:off x="-364400" y="6071840"/>
            <a:ext cx="7605968" cy="849067"/>
          </a:xfrm>
          <a:prstGeom prst="rect">
            <a:avLst/>
          </a:prstGeom>
          <a:noFill/>
          <a:ln>
            <a:noFill/>
          </a:ln>
        </p:spPr>
      </p:pic>
      <p:pic>
        <p:nvPicPr>
          <p:cNvPr id="467" name="Google Shape;467;p35"/>
          <p:cNvPicPr preferRelativeResize="0"/>
          <p:nvPr/>
        </p:nvPicPr>
        <p:blipFill rotWithShape="1">
          <a:blip r:embed="rId7">
            <a:alphaModFix/>
          </a:blip>
          <a:srcRect r="19445" b="51052"/>
          <a:stretch/>
        </p:blipFill>
        <p:spPr>
          <a:xfrm>
            <a:off x="6166767" y="6071833"/>
            <a:ext cx="6126835" cy="849067"/>
          </a:xfrm>
          <a:prstGeom prst="rect">
            <a:avLst/>
          </a:prstGeom>
          <a:noFill/>
          <a:ln>
            <a:noFill/>
          </a:ln>
        </p:spPr>
      </p:pic>
      <p:pic>
        <p:nvPicPr>
          <p:cNvPr id="468" name="Google Shape;468;p35"/>
          <p:cNvPicPr preferRelativeResize="0"/>
          <p:nvPr/>
        </p:nvPicPr>
        <p:blipFill>
          <a:blip r:embed="rId8">
            <a:alphaModFix/>
          </a:blip>
          <a:stretch>
            <a:fillRect/>
          </a:stretch>
        </p:blipFill>
        <p:spPr>
          <a:xfrm rot="-1709331">
            <a:off x="5944233" y="6079309"/>
            <a:ext cx="1320841" cy="1239249"/>
          </a:xfrm>
          <a:prstGeom prst="rect">
            <a:avLst/>
          </a:prstGeom>
          <a:noFill/>
          <a:ln>
            <a:noFill/>
          </a:ln>
        </p:spPr>
      </p:pic>
      <p:pic>
        <p:nvPicPr>
          <p:cNvPr id="469" name="Google Shape;469;p35"/>
          <p:cNvPicPr preferRelativeResize="0"/>
          <p:nvPr/>
        </p:nvPicPr>
        <p:blipFill>
          <a:blip r:embed="rId9">
            <a:alphaModFix/>
          </a:blip>
          <a:stretch>
            <a:fillRect/>
          </a:stretch>
        </p:blipFill>
        <p:spPr>
          <a:xfrm rot="1334197">
            <a:off x="3281201" y="5270767"/>
            <a:ext cx="1000339" cy="1734632"/>
          </a:xfrm>
          <a:prstGeom prst="rect">
            <a:avLst/>
          </a:prstGeom>
          <a:noFill/>
          <a:ln>
            <a:noFill/>
          </a:ln>
        </p:spPr>
      </p:pic>
      <p:pic>
        <p:nvPicPr>
          <p:cNvPr id="470" name="Google Shape;470;p35"/>
          <p:cNvPicPr preferRelativeResize="0"/>
          <p:nvPr/>
        </p:nvPicPr>
        <p:blipFill>
          <a:blip r:embed="rId9">
            <a:alphaModFix/>
          </a:blip>
          <a:stretch>
            <a:fillRect/>
          </a:stretch>
        </p:blipFill>
        <p:spPr>
          <a:xfrm rot="-308259">
            <a:off x="2431463" y="4541966"/>
            <a:ext cx="1457875" cy="2528005"/>
          </a:xfrm>
          <a:prstGeom prst="rect">
            <a:avLst/>
          </a:prstGeom>
          <a:noFill/>
          <a:ln>
            <a:noFill/>
          </a:ln>
        </p:spPr>
      </p:pic>
      <p:pic>
        <p:nvPicPr>
          <p:cNvPr id="471" name="Google Shape;471;p35"/>
          <p:cNvPicPr preferRelativeResize="0"/>
          <p:nvPr/>
        </p:nvPicPr>
        <p:blipFill>
          <a:blip r:embed="rId10">
            <a:alphaModFix/>
          </a:blip>
          <a:stretch>
            <a:fillRect/>
          </a:stretch>
        </p:blipFill>
        <p:spPr>
          <a:xfrm rot="-1901179" flipH="1">
            <a:off x="-2751122" y="4024264"/>
            <a:ext cx="5112008" cy="833341"/>
          </a:xfrm>
          <a:prstGeom prst="rect">
            <a:avLst/>
          </a:prstGeom>
          <a:noFill/>
          <a:ln>
            <a:noFill/>
          </a:ln>
        </p:spPr>
      </p:pic>
      <p:sp>
        <p:nvSpPr>
          <p:cNvPr id="2" name="TextBox 1">
            <a:extLst>
              <a:ext uri="{FF2B5EF4-FFF2-40B4-BE49-F238E27FC236}">
                <a16:creationId xmlns:a16="http://schemas.microsoft.com/office/drawing/2014/main" xmlns="" id="{E5783146-3506-ED41-41F6-353D038E08AC}"/>
              </a:ext>
            </a:extLst>
          </p:cNvPr>
          <p:cNvSpPr txBox="1"/>
          <p:nvPr/>
        </p:nvSpPr>
        <p:spPr>
          <a:xfrm>
            <a:off x="2701420" y="1571246"/>
            <a:ext cx="5607775" cy="1246495"/>
          </a:xfrm>
          <a:prstGeom prst="rect">
            <a:avLst/>
          </a:prstGeom>
          <a:noFill/>
        </p:spPr>
        <p:txBody>
          <a:bodyPr wrap="square" rtlCol="0">
            <a:spAutoFit/>
          </a:bodyPr>
          <a:lstStyle/>
          <a:p>
            <a:pPr algn="just"/>
            <a:r>
              <a:rPr lang="en-US" sz="7500" b="1">
                <a:solidFill>
                  <a:srgbClr val="0070C0"/>
                </a:solidFill>
              </a:rPr>
              <a:t>DẶN DÒ</a:t>
            </a:r>
            <a:endParaRPr lang="en-US" sz="7500" b="1" dirty="0">
              <a:solidFill>
                <a:srgbClr val="0070C0"/>
              </a:solidFill>
            </a:endParaRPr>
          </a:p>
        </p:txBody>
      </p:sp>
      <p:pic>
        <p:nvPicPr>
          <p:cNvPr id="4" name="Picture 4" descr="Oxford Discover 1 - Final test | English - Quizizz">
            <a:extLst>
              <a:ext uri="{FF2B5EF4-FFF2-40B4-BE49-F238E27FC236}">
                <a16:creationId xmlns:a16="http://schemas.microsoft.com/office/drawing/2014/main" xmlns="" id="{FE048332-0822-FCEF-69A9-E8FAFA8B74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57590" y="1805185"/>
            <a:ext cx="5485859" cy="533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78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54;p44"/>
          <p:cNvSpPr/>
          <p:nvPr/>
        </p:nvSpPr>
        <p:spPr>
          <a:xfrm>
            <a:off x="-15082" y="0"/>
            <a:ext cx="12207081" cy="6858000"/>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4" descr="Flowers on a meadow against white background">
            <a:extLst>
              <a:ext uri="{FF2B5EF4-FFF2-40B4-BE49-F238E27FC236}">
                <a16:creationId xmlns:a16="http://schemas.microsoft.com/office/drawing/2014/main" xmlns="" id="{156E5FE7-48E7-E6D0-CAA5-B1CD20F0B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84689"/>
            <a:ext cx="12161838" cy="42924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Sun Smiley Cartoon - Free image on Pixabay">
            <a:extLst>
              <a:ext uri="{FF2B5EF4-FFF2-40B4-BE49-F238E27FC236}">
                <a16:creationId xmlns:a16="http://schemas.microsoft.com/office/drawing/2014/main" xmlns="" id="{054B3E2E-08B9-1B77-B7A2-1454FB2C84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8679" y="175491"/>
            <a:ext cx="1292361" cy="12923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artoon Cloud Drawing Free Photo PNG | Nuvem desenho png, Imagem nuvem,  Nuvem desenho">
            <a:extLst>
              <a:ext uri="{FF2B5EF4-FFF2-40B4-BE49-F238E27FC236}">
                <a16:creationId xmlns:a16="http://schemas.microsoft.com/office/drawing/2014/main" xmlns="" id="{EAEDC10E-E839-C076-8567-AE1DDCCAEA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535" y="511754"/>
            <a:ext cx="1292361" cy="765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artoon Cloud Drawing Free Photo PNG | Nuvem desenho png, Imagem nuvem,  Nuvem desenho">
            <a:extLst>
              <a:ext uri="{FF2B5EF4-FFF2-40B4-BE49-F238E27FC236}">
                <a16:creationId xmlns:a16="http://schemas.microsoft.com/office/drawing/2014/main" xmlns="" id="{AD0AA7AE-9641-2FCC-5565-F643391467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1325" y="280135"/>
            <a:ext cx="1879173" cy="11133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artoon Cloud Drawing Free Photo PNG | Nuvem desenho png, Imagem nuvem,  Nuvem desenho">
            <a:extLst>
              <a:ext uri="{FF2B5EF4-FFF2-40B4-BE49-F238E27FC236}">
                <a16:creationId xmlns:a16="http://schemas.microsoft.com/office/drawing/2014/main" xmlns="" id="{3FCD302C-C3AC-B8CA-DC00-1A486A2EA1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030" y="333774"/>
            <a:ext cx="1292361" cy="765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46C7D9DB-9FB1-8B9F-386D-C82FB686FB50}"/>
              </a:ext>
            </a:extLst>
          </p:cNvPr>
          <p:cNvPicPr>
            <a:picLocks noChangeAspect="1"/>
          </p:cNvPicPr>
          <p:nvPr/>
        </p:nvPicPr>
        <p:blipFill>
          <a:blip r:embed="rId6"/>
          <a:stretch>
            <a:fillRect/>
          </a:stretch>
        </p:blipFill>
        <p:spPr>
          <a:xfrm>
            <a:off x="-8440" y="2623745"/>
            <a:ext cx="12209199" cy="1610510"/>
          </a:xfrm>
          <a:prstGeom prst="rect">
            <a:avLst/>
          </a:prstGeom>
        </p:spPr>
      </p:pic>
    </p:spTree>
    <p:extLst>
      <p:ext uri="{BB962C8B-B14F-4D97-AF65-F5344CB8AC3E}">
        <p14:creationId xmlns:p14="http://schemas.microsoft.com/office/powerpoint/2010/main" val="105356955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443"/>
        <p:cNvGrpSpPr/>
        <p:nvPr/>
      </p:nvGrpSpPr>
      <p:grpSpPr>
        <a:xfrm>
          <a:off x="0" y="0"/>
          <a:ext cx="0" cy="0"/>
          <a:chOff x="0" y="0"/>
          <a:chExt cx="0" cy="0"/>
        </a:xfrm>
      </p:grpSpPr>
      <p:pic>
        <p:nvPicPr>
          <p:cNvPr id="444" name="Google Shape;444;p35"/>
          <p:cNvPicPr preferRelativeResize="0"/>
          <p:nvPr/>
        </p:nvPicPr>
        <p:blipFill rotWithShape="1">
          <a:blip r:embed="rId3">
            <a:alphaModFix/>
          </a:blip>
          <a:srcRect r="35408"/>
          <a:stretch/>
        </p:blipFill>
        <p:spPr>
          <a:xfrm>
            <a:off x="9348334" y="1397001"/>
            <a:ext cx="2945265" cy="5366767"/>
          </a:xfrm>
          <a:prstGeom prst="rect">
            <a:avLst/>
          </a:prstGeom>
          <a:noFill/>
          <a:ln>
            <a:noFill/>
          </a:ln>
        </p:spPr>
      </p:pic>
      <p:pic>
        <p:nvPicPr>
          <p:cNvPr id="446" name="Google Shape;446;p35"/>
          <p:cNvPicPr preferRelativeResize="0"/>
          <p:nvPr/>
        </p:nvPicPr>
        <p:blipFill>
          <a:blip r:embed="rId4">
            <a:alphaModFix/>
          </a:blip>
          <a:stretch>
            <a:fillRect/>
          </a:stretch>
        </p:blipFill>
        <p:spPr>
          <a:xfrm>
            <a:off x="8621448" y="-94299"/>
            <a:ext cx="4171803" cy="2663201"/>
          </a:xfrm>
          <a:prstGeom prst="rect">
            <a:avLst/>
          </a:prstGeom>
          <a:noFill/>
          <a:ln>
            <a:noFill/>
          </a:ln>
        </p:spPr>
      </p:pic>
      <p:pic>
        <p:nvPicPr>
          <p:cNvPr id="447" name="Google Shape;447;p35"/>
          <p:cNvPicPr preferRelativeResize="0"/>
          <p:nvPr/>
        </p:nvPicPr>
        <p:blipFill rotWithShape="1">
          <a:blip r:embed="rId5">
            <a:alphaModFix/>
          </a:blip>
          <a:srcRect l="20432" b="9543"/>
          <a:stretch/>
        </p:blipFill>
        <p:spPr>
          <a:xfrm>
            <a:off x="-949096" y="1980651"/>
            <a:ext cx="3793668" cy="5210667"/>
          </a:xfrm>
          <a:prstGeom prst="rect">
            <a:avLst/>
          </a:prstGeom>
          <a:noFill/>
          <a:ln>
            <a:noFill/>
          </a:ln>
        </p:spPr>
      </p:pic>
      <p:pic>
        <p:nvPicPr>
          <p:cNvPr id="448" name="Google Shape;448;p35"/>
          <p:cNvPicPr preferRelativeResize="0"/>
          <p:nvPr/>
        </p:nvPicPr>
        <p:blipFill>
          <a:blip r:embed="rId6">
            <a:alphaModFix/>
          </a:blip>
          <a:stretch>
            <a:fillRect/>
          </a:stretch>
        </p:blipFill>
        <p:spPr>
          <a:xfrm rot="-7200010">
            <a:off x="-479221" y="1179114"/>
            <a:ext cx="1545476" cy="1840772"/>
          </a:xfrm>
          <a:prstGeom prst="rect">
            <a:avLst/>
          </a:prstGeom>
          <a:noFill/>
          <a:ln>
            <a:noFill/>
          </a:ln>
        </p:spPr>
      </p:pic>
      <p:pic>
        <p:nvPicPr>
          <p:cNvPr id="449" name="Google Shape;449;p35"/>
          <p:cNvPicPr preferRelativeResize="0"/>
          <p:nvPr/>
        </p:nvPicPr>
        <p:blipFill>
          <a:blip r:embed="rId7">
            <a:alphaModFix/>
          </a:blip>
          <a:stretch>
            <a:fillRect/>
          </a:stretch>
        </p:blipFill>
        <p:spPr>
          <a:xfrm flipH="1">
            <a:off x="6816168" y="5146000"/>
            <a:ext cx="1111499" cy="1837800"/>
          </a:xfrm>
          <a:prstGeom prst="rect">
            <a:avLst/>
          </a:prstGeom>
          <a:noFill/>
          <a:ln>
            <a:noFill/>
          </a:ln>
        </p:spPr>
      </p:pic>
      <p:grpSp>
        <p:nvGrpSpPr>
          <p:cNvPr id="452" name="Google Shape;452;p35"/>
          <p:cNvGrpSpPr/>
          <p:nvPr/>
        </p:nvGrpSpPr>
        <p:grpSpPr>
          <a:xfrm>
            <a:off x="5615500" y="242867"/>
            <a:ext cx="946400" cy="946400"/>
            <a:chOff x="1037825" y="122625"/>
            <a:chExt cx="709800" cy="709800"/>
          </a:xfrm>
        </p:grpSpPr>
        <p:sp>
          <p:nvSpPr>
            <p:cNvPr id="453" name="Google Shape;453;p35"/>
            <p:cNvSpPr/>
            <p:nvPr/>
          </p:nvSpPr>
          <p:spPr>
            <a:xfrm>
              <a:off x="1037825" y="122625"/>
              <a:ext cx="709800" cy="709800"/>
            </a:xfrm>
            <a:prstGeom prst="ellipse">
              <a:avLst/>
            </a:prstGeom>
            <a:solidFill>
              <a:srgbClr val="FFFFFF">
                <a:alpha val="28840"/>
              </a:srgbClr>
            </a:solidFill>
            <a:ln>
              <a:noFill/>
            </a:ln>
          </p:spPr>
          <p:txBody>
            <a:bodyPr spcFirstLastPara="1" wrap="square" lIns="121900" tIns="121900" rIns="121900" bIns="121900" anchor="ctr" anchorCtr="0">
              <a:noAutofit/>
            </a:bodyPr>
            <a:lstStyle/>
            <a:p>
              <a:endParaRPr sz="2400"/>
            </a:p>
          </p:txBody>
        </p:sp>
        <p:sp>
          <p:nvSpPr>
            <p:cNvPr id="454" name="Google Shape;454;p35"/>
            <p:cNvSpPr/>
            <p:nvPr/>
          </p:nvSpPr>
          <p:spPr>
            <a:xfrm>
              <a:off x="1168475" y="253275"/>
              <a:ext cx="448500" cy="448500"/>
            </a:xfrm>
            <a:prstGeom prst="ellipse">
              <a:avLst/>
            </a:prstGeom>
            <a:solidFill>
              <a:srgbClr val="FFFFFF">
                <a:alpha val="60930"/>
              </a:srgbClr>
            </a:solidFill>
            <a:ln>
              <a:noFill/>
            </a:ln>
          </p:spPr>
          <p:txBody>
            <a:bodyPr spcFirstLastPara="1" wrap="square" lIns="121900" tIns="121900" rIns="121900" bIns="121900" anchor="ctr" anchorCtr="0">
              <a:noAutofit/>
            </a:bodyPr>
            <a:lstStyle/>
            <a:p>
              <a:endParaRPr sz="2400"/>
            </a:p>
          </p:txBody>
        </p:sp>
        <p:sp>
          <p:nvSpPr>
            <p:cNvPr id="455" name="Google Shape;455;p35"/>
            <p:cNvSpPr/>
            <p:nvPr/>
          </p:nvSpPr>
          <p:spPr>
            <a:xfrm>
              <a:off x="1281275" y="366075"/>
              <a:ext cx="222900" cy="222900"/>
            </a:xfrm>
            <a:prstGeom prst="ellipse">
              <a:avLst/>
            </a:prstGeom>
            <a:solidFill>
              <a:schemeClr val="accent6"/>
            </a:solidFill>
            <a:ln>
              <a:noFill/>
            </a:ln>
          </p:spPr>
          <p:txBody>
            <a:bodyPr spcFirstLastPara="1" wrap="square" lIns="121900" tIns="121900" rIns="121900" bIns="121900" anchor="ctr" anchorCtr="0">
              <a:noAutofit/>
            </a:bodyPr>
            <a:lstStyle/>
            <a:p>
              <a:endParaRPr sz="2400"/>
            </a:p>
          </p:txBody>
        </p:sp>
      </p:grpSp>
      <p:sp>
        <p:nvSpPr>
          <p:cNvPr id="456" name="Google Shape;456;p35"/>
          <p:cNvSpPr/>
          <p:nvPr/>
        </p:nvSpPr>
        <p:spPr>
          <a:xfrm>
            <a:off x="7365102" y="1146402"/>
            <a:ext cx="482937" cy="18180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rgbClr val="FFFFFF">
              <a:alpha val="49400"/>
            </a:srgbClr>
          </a:solidFill>
          <a:ln>
            <a:noFill/>
          </a:ln>
        </p:spPr>
        <p:txBody>
          <a:bodyPr spcFirstLastPara="1" wrap="square" lIns="121900" tIns="121900" rIns="121900" bIns="121900" anchor="ctr" anchorCtr="0">
            <a:noAutofit/>
          </a:bodyPr>
          <a:lstStyle/>
          <a:p>
            <a:endParaRPr sz="2400"/>
          </a:p>
        </p:txBody>
      </p:sp>
      <p:sp>
        <p:nvSpPr>
          <p:cNvPr id="457" name="Google Shape;457;p35"/>
          <p:cNvSpPr/>
          <p:nvPr/>
        </p:nvSpPr>
        <p:spPr>
          <a:xfrm>
            <a:off x="7299117" y="561941"/>
            <a:ext cx="391100" cy="181793"/>
          </a:xfrm>
          <a:custGeom>
            <a:avLst/>
            <a:gdLst/>
            <a:ahLst/>
            <a:cxnLst/>
            <a:rect l="l" t="t" r="r" b="b"/>
            <a:pathLst>
              <a:path w="2644" h="1229" extrusionOk="0">
                <a:moveTo>
                  <a:pt x="888" y="0"/>
                </a:moveTo>
                <a:cubicBezTo>
                  <a:pt x="798" y="0"/>
                  <a:pt x="706" y="25"/>
                  <a:pt x="633" y="77"/>
                </a:cubicBezTo>
                <a:cubicBezTo>
                  <a:pt x="428" y="223"/>
                  <a:pt x="300" y="676"/>
                  <a:pt x="462" y="882"/>
                </a:cubicBezTo>
                <a:cubicBezTo>
                  <a:pt x="368" y="890"/>
                  <a:pt x="283" y="899"/>
                  <a:pt x="197" y="924"/>
                </a:cubicBezTo>
                <a:cubicBezTo>
                  <a:pt x="146" y="933"/>
                  <a:pt x="77" y="967"/>
                  <a:pt x="43" y="1010"/>
                </a:cubicBezTo>
                <a:cubicBezTo>
                  <a:pt x="0" y="1061"/>
                  <a:pt x="0" y="1138"/>
                  <a:pt x="60" y="1164"/>
                </a:cubicBezTo>
                <a:cubicBezTo>
                  <a:pt x="86" y="1172"/>
                  <a:pt x="112" y="1189"/>
                  <a:pt x="146" y="1189"/>
                </a:cubicBezTo>
                <a:cubicBezTo>
                  <a:pt x="467" y="1215"/>
                  <a:pt x="789" y="1228"/>
                  <a:pt x="1112" y="1228"/>
                </a:cubicBezTo>
                <a:cubicBezTo>
                  <a:pt x="1547" y="1228"/>
                  <a:pt x="1984" y="1204"/>
                  <a:pt x="2421" y="1155"/>
                </a:cubicBezTo>
                <a:cubicBezTo>
                  <a:pt x="2481" y="1147"/>
                  <a:pt x="2550" y="1130"/>
                  <a:pt x="2592" y="1087"/>
                </a:cubicBezTo>
                <a:cubicBezTo>
                  <a:pt x="2644" y="1035"/>
                  <a:pt x="2644" y="950"/>
                  <a:pt x="2601" y="890"/>
                </a:cubicBezTo>
                <a:cubicBezTo>
                  <a:pt x="2558" y="822"/>
                  <a:pt x="2498" y="779"/>
                  <a:pt x="2430" y="762"/>
                </a:cubicBezTo>
                <a:cubicBezTo>
                  <a:pt x="2347" y="724"/>
                  <a:pt x="2260" y="707"/>
                  <a:pt x="2173" y="707"/>
                </a:cubicBezTo>
                <a:cubicBezTo>
                  <a:pt x="2080" y="707"/>
                  <a:pt x="1988" y="727"/>
                  <a:pt x="1899" y="762"/>
                </a:cubicBezTo>
                <a:cubicBezTo>
                  <a:pt x="1849" y="515"/>
                  <a:pt x="1620" y="361"/>
                  <a:pt x="1385" y="361"/>
                </a:cubicBezTo>
                <a:cubicBezTo>
                  <a:pt x="1343" y="361"/>
                  <a:pt x="1300" y="366"/>
                  <a:pt x="1258" y="377"/>
                </a:cubicBezTo>
                <a:cubicBezTo>
                  <a:pt x="1300" y="133"/>
                  <a:pt x="1097" y="0"/>
                  <a:pt x="888" y="0"/>
                </a:cubicBezTo>
                <a:close/>
              </a:path>
            </a:pathLst>
          </a:custGeom>
          <a:solidFill>
            <a:srgbClr val="FFFFFF">
              <a:alpha val="49400"/>
            </a:srgbClr>
          </a:solidFill>
          <a:ln>
            <a:noFill/>
          </a:ln>
        </p:spPr>
        <p:txBody>
          <a:bodyPr spcFirstLastPara="1" wrap="square" lIns="121900" tIns="121900" rIns="121900" bIns="121900" anchor="ctr" anchorCtr="0">
            <a:noAutofit/>
          </a:bodyPr>
          <a:lstStyle/>
          <a:p>
            <a:endParaRPr sz="2400"/>
          </a:p>
        </p:txBody>
      </p:sp>
      <p:sp>
        <p:nvSpPr>
          <p:cNvPr id="458" name="Google Shape;458;p35"/>
          <p:cNvSpPr/>
          <p:nvPr/>
        </p:nvSpPr>
        <p:spPr>
          <a:xfrm>
            <a:off x="5186744" y="5145987"/>
            <a:ext cx="637129" cy="271935"/>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rgbClr val="FFFFFF">
              <a:alpha val="49400"/>
            </a:srgbClr>
          </a:solidFill>
          <a:ln>
            <a:noFill/>
          </a:ln>
        </p:spPr>
        <p:txBody>
          <a:bodyPr spcFirstLastPara="1" wrap="square" lIns="121900" tIns="121900" rIns="121900" bIns="121900" anchor="ctr" anchorCtr="0">
            <a:noAutofit/>
          </a:bodyPr>
          <a:lstStyle/>
          <a:p>
            <a:endParaRPr sz="2400"/>
          </a:p>
        </p:txBody>
      </p:sp>
      <p:pic>
        <p:nvPicPr>
          <p:cNvPr id="461" name="Google Shape;461;p35"/>
          <p:cNvPicPr preferRelativeResize="0"/>
          <p:nvPr/>
        </p:nvPicPr>
        <p:blipFill rotWithShape="1">
          <a:blip r:embed="rId8">
            <a:alphaModFix/>
          </a:blip>
          <a:srcRect b="36191"/>
          <a:stretch/>
        </p:blipFill>
        <p:spPr>
          <a:xfrm rot="4500004">
            <a:off x="153156" y="2061383"/>
            <a:ext cx="637129" cy="1593567"/>
          </a:xfrm>
          <a:prstGeom prst="rect">
            <a:avLst/>
          </a:prstGeom>
          <a:noFill/>
          <a:ln>
            <a:noFill/>
          </a:ln>
        </p:spPr>
      </p:pic>
      <p:pic>
        <p:nvPicPr>
          <p:cNvPr id="462" name="Google Shape;462;p35"/>
          <p:cNvPicPr preferRelativeResize="0"/>
          <p:nvPr/>
        </p:nvPicPr>
        <p:blipFill rotWithShape="1">
          <a:blip r:embed="rId9">
            <a:alphaModFix/>
          </a:blip>
          <a:srcRect b="51052"/>
          <a:stretch/>
        </p:blipFill>
        <p:spPr>
          <a:xfrm>
            <a:off x="-364400" y="6071840"/>
            <a:ext cx="7605968" cy="849067"/>
          </a:xfrm>
          <a:prstGeom prst="rect">
            <a:avLst/>
          </a:prstGeom>
          <a:noFill/>
          <a:ln>
            <a:noFill/>
          </a:ln>
        </p:spPr>
      </p:pic>
      <p:pic>
        <p:nvPicPr>
          <p:cNvPr id="467" name="Google Shape;467;p35"/>
          <p:cNvPicPr preferRelativeResize="0"/>
          <p:nvPr/>
        </p:nvPicPr>
        <p:blipFill rotWithShape="1">
          <a:blip r:embed="rId9">
            <a:alphaModFix/>
          </a:blip>
          <a:srcRect r="19445" b="51052"/>
          <a:stretch/>
        </p:blipFill>
        <p:spPr>
          <a:xfrm>
            <a:off x="6166767" y="6071833"/>
            <a:ext cx="6126835" cy="849067"/>
          </a:xfrm>
          <a:prstGeom prst="rect">
            <a:avLst/>
          </a:prstGeom>
          <a:noFill/>
          <a:ln>
            <a:noFill/>
          </a:ln>
        </p:spPr>
      </p:pic>
      <p:pic>
        <p:nvPicPr>
          <p:cNvPr id="468" name="Google Shape;468;p35"/>
          <p:cNvPicPr preferRelativeResize="0"/>
          <p:nvPr/>
        </p:nvPicPr>
        <p:blipFill>
          <a:blip r:embed="rId10">
            <a:alphaModFix/>
          </a:blip>
          <a:stretch>
            <a:fillRect/>
          </a:stretch>
        </p:blipFill>
        <p:spPr>
          <a:xfrm rot="-1709331">
            <a:off x="5944233" y="6079309"/>
            <a:ext cx="1320841" cy="1239249"/>
          </a:xfrm>
          <a:prstGeom prst="rect">
            <a:avLst/>
          </a:prstGeom>
          <a:noFill/>
          <a:ln>
            <a:noFill/>
          </a:ln>
        </p:spPr>
      </p:pic>
      <p:pic>
        <p:nvPicPr>
          <p:cNvPr id="469" name="Google Shape;469;p35"/>
          <p:cNvPicPr preferRelativeResize="0"/>
          <p:nvPr/>
        </p:nvPicPr>
        <p:blipFill>
          <a:blip r:embed="rId11">
            <a:alphaModFix/>
          </a:blip>
          <a:stretch>
            <a:fillRect/>
          </a:stretch>
        </p:blipFill>
        <p:spPr>
          <a:xfrm rot="1334197">
            <a:off x="3281201" y="5270767"/>
            <a:ext cx="1000339" cy="1734632"/>
          </a:xfrm>
          <a:prstGeom prst="rect">
            <a:avLst/>
          </a:prstGeom>
          <a:noFill/>
          <a:ln>
            <a:noFill/>
          </a:ln>
        </p:spPr>
      </p:pic>
      <p:pic>
        <p:nvPicPr>
          <p:cNvPr id="470" name="Google Shape;470;p35"/>
          <p:cNvPicPr preferRelativeResize="0"/>
          <p:nvPr/>
        </p:nvPicPr>
        <p:blipFill>
          <a:blip r:embed="rId11">
            <a:alphaModFix/>
          </a:blip>
          <a:stretch>
            <a:fillRect/>
          </a:stretch>
        </p:blipFill>
        <p:spPr>
          <a:xfrm rot="-308259">
            <a:off x="2431463" y="4541966"/>
            <a:ext cx="1457875" cy="2528005"/>
          </a:xfrm>
          <a:prstGeom prst="rect">
            <a:avLst/>
          </a:prstGeom>
          <a:noFill/>
          <a:ln>
            <a:noFill/>
          </a:ln>
        </p:spPr>
      </p:pic>
      <p:pic>
        <p:nvPicPr>
          <p:cNvPr id="471" name="Google Shape;471;p35"/>
          <p:cNvPicPr preferRelativeResize="0"/>
          <p:nvPr/>
        </p:nvPicPr>
        <p:blipFill>
          <a:blip r:embed="rId12">
            <a:alphaModFix/>
          </a:blip>
          <a:stretch>
            <a:fillRect/>
          </a:stretch>
        </p:blipFill>
        <p:spPr>
          <a:xfrm rot="-1901179" flipH="1">
            <a:off x="-2751122" y="4024264"/>
            <a:ext cx="5112008" cy="833341"/>
          </a:xfrm>
          <a:prstGeom prst="rect">
            <a:avLst/>
          </a:prstGeom>
          <a:noFill/>
          <a:ln>
            <a:noFill/>
          </a:ln>
        </p:spPr>
      </p:pic>
      <p:pic>
        <p:nvPicPr>
          <p:cNvPr id="473" name="Google Shape;473;p35"/>
          <p:cNvPicPr preferRelativeResize="0"/>
          <p:nvPr/>
        </p:nvPicPr>
        <p:blipFill>
          <a:blip r:embed="rId13">
            <a:alphaModFix/>
          </a:blip>
          <a:stretch>
            <a:fillRect/>
          </a:stretch>
        </p:blipFill>
        <p:spPr>
          <a:xfrm rot="1800001" flipH="1">
            <a:off x="8836601" y="1876117"/>
            <a:ext cx="5945243" cy="615200"/>
          </a:xfrm>
          <a:prstGeom prst="rect">
            <a:avLst/>
          </a:prstGeom>
          <a:noFill/>
          <a:ln>
            <a:noFill/>
          </a:ln>
        </p:spPr>
      </p:pic>
      <p:pic>
        <p:nvPicPr>
          <p:cNvPr id="474" name="Google Shape;474;p35"/>
          <p:cNvPicPr preferRelativeResize="0"/>
          <p:nvPr/>
        </p:nvPicPr>
        <p:blipFill>
          <a:blip r:embed="rId14">
            <a:alphaModFix/>
          </a:blip>
          <a:stretch>
            <a:fillRect/>
          </a:stretch>
        </p:blipFill>
        <p:spPr>
          <a:xfrm>
            <a:off x="10480695" y="219265"/>
            <a:ext cx="1498700" cy="3760480"/>
          </a:xfrm>
          <a:prstGeom prst="rect">
            <a:avLst/>
          </a:prstGeom>
          <a:noFill/>
          <a:ln>
            <a:noFill/>
          </a:ln>
        </p:spPr>
      </p:pic>
      <p:pic>
        <p:nvPicPr>
          <p:cNvPr id="475" name="Google Shape;475;p35"/>
          <p:cNvPicPr preferRelativeResize="0"/>
          <p:nvPr/>
        </p:nvPicPr>
        <p:blipFill>
          <a:blip r:embed="rId15">
            <a:alphaModFix/>
          </a:blip>
          <a:stretch>
            <a:fillRect/>
          </a:stretch>
        </p:blipFill>
        <p:spPr>
          <a:xfrm>
            <a:off x="9348334" y="3128283"/>
            <a:ext cx="1936100" cy="4307368"/>
          </a:xfrm>
          <a:prstGeom prst="rect">
            <a:avLst/>
          </a:prstGeom>
          <a:noFill/>
          <a:ln>
            <a:noFill/>
          </a:ln>
        </p:spPr>
      </p:pic>
      <p:pic>
        <p:nvPicPr>
          <p:cNvPr id="4" name="Picture 2" descr="Phương Nam Education">
            <a:extLst>
              <a:ext uri="{FF2B5EF4-FFF2-40B4-BE49-F238E27FC236}">
                <a16:creationId xmlns:a16="http://schemas.microsoft.com/office/drawing/2014/main" xmlns="" id="{CA9A7EFD-8CDF-6C37-0700-293DECA5D6E3}"/>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4101103" y="3057171"/>
            <a:ext cx="3959627" cy="2908317"/>
          </a:xfrm>
          <a:prstGeom prst="ellipse">
            <a:avLst/>
          </a:prstGeom>
          <a:noFill/>
          <a:extLst>
            <a:ext uri="{909E8E84-426E-40DD-AFC4-6F175D3DCCD1}">
              <a14:hiddenFill xmlns:a14="http://schemas.microsoft.com/office/drawing/2010/main">
                <a:solidFill>
                  <a:srgbClr val="FFFFFF"/>
                </a:solidFill>
              </a14:hiddenFill>
            </a:ext>
          </a:extLst>
        </p:spPr>
      </p:pic>
      <p:sp>
        <p:nvSpPr>
          <p:cNvPr id="5" name="Google Shape;7902;p32">
            <a:extLst>
              <a:ext uri="{FF2B5EF4-FFF2-40B4-BE49-F238E27FC236}">
                <a16:creationId xmlns:a16="http://schemas.microsoft.com/office/drawing/2014/main" xmlns="" id="{E954EC91-781F-3134-1D0C-9FBEC6CAA2B1}"/>
              </a:ext>
            </a:extLst>
          </p:cNvPr>
          <p:cNvSpPr txBox="1">
            <a:spLocks/>
          </p:cNvSpPr>
          <p:nvPr/>
        </p:nvSpPr>
        <p:spPr>
          <a:xfrm>
            <a:off x="1751288" y="1209195"/>
            <a:ext cx="8783029" cy="1403031"/>
          </a:xfrm>
          <a:prstGeom prst="rect">
            <a:avLst/>
          </a:prstGeom>
        </p:spPr>
        <p:txBody>
          <a:bodyPr spcFirstLastPara="1" vert="horz" wrap="square" lIns="121298" tIns="121298" rIns="121298" bIns="12129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980" b="1" dirty="0">
                <a:solidFill>
                  <a:srgbClr val="0070C0"/>
                </a:solidFill>
              </a:rPr>
              <a:t>TIẾNG VIỆT 3</a:t>
            </a:r>
          </a:p>
        </p:txBody>
      </p:sp>
      <p:pic>
        <p:nvPicPr>
          <p:cNvPr id="6"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B1C4DCF1-583E-749F-1B3B-04C6244F897C}"/>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888318" y="714776"/>
            <a:ext cx="1671327" cy="154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872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10C5EF8-268B-053B-18AA-2CF4A78BDD5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236382" y="40654"/>
            <a:ext cx="5689074" cy="6776691"/>
          </a:xfrm>
          <a:prstGeom prst="rect">
            <a:avLst/>
          </a:prstGeom>
          <a:ln>
            <a:noFill/>
          </a:ln>
          <a:effectLst>
            <a:softEdge rad="112500"/>
          </a:effectLst>
        </p:spPr>
      </p:pic>
    </p:spTree>
    <p:extLst>
      <p:ext uri="{BB962C8B-B14F-4D97-AF65-F5344CB8AC3E}">
        <p14:creationId xmlns:p14="http://schemas.microsoft.com/office/powerpoint/2010/main" val="136052024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6" name="Google Shape;354;p44"/>
          <p:cNvSpPr/>
          <p:nvPr/>
        </p:nvSpPr>
        <p:spPr>
          <a:xfrm>
            <a:off x="0" y="-29819"/>
            <a:ext cx="12192000" cy="684479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itle 1">
            <a:extLst>
              <a:ext uri="{FF2B5EF4-FFF2-40B4-BE49-F238E27FC236}">
                <a16:creationId xmlns:a16="http://schemas.microsoft.com/office/drawing/2014/main" xmlns="" id="{705DB4AA-DDA8-1D80-7E25-7DD7CA1B27A8}"/>
              </a:ext>
            </a:extLst>
          </p:cNvPr>
          <p:cNvSpPr txBox="1">
            <a:spLocks/>
          </p:cNvSpPr>
          <p:nvPr/>
        </p:nvSpPr>
        <p:spPr>
          <a:xfrm>
            <a:off x="614176" y="752920"/>
            <a:ext cx="10933484" cy="816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t>KHỞI ĐỘNG</a:t>
            </a:r>
            <a:r>
              <a:rPr lang="en-US" sz="7200" dirty="0"/>
              <a:t/>
            </a:r>
            <a:br>
              <a:rPr lang="en-US" sz="7200" dirty="0"/>
            </a:br>
            <a:r>
              <a:rPr lang="en-US" sz="7200" b="1" dirty="0">
                <a:solidFill>
                  <a:srgbClr val="FF0000"/>
                </a:solidFill>
              </a:rPr>
              <a:t>NHANH TAY NHANH TRÍ</a:t>
            </a:r>
            <a:r>
              <a:rPr lang="en-US" sz="7200" dirty="0">
                <a:solidFill>
                  <a:srgbClr val="FF0000"/>
                </a:solidFill>
              </a:rPr>
              <a:t/>
            </a:r>
            <a:br>
              <a:rPr lang="en-US" sz="7200" dirty="0">
                <a:solidFill>
                  <a:srgbClr val="FF0000"/>
                </a:solidFill>
              </a:rPr>
            </a:br>
            <a:r>
              <a:rPr lang="en-US" sz="5400" dirty="0" err="1">
                <a:solidFill>
                  <a:srgbClr val="FF0000"/>
                </a:solidFill>
              </a:rPr>
              <a:t>Tìm</a:t>
            </a:r>
            <a:r>
              <a:rPr lang="en-US" sz="5400" dirty="0">
                <a:solidFill>
                  <a:srgbClr val="FF0000"/>
                </a:solidFill>
              </a:rPr>
              <a:t> </a:t>
            </a:r>
            <a:r>
              <a:rPr lang="en-US" sz="5400" dirty="0" err="1">
                <a:solidFill>
                  <a:srgbClr val="FF0000"/>
                </a:solidFill>
              </a:rPr>
              <a:t>xem</a:t>
            </a:r>
            <a:r>
              <a:rPr lang="en-US" sz="5400" dirty="0">
                <a:solidFill>
                  <a:srgbClr val="FF0000"/>
                </a:solidFill>
              </a:rPr>
              <a:t> </a:t>
            </a:r>
            <a:r>
              <a:rPr lang="en-US" sz="5400" dirty="0" err="1">
                <a:solidFill>
                  <a:srgbClr val="FF0000"/>
                </a:solidFill>
              </a:rPr>
              <a:t>có</a:t>
            </a:r>
            <a:r>
              <a:rPr lang="en-US" sz="5400" dirty="0">
                <a:solidFill>
                  <a:srgbClr val="FF0000"/>
                </a:solidFill>
              </a:rPr>
              <a:t> bao </a:t>
            </a:r>
            <a:r>
              <a:rPr lang="en-US" sz="5400" dirty="0" err="1">
                <a:solidFill>
                  <a:srgbClr val="FF0000"/>
                </a:solidFill>
              </a:rPr>
              <a:t>nhiêu</a:t>
            </a:r>
            <a:r>
              <a:rPr lang="en-US" sz="5400" dirty="0">
                <a:solidFill>
                  <a:srgbClr val="FF0000"/>
                </a:solidFill>
              </a:rPr>
              <a:t> </a:t>
            </a:r>
            <a:r>
              <a:rPr lang="en-US" sz="5400" dirty="0" err="1">
                <a:solidFill>
                  <a:srgbClr val="FF0000"/>
                </a:solidFill>
              </a:rPr>
              <a:t>từ</a:t>
            </a:r>
            <a:r>
              <a:rPr lang="en-US" sz="5400" dirty="0">
                <a:solidFill>
                  <a:srgbClr val="FF0000"/>
                </a:solidFill>
              </a:rPr>
              <a:t> </a:t>
            </a:r>
            <a:r>
              <a:rPr lang="en-US" sz="5400" dirty="0" err="1">
                <a:solidFill>
                  <a:srgbClr val="FF0000"/>
                </a:solidFill>
              </a:rPr>
              <a:t>ngữ</a:t>
            </a:r>
            <a:r>
              <a:rPr lang="en-US" sz="5400" dirty="0">
                <a:solidFill>
                  <a:srgbClr val="FF0000"/>
                </a:solidFill>
              </a:rPr>
              <a:t> </a:t>
            </a:r>
            <a:r>
              <a:rPr lang="en-US" sz="5400" dirty="0" err="1">
                <a:solidFill>
                  <a:srgbClr val="FF0000"/>
                </a:solidFill>
              </a:rPr>
              <a:t>viết</a:t>
            </a:r>
            <a:r>
              <a:rPr lang="en-US" sz="5400" dirty="0">
                <a:solidFill>
                  <a:srgbClr val="FF0000"/>
                </a:solidFill>
              </a:rPr>
              <a:t> </a:t>
            </a:r>
            <a:r>
              <a:rPr lang="en-US" sz="5400" dirty="0" err="1">
                <a:solidFill>
                  <a:srgbClr val="FF0000"/>
                </a:solidFill>
              </a:rPr>
              <a:t>chưa</a:t>
            </a:r>
            <a:r>
              <a:rPr lang="en-US" sz="5400" dirty="0">
                <a:solidFill>
                  <a:srgbClr val="FF0000"/>
                </a:solidFill>
              </a:rPr>
              <a:t> </a:t>
            </a:r>
            <a:r>
              <a:rPr lang="en-US" sz="5400" dirty="0" err="1">
                <a:solidFill>
                  <a:srgbClr val="FF0000"/>
                </a:solidFill>
              </a:rPr>
              <a:t>đúng</a:t>
            </a:r>
            <a:r>
              <a:rPr lang="en-US" sz="5400" dirty="0">
                <a:solidFill>
                  <a:srgbClr val="FF0000"/>
                </a:solidFill>
              </a:rPr>
              <a:t> </a:t>
            </a:r>
            <a:r>
              <a:rPr lang="en-US" sz="5400" dirty="0" err="1">
                <a:solidFill>
                  <a:srgbClr val="FF0000"/>
                </a:solidFill>
              </a:rPr>
              <a:t>dấu</a:t>
            </a:r>
            <a:r>
              <a:rPr lang="en-US" sz="5400" dirty="0">
                <a:solidFill>
                  <a:srgbClr val="FF0000"/>
                </a:solidFill>
              </a:rPr>
              <a:t> </a:t>
            </a:r>
            <a:r>
              <a:rPr lang="en-US" sz="5400" dirty="0" err="1">
                <a:solidFill>
                  <a:srgbClr val="FF0000"/>
                </a:solidFill>
              </a:rPr>
              <a:t>thanh</a:t>
            </a:r>
            <a:r>
              <a:rPr lang="en-US" sz="5400" dirty="0">
                <a:solidFill>
                  <a:srgbClr val="FF0000"/>
                </a:solidFill>
              </a:rPr>
              <a:t> </a:t>
            </a:r>
            <a:r>
              <a:rPr lang="en-US" sz="5400" dirty="0" err="1">
                <a:solidFill>
                  <a:srgbClr val="FF0000"/>
                </a:solidFill>
              </a:rPr>
              <a:t>trong</a:t>
            </a:r>
            <a:r>
              <a:rPr lang="en-US" sz="5400" dirty="0">
                <a:solidFill>
                  <a:srgbClr val="FF0000"/>
                </a:solidFill>
              </a:rPr>
              <a:t> </a:t>
            </a:r>
            <a:r>
              <a:rPr lang="en-US" sz="5400" dirty="0" err="1">
                <a:solidFill>
                  <a:srgbClr val="FF0000"/>
                </a:solidFill>
              </a:rPr>
              <a:t>văn</a:t>
            </a:r>
            <a:r>
              <a:rPr lang="en-US" sz="5400" dirty="0">
                <a:solidFill>
                  <a:srgbClr val="FF0000"/>
                </a:solidFill>
              </a:rPr>
              <a:t> </a:t>
            </a:r>
            <a:r>
              <a:rPr lang="en-US" sz="5400" dirty="0" err="1">
                <a:solidFill>
                  <a:srgbClr val="FF0000"/>
                </a:solidFill>
              </a:rPr>
              <a:t>bản</a:t>
            </a:r>
            <a:r>
              <a:rPr lang="en-US" sz="5400" dirty="0">
                <a:solidFill>
                  <a:srgbClr val="FF0000"/>
                </a:solidFill>
              </a:rPr>
              <a:t> </a:t>
            </a:r>
            <a:r>
              <a:rPr lang="en-US" sz="5400" dirty="0" err="1">
                <a:solidFill>
                  <a:srgbClr val="FF0000"/>
                </a:solidFill>
              </a:rPr>
              <a:t>đã</a:t>
            </a:r>
            <a:r>
              <a:rPr lang="en-US" sz="5400" dirty="0">
                <a:solidFill>
                  <a:srgbClr val="FF0000"/>
                </a:solidFill>
              </a:rPr>
              <a:t> </a:t>
            </a:r>
            <a:r>
              <a:rPr lang="en-US" sz="5400" dirty="0" err="1">
                <a:solidFill>
                  <a:srgbClr val="FF0000"/>
                </a:solidFill>
              </a:rPr>
              <a:t>cho</a:t>
            </a:r>
            <a:endParaRPr lang="en-US" sz="5400" dirty="0">
              <a:solidFill>
                <a:srgbClr val="FF0000"/>
              </a:solidFill>
            </a:endParaRPr>
          </a:p>
        </p:txBody>
      </p:sp>
    </p:spTree>
    <p:extLst>
      <p:ext uri="{BB962C8B-B14F-4D97-AF65-F5344CB8AC3E}">
        <p14:creationId xmlns:p14="http://schemas.microsoft.com/office/powerpoint/2010/main" val="161655780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54;p44"/>
          <p:cNvSpPr/>
          <p:nvPr/>
        </p:nvSpPr>
        <p:spPr>
          <a:xfrm>
            <a:off x="-15082" y="0"/>
            <a:ext cx="12207081" cy="6858000"/>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xmlns="" id="{403C52C4-3D34-C11E-50F1-005B7009365E}"/>
              </a:ext>
            </a:extLst>
          </p:cNvPr>
          <p:cNvSpPr txBox="1"/>
          <p:nvPr/>
        </p:nvSpPr>
        <p:spPr>
          <a:xfrm>
            <a:off x="1928180" y="905857"/>
            <a:ext cx="4985407" cy="649408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dirty="0" err="1"/>
              <a:t>Lên</a:t>
            </a:r>
            <a:r>
              <a:rPr lang="en-US" altLang="en-US" sz="3200" dirty="0"/>
              <a:t> </a:t>
            </a:r>
            <a:r>
              <a:rPr lang="en-US" altLang="en-US" sz="3200" dirty="0" err="1"/>
              <a:t>cao</a:t>
            </a:r>
            <a:r>
              <a:rPr lang="en-US" altLang="en-US" sz="3200" dirty="0"/>
              <a:t> </a:t>
            </a:r>
            <a:r>
              <a:rPr lang="en-US" altLang="en-US" sz="3200" dirty="0" err="1"/>
              <a:t>là</a:t>
            </a:r>
            <a:r>
              <a:rPr lang="en-US" altLang="en-US" sz="3200" dirty="0"/>
              <a:t> </a:t>
            </a:r>
            <a:r>
              <a:rPr lang="en-US" altLang="en-US" sz="3200" dirty="0" err="1"/>
              <a:t>dấu</a:t>
            </a:r>
            <a:r>
              <a:rPr lang="en-US" altLang="en-US" sz="3200" dirty="0"/>
              <a:t> </a:t>
            </a:r>
            <a:r>
              <a:rPr lang="en-US" altLang="en-US" sz="3200" dirty="0" err="1"/>
              <a:t>sắc</a:t>
            </a:r>
            <a:r>
              <a:rPr lang="en-US" altLang="en-US" sz="3200" dirty="0"/>
              <a:t/>
            </a:r>
            <a:br>
              <a:rPr lang="en-US" altLang="en-US" sz="3200" dirty="0"/>
            </a:br>
            <a:r>
              <a:rPr lang="en-US" altLang="en-US" sz="3200" dirty="0" err="1"/>
              <a:t>Lúc</a:t>
            </a:r>
            <a:r>
              <a:rPr lang="en-US" altLang="en-US" sz="3200" dirty="0"/>
              <a:t> </a:t>
            </a:r>
            <a:r>
              <a:rPr lang="en-US" altLang="en-US" sz="3200" dirty="0" err="1"/>
              <a:t>lắc</a:t>
            </a:r>
            <a:r>
              <a:rPr lang="en-US" altLang="en-US" sz="3200" dirty="0"/>
              <a:t/>
            </a:r>
            <a:br>
              <a:rPr lang="en-US" altLang="en-US" sz="3200" dirty="0"/>
            </a:br>
            <a:r>
              <a:rPr lang="en-US" altLang="en-US" sz="3200" dirty="0" err="1"/>
              <a:t>Lúc</a:t>
            </a:r>
            <a:r>
              <a:rPr lang="en-US" altLang="en-US" sz="3200" dirty="0"/>
              <a:t> </a:t>
            </a:r>
            <a:r>
              <a:rPr lang="en-US" altLang="en-US" sz="3200" dirty="0" err="1"/>
              <a:t>lắc</a:t>
            </a:r>
            <a:r>
              <a:rPr lang="en-US" altLang="en-US" sz="3200" dirty="0"/>
              <a:t/>
            </a:r>
            <a:br>
              <a:rPr lang="en-US" altLang="en-US" sz="3200" dirty="0"/>
            </a:br>
            <a:r>
              <a:rPr lang="en-US" altLang="en-US" sz="3200" dirty="0" err="1"/>
              <a:t>Bè</a:t>
            </a:r>
            <a:r>
              <a:rPr lang="en-US" altLang="en-US" sz="3200" dirty="0"/>
              <a:t> </a:t>
            </a:r>
            <a:r>
              <a:rPr lang="en-US" altLang="en-US" sz="3200" dirty="0" err="1"/>
              <a:t>trầm</a:t>
            </a:r>
            <a:r>
              <a:rPr lang="en-US" altLang="en-US" sz="3200" dirty="0"/>
              <a:t> </a:t>
            </a:r>
            <a:r>
              <a:rPr lang="en-US" altLang="en-US" sz="3200" dirty="0" err="1"/>
              <a:t>là</a:t>
            </a:r>
            <a:r>
              <a:rPr lang="en-US" altLang="en-US" sz="3200" dirty="0"/>
              <a:t> </a:t>
            </a:r>
            <a:r>
              <a:rPr lang="en-US" altLang="en-US" sz="3200" dirty="0" err="1"/>
              <a:t>dấu</a:t>
            </a:r>
            <a:r>
              <a:rPr lang="en-US" altLang="en-US" sz="3200" dirty="0"/>
              <a:t> </a:t>
            </a:r>
            <a:r>
              <a:rPr lang="en-US" altLang="en-US" sz="3200" dirty="0" err="1"/>
              <a:t>huyền</a:t>
            </a:r>
            <a:r>
              <a:rPr lang="en-US" altLang="en-US" sz="3200" dirty="0"/>
              <a:t/>
            </a:r>
            <a:br>
              <a:rPr lang="en-US" altLang="en-US" sz="3200" dirty="0"/>
            </a:br>
            <a:r>
              <a:rPr lang="en-US" altLang="en-US" sz="3200" dirty="0" err="1"/>
              <a:t>Dịu</a:t>
            </a:r>
            <a:r>
              <a:rPr lang="en-US" altLang="en-US" sz="3200" dirty="0"/>
              <a:t> </a:t>
            </a:r>
            <a:r>
              <a:rPr lang="en-US" altLang="en-US" sz="3200" dirty="0" err="1"/>
              <a:t>hiền</a:t>
            </a:r>
            <a:r>
              <a:rPr lang="en-US" altLang="en-US" sz="3200" dirty="0"/>
              <a:t/>
            </a:r>
            <a:br>
              <a:rPr lang="en-US" altLang="en-US" sz="3200" dirty="0"/>
            </a:br>
            <a:r>
              <a:rPr lang="en-US" altLang="en-US" sz="3200" dirty="0" err="1"/>
              <a:t>Dịu</a:t>
            </a:r>
            <a:r>
              <a:rPr lang="en-US" altLang="en-US" sz="3200" dirty="0"/>
              <a:t> </a:t>
            </a:r>
            <a:r>
              <a:rPr lang="en-US" altLang="en-US" sz="3200" dirty="0" err="1"/>
              <a:t>hiền</a:t>
            </a:r>
            <a:r>
              <a:rPr lang="en-US" altLang="en-US" sz="3200" dirty="0"/>
              <a:t/>
            </a:r>
            <a:br>
              <a:rPr lang="en-US" altLang="en-US" sz="3200" dirty="0"/>
            </a:br>
            <a:r>
              <a:rPr lang="en-US" altLang="en-US" sz="3200" dirty="0" err="1"/>
              <a:t>Băn</a:t>
            </a:r>
            <a:r>
              <a:rPr lang="en-US" altLang="en-US" sz="3200" dirty="0"/>
              <a:t> </a:t>
            </a:r>
            <a:r>
              <a:rPr lang="en-US" altLang="en-US" sz="3200" dirty="0" err="1"/>
              <a:t>khoăn</a:t>
            </a:r>
            <a:r>
              <a:rPr lang="en-US" altLang="en-US" sz="3200" dirty="0"/>
              <a:t> </a:t>
            </a:r>
            <a:r>
              <a:rPr lang="en-US" altLang="en-US" sz="3200" dirty="0" err="1"/>
              <a:t>là</a:t>
            </a:r>
            <a:r>
              <a:rPr lang="en-US" altLang="en-US" sz="3200" dirty="0"/>
              <a:t> </a:t>
            </a:r>
            <a:r>
              <a:rPr lang="en-US" altLang="en-US" sz="3200" dirty="0" err="1"/>
              <a:t>dấu</a:t>
            </a:r>
            <a:r>
              <a:rPr lang="en-US" altLang="en-US" sz="3200" dirty="0"/>
              <a:t> </a:t>
            </a:r>
            <a:r>
              <a:rPr lang="en-US" altLang="en-US" sz="3200" dirty="0" err="1"/>
              <a:t>hõi</a:t>
            </a:r>
            <a:r>
              <a:rPr lang="en-US" altLang="en-US" sz="3200" dirty="0"/>
              <a:t/>
            </a:r>
            <a:br>
              <a:rPr lang="en-US" altLang="en-US" sz="3200" dirty="0"/>
            </a:br>
            <a:r>
              <a:rPr lang="en-US" altLang="en-US" sz="3200" dirty="0" err="1"/>
              <a:t>Mệt</a:t>
            </a:r>
            <a:r>
              <a:rPr lang="en-US" altLang="en-US" sz="3200" dirty="0"/>
              <a:t> </a:t>
            </a:r>
            <a:r>
              <a:rPr lang="en-US" altLang="en-US" sz="3200" dirty="0" err="1"/>
              <a:t>mõi</a:t>
            </a:r>
            <a:r>
              <a:rPr lang="en-US" altLang="en-US" sz="3200" dirty="0"/>
              <a:t/>
            </a:r>
            <a:br>
              <a:rPr lang="en-US" altLang="en-US" sz="3200" dirty="0"/>
            </a:br>
            <a:r>
              <a:rPr lang="en-US" altLang="en-US" sz="3200" dirty="0" err="1"/>
              <a:t>Mệt</a:t>
            </a:r>
            <a:r>
              <a:rPr lang="en-US" altLang="en-US" sz="3200" dirty="0"/>
              <a:t> </a:t>
            </a:r>
            <a:r>
              <a:rPr lang="en-US" altLang="en-US" sz="3200" dirty="0" err="1"/>
              <a:t>mõi</a:t>
            </a:r>
            <a:r>
              <a:rPr lang="en-US" altLang="en-US" sz="3200" dirty="0"/>
              <a:t/>
            </a:r>
            <a:br>
              <a:rPr lang="en-US" altLang="en-US" sz="3200" dirty="0"/>
            </a:br>
            <a:r>
              <a:rPr lang="en-US" altLang="en-US" sz="3200" dirty="0"/>
              <a:t>Trúc </a:t>
            </a:r>
            <a:r>
              <a:rPr lang="en-US" altLang="en-US" sz="3200" dirty="0" err="1"/>
              <a:t>trắc</a:t>
            </a:r>
            <a:r>
              <a:rPr lang="en-US" altLang="en-US" sz="3200" dirty="0"/>
              <a:t> </a:t>
            </a:r>
            <a:r>
              <a:rPr lang="en-US" altLang="en-US" sz="3200" dirty="0" err="1"/>
              <a:t>là</a:t>
            </a:r>
            <a:r>
              <a:rPr lang="en-US" altLang="en-US" sz="3200" dirty="0"/>
              <a:t> </a:t>
            </a:r>
            <a:r>
              <a:rPr lang="en-US" altLang="en-US" sz="3200" dirty="0" err="1"/>
              <a:t>dấu</a:t>
            </a:r>
            <a:r>
              <a:rPr lang="en-US" altLang="en-US" sz="3200" dirty="0"/>
              <a:t> </a:t>
            </a:r>
            <a:r>
              <a:rPr lang="en-US" altLang="en-US" sz="3200" dirty="0" err="1"/>
              <a:t>ngã</a:t>
            </a:r>
            <a:r>
              <a:rPr lang="en-US" altLang="en-US" sz="3200" dirty="0"/>
              <a:t/>
            </a:r>
            <a:br>
              <a:rPr lang="en-US" altLang="en-US" sz="3200" dirty="0"/>
            </a:br>
            <a:r>
              <a:rPr lang="en-US" altLang="en-US" sz="3200" dirty="0" err="1"/>
              <a:t>Vội</a:t>
            </a:r>
            <a:r>
              <a:rPr lang="en-US" altLang="en-US" sz="3200" dirty="0"/>
              <a:t> </a:t>
            </a:r>
            <a:r>
              <a:rPr lang="en-US" altLang="en-US" sz="3200" dirty="0" err="1"/>
              <a:t>vả</a:t>
            </a:r>
            <a:r>
              <a:rPr lang="en-US" altLang="en-US" sz="3200" dirty="0"/>
              <a:t/>
            </a:r>
            <a:br>
              <a:rPr lang="en-US" altLang="en-US" sz="3200" dirty="0"/>
            </a:br>
            <a:r>
              <a:rPr lang="en-US" altLang="en-US" sz="3200" dirty="0" err="1"/>
              <a:t>Vội</a:t>
            </a:r>
            <a:r>
              <a:rPr lang="en-US" altLang="en-US" sz="3200" dirty="0"/>
              <a:t> </a:t>
            </a:r>
            <a:r>
              <a:rPr lang="en-US" altLang="en-US" sz="3200" dirty="0" err="1"/>
              <a:t>vả</a:t>
            </a:r>
            <a:r>
              <a:rPr lang="en-US" altLang="en-US" sz="3200" dirty="0"/>
              <a:t/>
            </a:r>
            <a:br>
              <a:rPr lang="en-US" altLang="en-US" sz="3200" dirty="0"/>
            </a:br>
            <a:endParaRPr lang="en-US" altLang="en-US" sz="3200" dirty="0"/>
          </a:p>
        </p:txBody>
      </p:sp>
      <p:sp>
        <p:nvSpPr>
          <p:cNvPr id="4" name="TextBox 3">
            <a:extLst>
              <a:ext uri="{FF2B5EF4-FFF2-40B4-BE49-F238E27FC236}">
                <a16:creationId xmlns:a16="http://schemas.microsoft.com/office/drawing/2014/main" xmlns="" id="{6BD42C43-4B7D-4084-74EA-8DEB385DFE43}"/>
              </a:ext>
            </a:extLst>
          </p:cNvPr>
          <p:cNvSpPr txBox="1"/>
          <p:nvPr/>
        </p:nvSpPr>
        <p:spPr>
          <a:xfrm>
            <a:off x="6913587" y="905857"/>
            <a:ext cx="4985407" cy="452431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a:t>Buồn thiu là dấu nặng</a:t>
            </a:r>
            <a:br>
              <a:rPr lang="en-US" altLang="en-US" sz="3200"/>
            </a:br>
            <a:r>
              <a:rPr lang="en-US" altLang="en-US" sz="3200"/>
              <a:t>Im lặng</a:t>
            </a:r>
            <a:br>
              <a:rPr lang="en-US" altLang="en-US" sz="3200"/>
            </a:br>
            <a:r>
              <a:rPr lang="en-US" altLang="en-US" sz="3200"/>
              <a:t>Im lặng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a:t>Tiếng gì mà hay thế</a:t>
            </a:r>
            <a:br>
              <a:rPr lang="en-US" altLang="en-US" sz="3200"/>
            </a:br>
            <a:r>
              <a:rPr lang="en-US" altLang="en-US" sz="3200"/>
              <a:t>Như là một trò chơi?</a:t>
            </a:r>
            <a:br>
              <a:rPr lang="en-US" altLang="en-US" sz="3200"/>
            </a:br>
            <a:r>
              <a:rPr lang="en-US" altLang="en-US" sz="3200"/>
              <a:t>Em xóa những con dấu</a:t>
            </a:r>
            <a:br>
              <a:rPr lang="en-US" altLang="en-US" sz="3200"/>
            </a:br>
            <a:r>
              <a:rPr lang="en-US" altLang="en-US" sz="3200"/>
              <a:t>Đọc được một từ “Vui…”</a:t>
            </a:r>
          </a:p>
          <a:p>
            <a:pPr marL="0" marR="0" lvl="0" indent="0" algn="r" defTabSz="914400" rtl="0" eaLnBrk="0" fontAlgn="base" latinLnBrk="0" hangingPunct="0">
              <a:lnSpc>
                <a:spcPct val="100000"/>
              </a:lnSpc>
              <a:spcBef>
                <a:spcPct val="0"/>
              </a:spcBef>
              <a:spcAft>
                <a:spcPct val="0"/>
              </a:spcAft>
              <a:buClrTx/>
              <a:buSzTx/>
              <a:buFontTx/>
              <a:buNone/>
              <a:tabLst/>
            </a:pPr>
            <a:r>
              <a:rPr lang="en-US" sz="3200"/>
              <a:t>(Thuỵ Anh)</a:t>
            </a:r>
          </a:p>
        </p:txBody>
      </p:sp>
      <p:sp>
        <p:nvSpPr>
          <p:cNvPr id="5" name="TextBox 4">
            <a:extLst>
              <a:ext uri="{FF2B5EF4-FFF2-40B4-BE49-F238E27FC236}">
                <a16:creationId xmlns:a16="http://schemas.microsoft.com/office/drawing/2014/main" xmlns="" id="{74F0FDB7-3917-3A5B-517A-4A2A25C0DF87}"/>
              </a:ext>
            </a:extLst>
          </p:cNvPr>
          <p:cNvSpPr txBox="1"/>
          <p:nvPr/>
        </p:nvSpPr>
        <p:spPr>
          <a:xfrm>
            <a:off x="4671380" y="133350"/>
            <a:ext cx="4985407"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600" b="1" dirty="0" err="1"/>
              <a:t>Tiếng</a:t>
            </a:r>
            <a:r>
              <a:rPr lang="en-US" altLang="en-US" sz="3600" b="1" dirty="0"/>
              <a:t> </a:t>
            </a:r>
            <a:r>
              <a:rPr lang="en-US" altLang="en-US" sz="3600" b="1" dirty="0" err="1"/>
              <a:t>Việt</a:t>
            </a:r>
            <a:r>
              <a:rPr lang="en-US" altLang="en-US" sz="3600" b="1" dirty="0"/>
              <a:t> </a:t>
            </a:r>
            <a:r>
              <a:rPr lang="en-US" altLang="en-US" sz="3600" b="1" dirty="0" err="1"/>
              <a:t>vui</a:t>
            </a:r>
            <a:endParaRPr lang="en-US" altLang="en-US" sz="3600" b="1" dirty="0"/>
          </a:p>
        </p:txBody>
      </p:sp>
      <p:cxnSp>
        <p:nvCxnSpPr>
          <p:cNvPr id="7" name="Straight Connector 6">
            <a:extLst>
              <a:ext uri="{FF2B5EF4-FFF2-40B4-BE49-F238E27FC236}">
                <a16:creationId xmlns:a16="http://schemas.microsoft.com/office/drawing/2014/main" xmlns="" id="{408E8241-9562-892B-6A4F-B7D6F55084E3}"/>
              </a:ext>
            </a:extLst>
          </p:cNvPr>
          <p:cNvCxnSpPr/>
          <p:nvPr/>
        </p:nvCxnSpPr>
        <p:spPr>
          <a:xfrm>
            <a:off x="5256538" y="4343400"/>
            <a:ext cx="6255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03C365BC-58F6-96D2-804E-1F2B88AE9954}"/>
              </a:ext>
            </a:extLst>
          </p:cNvPr>
          <p:cNvCxnSpPr/>
          <p:nvPr/>
        </p:nvCxnSpPr>
        <p:spPr>
          <a:xfrm>
            <a:off x="2837188" y="4838700"/>
            <a:ext cx="6255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BAD99D8A-BDE7-C940-8CBA-7EBADE06DF3E}"/>
              </a:ext>
            </a:extLst>
          </p:cNvPr>
          <p:cNvCxnSpPr/>
          <p:nvPr/>
        </p:nvCxnSpPr>
        <p:spPr>
          <a:xfrm>
            <a:off x="2818137" y="5295900"/>
            <a:ext cx="6255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4B82BB8-3893-78A9-50C6-0017DB59E0C0}"/>
              </a:ext>
            </a:extLst>
          </p:cNvPr>
          <p:cNvCxnSpPr/>
          <p:nvPr/>
        </p:nvCxnSpPr>
        <p:spPr>
          <a:xfrm>
            <a:off x="2699712" y="6286500"/>
            <a:ext cx="5170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5EF45FF5-56C4-0D60-3CA1-67BA24211F0A}"/>
              </a:ext>
            </a:extLst>
          </p:cNvPr>
          <p:cNvCxnSpPr/>
          <p:nvPr/>
        </p:nvCxnSpPr>
        <p:spPr>
          <a:xfrm>
            <a:off x="2661612" y="6781800"/>
            <a:ext cx="5170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987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 name="Google Shape;354;p44"/>
          <p:cNvSpPr/>
          <p:nvPr/>
        </p:nvSpPr>
        <p:spPr>
          <a:xfrm>
            <a:off x="-15082" y="0"/>
            <a:ext cx="12207081" cy="6858000"/>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2657;p43">
            <a:extLst>
              <a:ext uri="{FF2B5EF4-FFF2-40B4-BE49-F238E27FC236}">
                <a16:creationId xmlns:a16="http://schemas.microsoft.com/office/drawing/2014/main" xmlns="" id="{4A206626-DC44-5BEA-74CA-588DB250E282}"/>
              </a:ext>
            </a:extLst>
          </p:cNvPr>
          <p:cNvGrpSpPr/>
          <p:nvPr/>
        </p:nvGrpSpPr>
        <p:grpSpPr>
          <a:xfrm>
            <a:off x="3567785" y="1467433"/>
            <a:ext cx="5681344" cy="2809997"/>
            <a:chOff x="2682475" y="1096925"/>
            <a:chExt cx="4271575" cy="2112725"/>
          </a:xfrm>
        </p:grpSpPr>
        <p:sp>
          <p:nvSpPr>
            <p:cNvPr id="12" name="Google Shape;2658;p43">
              <a:extLst>
                <a:ext uri="{FF2B5EF4-FFF2-40B4-BE49-F238E27FC236}">
                  <a16:creationId xmlns:a16="http://schemas.microsoft.com/office/drawing/2014/main" xmlns="" id="{BEB71CF8-2568-B479-91EA-7286C6F273B8}"/>
                </a:ext>
              </a:extLst>
            </p:cNvPr>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13" name="Google Shape;2659;p43">
              <a:extLst>
                <a:ext uri="{FF2B5EF4-FFF2-40B4-BE49-F238E27FC236}">
                  <a16:creationId xmlns:a16="http://schemas.microsoft.com/office/drawing/2014/main" xmlns="" id="{3B209DF5-2185-1DDC-3F8A-D227F5D69E96}"/>
                </a:ext>
              </a:extLst>
            </p:cNvPr>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14" name="Google Shape;2660;p43">
              <a:extLst>
                <a:ext uri="{FF2B5EF4-FFF2-40B4-BE49-F238E27FC236}">
                  <a16:creationId xmlns:a16="http://schemas.microsoft.com/office/drawing/2014/main" xmlns="" id="{13451104-054F-5FDC-010C-7A610B6CD89C}"/>
                </a:ext>
              </a:extLst>
            </p:cNvPr>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15" name="Google Shape;2661;p43">
            <a:extLst>
              <a:ext uri="{FF2B5EF4-FFF2-40B4-BE49-F238E27FC236}">
                <a16:creationId xmlns:a16="http://schemas.microsoft.com/office/drawing/2014/main" xmlns="" id="{F78F765E-37F7-A10D-FA89-A98D42278DEA}"/>
              </a:ext>
            </a:extLst>
          </p:cNvPr>
          <p:cNvGrpSpPr/>
          <p:nvPr/>
        </p:nvGrpSpPr>
        <p:grpSpPr>
          <a:xfrm>
            <a:off x="-175486" y="-311168"/>
            <a:ext cx="12513162" cy="3419795"/>
            <a:chOff x="-131942" y="-240334"/>
            <a:chExt cx="9408147" cy="2571207"/>
          </a:xfrm>
        </p:grpSpPr>
        <p:grpSp>
          <p:nvGrpSpPr>
            <p:cNvPr id="16" name="Google Shape;2662;p43">
              <a:extLst>
                <a:ext uri="{FF2B5EF4-FFF2-40B4-BE49-F238E27FC236}">
                  <a16:creationId xmlns:a16="http://schemas.microsoft.com/office/drawing/2014/main" xmlns="" id="{989EE6DB-FF30-1F77-1328-E319120D28CA}"/>
                </a:ext>
              </a:extLst>
            </p:cNvPr>
            <p:cNvGrpSpPr/>
            <p:nvPr/>
          </p:nvGrpSpPr>
          <p:grpSpPr>
            <a:xfrm rot="-1799975">
              <a:off x="-47704" y="459634"/>
              <a:ext cx="3113747" cy="1171270"/>
              <a:chOff x="0" y="539998"/>
              <a:chExt cx="3901889" cy="1467738"/>
            </a:xfrm>
          </p:grpSpPr>
          <p:sp>
            <p:nvSpPr>
              <p:cNvPr id="24" name="Google Shape;2663;p43">
                <a:extLst>
                  <a:ext uri="{FF2B5EF4-FFF2-40B4-BE49-F238E27FC236}">
                    <a16:creationId xmlns:a16="http://schemas.microsoft.com/office/drawing/2014/main" xmlns="" id="{2EDDB3D1-02E5-B92C-9947-18A4214F1DEE}"/>
                  </a:ext>
                </a:extLst>
              </p:cNvPr>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5" name="Google Shape;2664;p43">
                <a:extLst>
                  <a:ext uri="{FF2B5EF4-FFF2-40B4-BE49-F238E27FC236}">
                    <a16:creationId xmlns:a16="http://schemas.microsoft.com/office/drawing/2014/main" xmlns="" id="{FFAD656A-AFCB-F2CE-BEC1-26B47F38C823}"/>
                  </a:ext>
                </a:extLst>
              </p:cNvPr>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 name="Google Shape;2665;p43">
                <a:extLst>
                  <a:ext uri="{FF2B5EF4-FFF2-40B4-BE49-F238E27FC236}">
                    <a16:creationId xmlns:a16="http://schemas.microsoft.com/office/drawing/2014/main" xmlns="" id="{46B9FC7F-B9EC-41A4-9A14-69D02FEB4DF3}"/>
                  </a:ext>
                </a:extLst>
              </p:cNvPr>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7" name="Google Shape;2666;p43">
                <a:extLst>
                  <a:ext uri="{FF2B5EF4-FFF2-40B4-BE49-F238E27FC236}">
                    <a16:creationId xmlns:a16="http://schemas.microsoft.com/office/drawing/2014/main" xmlns="" id="{5B71AB9C-20F0-47BC-4866-6B2233990FD7}"/>
                  </a:ext>
                </a:extLst>
              </p:cNvPr>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8" name="Google Shape;2667;p43">
                <a:extLst>
                  <a:ext uri="{FF2B5EF4-FFF2-40B4-BE49-F238E27FC236}">
                    <a16:creationId xmlns:a16="http://schemas.microsoft.com/office/drawing/2014/main" xmlns="" id="{230EE527-F6AE-A97C-2C5C-869B4C4E989E}"/>
                  </a:ext>
                </a:extLst>
              </p:cNvPr>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9" name="Google Shape;2668;p43">
                <a:extLst>
                  <a:ext uri="{FF2B5EF4-FFF2-40B4-BE49-F238E27FC236}">
                    <a16:creationId xmlns:a16="http://schemas.microsoft.com/office/drawing/2014/main" xmlns="" id="{BBB364C3-35FE-87A4-E7F6-743BC65AC597}"/>
                  </a:ext>
                </a:extLst>
              </p:cNvPr>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17" name="Google Shape;2669;p43">
              <a:extLst>
                <a:ext uri="{FF2B5EF4-FFF2-40B4-BE49-F238E27FC236}">
                  <a16:creationId xmlns:a16="http://schemas.microsoft.com/office/drawing/2014/main" xmlns="" id="{FFC36C27-C8BF-61C0-FD8D-7045E553025C}"/>
                </a:ext>
              </a:extLst>
            </p:cNvPr>
            <p:cNvGrpSpPr/>
            <p:nvPr/>
          </p:nvGrpSpPr>
          <p:grpSpPr>
            <a:xfrm rot="1799975" flipH="1">
              <a:off x="6078221" y="459634"/>
              <a:ext cx="3113747" cy="1171270"/>
              <a:chOff x="0" y="539998"/>
              <a:chExt cx="3901889" cy="1467738"/>
            </a:xfrm>
          </p:grpSpPr>
          <p:sp>
            <p:nvSpPr>
              <p:cNvPr id="18" name="Google Shape;2670;p43">
                <a:extLst>
                  <a:ext uri="{FF2B5EF4-FFF2-40B4-BE49-F238E27FC236}">
                    <a16:creationId xmlns:a16="http://schemas.microsoft.com/office/drawing/2014/main" xmlns="" id="{CA1072BC-080E-DD67-70DD-589901ADB3CB}"/>
                  </a:ext>
                </a:extLst>
              </p:cNvPr>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19" name="Google Shape;2671;p43">
                <a:extLst>
                  <a:ext uri="{FF2B5EF4-FFF2-40B4-BE49-F238E27FC236}">
                    <a16:creationId xmlns:a16="http://schemas.microsoft.com/office/drawing/2014/main" xmlns="" id="{F10DA839-C089-DA3E-07EC-1340CE60FD2F}"/>
                  </a:ext>
                </a:extLst>
              </p:cNvPr>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0" name="Google Shape;2672;p43">
                <a:extLst>
                  <a:ext uri="{FF2B5EF4-FFF2-40B4-BE49-F238E27FC236}">
                    <a16:creationId xmlns:a16="http://schemas.microsoft.com/office/drawing/2014/main" xmlns="" id="{30BC18BE-A45D-AC58-D6C8-7149F38C7AB7}"/>
                  </a:ext>
                </a:extLst>
              </p:cNvPr>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1" name="Google Shape;2673;p43">
                <a:extLst>
                  <a:ext uri="{FF2B5EF4-FFF2-40B4-BE49-F238E27FC236}">
                    <a16:creationId xmlns:a16="http://schemas.microsoft.com/office/drawing/2014/main" xmlns="" id="{6CC5DF84-D8A4-ACB6-A528-18A626936B88}"/>
                  </a:ext>
                </a:extLst>
              </p:cNvPr>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2" name="Google Shape;2674;p43">
                <a:extLst>
                  <a:ext uri="{FF2B5EF4-FFF2-40B4-BE49-F238E27FC236}">
                    <a16:creationId xmlns:a16="http://schemas.microsoft.com/office/drawing/2014/main" xmlns="" id="{A0B88B08-6CD0-E4C4-7AD4-2ACC702959A1}"/>
                  </a:ext>
                </a:extLst>
              </p:cNvPr>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3" name="Google Shape;2675;p43">
                <a:extLst>
                  <a:ext uri="{FF2B5EF4-FFF2-40B4-BE49-F238E27FC236}">
                    <a16:creationId xmlns:a16="http://schemas.microsoft.com/office/drawing/2014/main" xmlns="" id="{49E5C817-8F11-2D80-7818-658C29F38E07}"/>
                  </a:ext>
                </a:extLst>
              </p:cNvPr>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sp>
        <p:nvSpPr>
          <p:cNvPr id="30" name="Google Shape;7902;p32">
            <a:extLst>
              <a:ext uri="{FF2B5EF4-FFF2-40B4-BE49-F238E27FC236}">
                <a16:creationId xmlns:a16="http://schemas.microsoft.com/office/drawing/2014/main" xmlns="" id="{13B9FBBC-408D-FE44-8AFC-E8824D54CDBC}"/>
              </a:ext>
            </a:extLst>
          </p:cNvPr>
          <p:cNvSpPr txBox="1">
            <a:spLocks/>
          </p:cNvSpPr>
          <p:nvPr/>
        </p:nvSpPr>
        <p:spPr>
          <a:xfrm>
            <a:off x="1100043" y="1318511"/>
            <a:ext cx="9277814"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5400" b="1">
                <a:latin typeface="+mj-lt"/>
              </a:rPr>
              <a:t>Nghe – viết:</a:t>
            </a:r>
            <a:r>
              <a:rPr lang="en-US" sz="6600" b="1">
                <a:latin typeface="+mj-lt"/>
              </a:rPr>
              <a:t/>
            </a:r>
            <a:br>
              <a:rPr lang="en-US" sz="6600" b="1">
                <a:latin typeface="+mj-lt"/>
              </a:rPr>
            </a:br>
            <a:r>
              <a:rPr lang="en-US" sz="6600" b="1">
                <a:solidFill>
                  <a:srgbClr val="0070C0"/>
                </a:solidFill>
                <a:latin typeface="+mj-lt"/>
              </a:rPr>
              <a:t>Chuyện bên cửa sổ</a:t>
            </a:r>
            <a:endParaRPr lang="en-US" sz="7200" b="1">
              <a:solidFill>
                <a:srgbClr val="0070C0"/>
              </a:solidFill>
              <a:latin typeface="+mj-lt"/>
            </a:endParaRPr>
          </a:p>
        </p:txBody>
      </p:sp>
      <p:sp>
        <p:nvSpPr>
          <p:cNvPr id="31" name="Rectangle: Rounded Corners 30">
            <a:extLst>
              <a:ext uri="{FF2B5EF4-FFF2-40B4-BE49-F238E27FC236}">
                <a16:creationId xmlns:a16="http://schemas.microsoft.com/office/drawing/2014/main" xmlns="" id="{53D2D56B-9585-6A4D-A19D-810CEE869E8C}"/>
              </a:ext>
            </a:extLst>
          </p:cNvPr>
          <p:cNvSpPr/>
          <p:nvPr/>
        </p:nvSpPr>
        <p:spPr>
          <a:xfrm>
            <a:off x="8154963" y="5736847"/>
            <a:ext cx="3433327" cy="80035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Trang 50</a:t>
            </a:r>
            <a:endParaRPr lang="en-US" sz="4000" b="1">
              <a:solidFill>
                <a:srgbClr val="000000"/>
              </a:solidFill>
            </a:endParaRPr>
          </a:p>
        </p:txBody>
      </p:sp>
    </p:spTree>
    <p:extLst>
      <p:ext uri="{BB962C8B-B14F-4D97-AF65-F5344CB8AC3E}">
        <p14:creationId xmlns:p14="http://schemas.microsoft.com/office/powerpoint/2010/main" val="223874880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1150"/>
        <p:cNvGrpSpPr/>
        <p:nvPr/>
      </p:nvGrpSpPr>
      <p:grpSpPr>
        <a:xfrm>
          <a:off x="0" y="0"/>
          <a:ext cx="0" cy="0"/>
          <a:chOff x="0" y="0"/>
          <a:chExt cx="0" cy="0"/>
        </a:xfrm>
      </p:grpSpPr>
      <p:sp>
        <p:nvSpPr>
          <p:cNvPr id="1151" name="Google Shape;1151;p60"/>
          <p:cNvSpPr/>
          <p:nvPr/>
        </p:nvSpPr>
        <p:spPr>
          <a:xfrm>
            <a:off x="1083098" y="510988"/>
            <a:ext cx="10375039" cy="5203879"/>
          </a:xfrm>
          <a:prstGeom prst="roundRect">
            <a:avLst>
              <a:gd name="adj" fmla="val 5743"/>
            </a:avLst>
          </a:prstGeom>
          <a:solidFill>
            <a:srgbClr val="FFFFFF">
              <a:alpha val="39530"/>
            </a:srgbClr>
          </a:solidFill>
          <a:ln>
            <a:noFill/>
          </a:ln>
        </p:spPr>
        <p:txBody>
          <a:bodyPr spcFirstLastPara="1" wrap="square" lIns="121900" tIns="121900" rIns="121900" bIns="121900" anchor="ctr" anchorCtr="0">
            <a:noAutofit/>
          </a:bodyPr>
          <a:lstStyle/>
          <a:p>
            <a:pPr algn="ctr"/>
            <a:endParaRPr sz="2400"/>
          </a:p>
        </p:txBody>
      </p:sp>
      <p:pic>
        <p:nvPicPr>
          <p:cNvPr id="1155" name="Google Shape;1155;p60"/>
          <p:cNvPicPr preferRelativeResize="0"/>
          <p:nvPr/>
        </p:nvPicPr>
        <p:blipFill>
          <a:blip r:embed="rId3">
            <a:alphaModFix/>
          </a:blip>
          <a:stretch>
            <a:fillRect/>
          </a:stretch>
        </p:blipFill>
        <p:spPr>
          <a:xfrm rot="-1013961">
            <a:off x="-227244" y="-701572"/>
            <a:ext cx="3906955" cy="1095875"/>
          </a:xfrm>
          <a:prstGeom prst="rect">
            <a:avLst/>
          </a:prstGeom>
          <a:noFill/>
          <a:ln>
            <a:noFill/>
          </a:ln>
        </p:spPr>
      </p:pic>
      <p:pic>
        <p:nvPicPr>
          <p:cNvPr id="1156" name="Google Shape;1156;p60"/>
          <p:cNvPicPr preferRelativeResize="0"/>
          <p:nvPr/>
        </p:nvPicPr>
        <p:blipFill>
          <a:blip r:embed="rId4">
            <a:alphaModFix/>
          </a:blip>
          <a:stretch>
            <a:fillRect/>
          </a:stretch>
        </p:blipFill>
        <p:spPr>
          <a:xfrm rot="-1133673">
            <a:off x="1439230" y="79763"/>
            <a:ext cx="1341812" cy="1258967"/>
          </a:xfrm>
          <a:prstGeom prst="rect">
            <a:avLst/>
          </a:prstGeom>
          <a:noFill/>
          <a:ln>
            <a:noFill/>
          </a:ln>
        </p:spPr>
      </p:pic>
      <p:pic>
        <p:nvPicPr>
          <p:cNvPr id="1157" name="Google Shape;1157;p60"/>
          <p:cNvPicPr preferRelativeResize="0"/>
          <p:nvPr/>
        </p:nvPicPr>
        <p:blipFill>
          <a:blip r:embed="rId5">
            <a:alphaModFix/>
          </a:blip>
          <a:stretch>
            <a:fillRect/>
          </a:stretch>
        </p:blipFill>
        <p:spPr>
          <a:xfrm rot="-1963203">
            <a:off x="11514184" y="4629982"/>
            <a:ext cx="704700" cy="1284533"/>
          </a:xfrm>
          <a:prstGeom prst="rect">
            <a:avLst/>
          </a:prstGeom>
          <a:noFill/>
          <a:ln>
            <a:noFill/>
          </a:ln>
        </p:spPr>
      </p:pic>
      <p:pic>
        <p:nvPicPr>
          <p:cNvPr id="1158" name="Google Shape;1158;p60"/>
          <p:cNvPicPr preferRelativeResize="0"/>
          <p:nvPr/>
        </p:nvPicPr>
        <p:blipFill>
          <a:blip r:embed="rId6">
            <a:alphaModFix/>
          </a:blip>
          <a:stretch>
            <a:fillRect/>
          </a:stretch>
        </p:blipFill>
        <p:spPr>
          <a:xfrm rot="649305">
            <a:off x="-378784" y="3472355"/>
            <a:ext cx="1124189" cy="3762204"/>
          </a:xfrm>
          <a:prstGeom prst="rect">
            <a:avLst/>
          </a:prstGeom>
          <a:noFill/>
          <a:ln>
            <a:noFill/>
          </a:ln>
        </p:spPr>
      </p:pic>
      <p:pic>
        <p:nvPicPr>
          <p:cNvPr id="1159" name="Google Shape;1159;p60"/>
          <p:cNvPicPr preferRelativeResize="0"/>
          <p:nvPr/>
        </p:nvPicPr>
        <p:blipFill>
          <a:blip r:embed="rId7">
            <a:alphaModFix/>
          </a:blip>
          <a:stretch>
            <a:fillRect/>
          </a:stretch>
        </p:blipFill>
        <p:spPr>
          <a:xfrm>
            <a:off x="10878168" y="5173931"/>
            <a:ext cx="2035300" cy="2253151"/>
          </a:xfrm>
          <a:prstGeom prst="rect">
            <a:avLst/>
          </a:prstGeom>
          <a:noFill/>
          <a:ln>
            <a:noFill/>
          </a:ln>
        </p:spPr>
      </p:pic>
      <p:pic>
        <p:nvPicPr>
          <p:cNvPr id="1160" name="Google Shape;1160;p60"/>
          <p:cNvPicPr preferRelativeResize="0"/>
          <p:nvPr/>
        </p:nvPicPr>
        <p:blipFill>
          <a:blip r:embed="rId5">
            <a:alphaModFix/>
          </a:blip>
          <a:stretch>
            <a:fillRect/>
          </a:stretch>
        </p:blipFill>
        <p:spPr>
          <a:xfrm rot="99998">
            <a:off x="18711" y="5614519"/>
            <a:ext cx="697381" cy="1296773"/>
          </a:xfrm>
          <a:prstGeom prst="rect">
            <a:avLst/>
          </a:prstGeom>
          <a:noFill/>
          <a:ln>
            <a:noFill/>
          </a:ln>
        </p:spPr>
      </p:pic>
      <p:pic>
        <p:nvPicPr>
          <p:cNvPr id="1161" name="Google Shape;1161;p60"/>
          <p:cNvPicPr preferRelativeResize="0"/>
          <p:nvPr/>
        </p:nvPicPr>
        <p:blipFill rotWithShape="1">
          <a:blip r:embed="rId8">
            <a:alphaModFix/>
          </a:blip>
          <a:srcRect r="3484" b="26199"/>
          <a:stretch/>
        </p:blipFill>
        <p:spPr>
          <a:xfrm>
            <a:off x="-721947" y="5948305"/>
            <a:ext cx="7341365" cy="1280200"/>
          </a:xfrm>
          <a:prstGeom prst="rect">
            <a:avLst/>
          </a:prstGeom>
          <a:noFill/>
          <a:ln>
            <a:noFill/>
          </a:ln>
        </p:spPr>
      </p:pic>
      <p:pic>
        <p:nvPicPr>
          <p:cNvPr id="1162" name="Google Shape;1162;p60"/>
          <p:cNvPicPr preferRelativeResize="0"/>
          <p:nvPr/>
        </p:nvPicPr>
        <p:blipFill rotWithShape="1">
          <a:blip r:embed="rId9">
            <a:alphaModFix/>
          </a:blip>
          <a:srcRect t="36925" r="64931" b="24266"/>
          <a:stretch/>
        </p:blipFill>
        <p:spPr>
          <a:xfrm rot="-5400000">
            <a:off x="10164999" y="-365099"/>
            <a:ext cx="1883600" cy="2453397"/>
          </a:xfrm>
          <a:prstGeom prst="rect">
            <a:avLst/>
          </a:prstGeom>
          <a:noFill/>
          <a:ln>
            <a:noFill/>
          </a:ln>
        </p:spPr>
      </p:pic>
      <p:grpSp>
        <p:nvGrpSpPr>
          <p:cNvPr id="5" name="Group 4">
            <a:extLst>
              <a:ext uri="{FF2B5EF4-FFF2-40B4-BE49-F238E27FC236}">
                <a16:creationId xmlns:a16="http://schemas.microsoft.com/office/drawing/2014/main" xmlns="" id="{BB246B94-555F-898B-3C20-887271DEC6F0}"/>
              </a:ext>
            </a:extLst>
          </p:cNvPr>
          <p:cNvGrpSpPr/>
          <p:nvPr/>
        </p:nvGrpSpPr>
        <p:grpSpPr>
          <a:xfrm>
            <a:off x="1433352" y="938501"/>
            <a:ext cx="9837366" cy="4576838"/>
            <a:chOff x="1161433" y="-2003577"/>
            <a:chExt cx="9837366" cy="4576838"/>
          </a:xfrm>
        </p:grpSpPr>
        <p:sp>
          <p:nvSpPr>
            <p:cNvPr id="6" name="TextBox 5">
              <a:extLst>
                <a:ext uri="{FF2B5EF4-FFF2-40B4-BE49-F238E27FC236}">
                  <a16:creationId xmlns:a16="http://schemas.microsoft.com/office/drawing/2014/main" xmlns="" id="{B408A324-7A9F-053D-97A0-79A9C344F35F}"/>
                </a:ext>
              </a:extLst>
            </p:cNvPr>
            <p:cNvSpPr txBox="1"/>
            <p:nvPr/>
          </p:nvSpPr>
          <p:spPr>
            <a:xfrm>
              <a:off x="1506910" y="-2003577"/>
              <a:ext cx="8983575" cy="830997"/>
            </a:xfrm>
            <a:prstGeom prst="rect">
              <a:avLst/>
            </a:prstGeom>
            <a:noFill/>
          </p:spPr>
          <p:txBody>
            <a:bodyPr wrap="square" rtlCol="0">
              <a:spAutoFit/>
            </a:bodyPr>
            <a:lstStyle/>
            <a:p>
              <a:pPr algn="ctr"/>
              <a:r>
                <a:rPr lang="en-US" sz="4800" b="1" dirty="0" err="1"/>
                <a:t>Chuyện</a:t>
              </a:r>
              <a:r>
                <a:rPr lang="en-US" sz="4800" b="1" dirty="0"/>
                <a:t> </a:t>
              </a:r>
              <a:r>
                <a:rPr lang="en-US" sz="4800" b="1" dirty="0" err="1"/>
                <a:t>bên</a:t>
              </a:r>
              <a:r>
                <a:rPr lang="en-US" sz="4800" b="1" dirty="0"/>
                <a:t> </a:t>
              </a:r>
              <a:r>
                <a:rPr lang="en-US" sz="4800" b="1" dirty="0" err="1"/>
                <a:t>cửa</a:t>
              </a:r>
              <a:r>
                <a:rPr lang="en-US" sz="4800" b="1" dirty="0"/>
                <a:t> </a:t>
              </a:r>
              <a:r>
                <a:rPr lang="en-US" sz="4800" b="1" dirty="0" err="1"/>
                <a:t>sổ</a:t>
              </a:r>
              <a:endParaRPr lang="en-US" sz="4800" b="1" dirty="0"/>
            </a:p>
          </p:txBody>
        </p:sp>
        <p:sp>
          <p:nvSpPr>
            <p:cNvPr id="7" name="TextBox 6">
              <a:extLst>
                <a:ext uri="{FF2B5EF4-FFF2-40B4-BE49-F238E27FC236}">
                  <a16:creationId xmlns:a16="http://schemas.microsoft.com/office/drawing/2014/main" xmlns="" id="{DE67FA4C-58E7-8EA5-F56A-95FCB30489A9}"/>
                </a:ext>
              </a:extLst>
            </p:cNvPr>
            <p:cNvSpPr txBox="1"/>
            <p:nvPr/>
          </p:nvSpPr>
          <p:spPr>
            <a:xfrm>
              <a:off x="1161433" y="-843059"/>
              <a:ext cx="9837366" cy="3416320"/>
            </a:xfrm>
            <a:prstGeom prst="rect">
              <a:avLst/>
            </a:prstGeom>
            <a:noFill/>
          </p:spPr>
          <p:txBody>
            <a:bodyPr wrap="square" rtlCol="0">
              <a:spAutoFit/>
            </a:bodyPr>
            <a:lstStyle/>
            <a:p>
              <a:pPr marL="608076" algn="just"/>
              <a:r>
                <a:rPr lang="en-US" sz="3600" dirty="0"/>
                <a:t>	    </a:t>
              </a:r>
              <a:r>
                <a:rPr lang="vi-VN" sz="3600" dirty="0"/>
                <a:t>Bẵng đi một vài tuần, chẳng may cậu bé bị ốm. Nhìn sang sân thượng nhà bên, cậu thấy có đàn chim sẻ léo nhéo đến là nhộn. Con bay, con nhảy, có con nằm lăn ra </a:t>
              </a:r>
              <a:r>
                <a:rPr lang="en-US" sz="3600" dirty="0" err="1"/>
                <a:t>gi</a:t>
              </a:r>
              <a:r>
                <a:rPr lang="vi-VN" sz="3600" dirty="0"/>
                <a:t>ũ cánh, rồi mổ đùa nhau… nom vui quá.</a:t>
              </a:r>
            </a:p>
            <a:p>
              <a:pPr algn="r"/>
              <a:r>
                <a:rPr lang="en-US" sz="3600" dirty="0"/>
                <a:t>(</a:t>
              </a:r>
              <a:r>
                <a:rPr lang="en-US" sz="3600" i="1" dirty="0"/>
                <a:t>Theo </a:t>
              </a:r>
              <a:r>
                <a:rPr lang="en-US" sz="3600" dirty="0"/>
                <a:t>Phong Thu) </a:t>
              </a:r>
              <a:endParaRPr lang="vi-VN" sz="3600" dirty="0"/>
            </a:p>
          </p:txBody>
        </p:sp>
      </p:grpSp>
    </p:spTree>
    <p:extLst>
      <p:ext uri="{BB962C8B-B14F-4D97-AF65-F5344CB8AC3E}">
        <p14:creationId xmlns:p14="http://schemas.microsoft.com/office/powerpoint/2010/main" val="41960429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0" nodeType="withEffect">
                                  <p:stCondLst>
                                    <p:cond delay="0"/>
                                  </p:stCondLst>
                                  <p:childTnLst>
                                    <p:anim calcmode="lin" valueType="num">
                                      <p:cBhvr>
                                        <p:cTn id="6" dur="500"/>
                                        <p:tgtEl>
                                          <p:spTgt spid="1151"/>
                                        </p:tgtEl>
                                        <p:attrNameLst>
                                          <p:attrName>ppt_w</p:attrName>
                                        </p:attrNameLst>
                                      </p:cBhvr>
                                      <p:tavLst>
                                        <p:tav tm="0">
                                          <p:val>
                                            <p:strVal val="ppt_w"/>
                                          </p:val>
                                        </p:tav>
                                        <p:tav tm="100000">
                                          <p:val>
                                            <p:fltVal val="0"/>
                                          </p:val>
                                        </p:tav>
                                      </p:tavLst>
                                    </p:anim>
                                    <p:anim calcmode="lin" valueType="num">
                                      <p:cBhvr>
                                        <p:cTn id="7" dur="500"/>
                                        <p:tgtEl>
                                          <p:spTgt spid="1151"/>
                                        </p:tgtEl>
                                        <p:attrNameLst>
                                          <p:attrName>ppt_h</p:attrName>
                                        </p:attrNameLst>
                                      </p:cBhvr>
                                      <p:tavLst>
                                        <p:tav tm="0">
                                          <p:val>
                                            <p:strVal val="ppt_h"/>
                                          </p:val>
                                        </p:tav>
                                        <p:tav tm="100000">
                                          <p:val>
                                            <p:fltVal val="0"/>
                                          </p:val>
                                        </p:tav>
                                      </p:tavLst>
                                    </p:anim>
                                    <p:animEffect transition="out" filter="fade">
                                      <p:cBhvr>
                                        <p:cTn id="8" dur="500"/>
                                        <p:tgtEl>
                                          <p:spTgt spid="1151"/>
                                        </p:tgtEl>
                                      </p:cBhvr>
                                    </p:animEffect>
                                    <p:set>
                                      <p:cBhvr>
                                        <p:cTn id="9" dur="1" fill="hold">
                                          <p:stCondLst>
                                            <p:cond delay="499"/>
                                          </p:stCondLst>
                                        </p:cTn>
                                        <p:tgtEl>
                                          <p:spTgt spid="11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54;p44"/>
          <p:cNvSpPr/>
          <p:nvPr/>
        </p:nvSpPr>
        <p:spPr>
          <a:xfrm>
            <a:off x="-15082" y="0"/>
            <a:ext cx="12207081" cy="6858000"/>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2657;p43">
            <a:extLst>
              <a:ext uri="{FF2B5EF4-FFF2-40B4-BE49-F238E27FC236}">
                <a16:creationId xmlns:a16="http://schemas.microsoft.com/office/drawing/2014/main" xmlns="" id="{ACB28FCA-2689-EA24-5A91-E9649D3EC280}"/>
              </a:ext>
            </a:extLst>
          </p:cNvPr>
          <p:cNvGrpSpPr/>
          <p:nvPr/>
        </p:nvGrpSpPr>
        <p:grpSpPr>
          <a:xfrm>
            <a:off x="3567785" y="1467433"/>
            <a:ext cx="5681344" cy="2809997"/>
            <a:chOff x="2682475" y="1096925"/>
            <a:chExt cx="4271575" cy="2112725"/>
          </a:xfrm>
        </p:grpSpPr>
        <p:sp>
          <p:nvSpPr>
            <p:cNvPr id="4" name="Google Shape;2658;p43">
              <a:extLst>
                <a:ext uri="{FF2B5EF4-FFF2-40B4-BE49-F238E27FC236}">
                  <a16:creationId xmlns:a16="http://schemas.microsoft.com/office/drawing/2014/main" xmlns="" id="{C39C3CED-2CC3-5CFB-B48A-ADEAC9F993F0}"/>
                </a:ext>
              </a:extLst>
            </p:cNvPr>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5" name="Google Shape;2659;p43">
              <a:extLst>
                <a:ext uri="{FF2B5EF4-FFF2-40B4-BE49-F238E27FC236}">
                  <a16:creationId xmlns:a16="http://schemas.microsoft.com/office/drawing/2014/main" xmlns="" id="{565B5654-4131-8A5A-7BD9-F07467D200F6}"/>
                </a:ext>
              </a:extLst>
            </p:cNvPr>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7" name="Google Shape;2660;p43">
              <a:extLst>
                <a:ext uri="{FF2B5EF4-FFF2-40B4-BE49-F238E27FC236}">
                  <a16:creationId xmlns:a16="http://schemas.microsoft.com/office/drawing/2014/main" xmlns="" id="{9422B28F-42BD-09FA-D982-D9E98F700936}"/>
                </a:ext>
              </a:extLst>
            </p:cNvPr>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8" name="Google Shape;2661;p43">
            <a:extLst>
              <a:ext uri="{FF2B5EF4-FFF2-40B4-BE49-F238E27FC236}">
                <a16:creationId xmlns:a16="http://schemas.microsoft.com/office/drawing/2014/main" xmlns="" id="{CB513E99-DF51-8F45-4700-9326C68733E4}"/>
              </a:ext>
            </a:extLst>
          </p:cNvPr>
          <p:cNvGrpSpPr/>
          <p:nvPr/>
        </p:nvGrpSpPr>
        <p:grpSpPr>
          <a:xfrm>
            <a:off x="-175486" y="-311168"/>
            <a:ext cx="12513162" cy="3419795"/>
            <a:chOff x="-131942" y="-240334"/>
            <a:chExt cx="9408147" cy="2571207"/>
          </a:xfrm>
        </p:grpSpPr>
        <p:grpSp>
          <p:nvGrpSpPr>
            <p:cNvPr id="9" name="Google Shape;2662;p43">
              <a:extLst>
                <a:ext uri="{FF2B5EF4-FFF2-40B4-BE49-F238E27FC236}">
                  <a16:creationId xmlns:a16="http://schemas.microsoft.com/office/drawing/2014/main" xmlns="" id="{A94C82C8-62E2-B6F3-855B-D56830BA85F7}"/>
                </a:ext>
              </a:extLst>
            </p:cNvPr>
            <p:cNvGrpSpPr/>
            <p:nvPr/>
          </p:nvGrpSpPr>
          <p:grpSpPr>
            <a:xfrm rot="-1799975">
              <a:off x="-47704" y="459634"/>
              <a:ext cx="3113747" cy="1171270"/>
              <a:chOff x="0" y="539998"/>
              <a:chExt cx="3901889" cy="1467738"/>
            </a:xfrm>
          </p:grpSpPr>
          <p:sp>
            <p:nvSpPr>
              <p:cNvPr id="37" name="Google Shape;2663;p43">
                <a:extLst>
                  <a:ext uri="{FF2B5EF4-FFF2-40B4-BE49-F238E27FC236}">
                    <a16:creationId xmlns:a16="http://schemas.microsoft.com/office/drawing/2014/main" xmlns="" id="{EBAC679F-28F0-07DC-7275-949FAAA8E9F2}"/>
                  </a:ext>
                </a:extLst>
              </p:cNvPr>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38" name="Google Shape;2664;p43">
                <a:extLst>
                  <a:ext uri="{FF2B5EF4-FFF2-40B4-BE49-F238E27FC236}">
                    <a16:creationId xmlns:a16="http://schemas.microsoft.com/office/drawing/2014/main" xmlns="" id="{8B103906-DD27-03EE-C104-4E0478FC5B3F}"/>
                  </a:ext>
                </a:extLst>
              </p:cNvPr>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39" name="Google Shape;2665;p43">
                <a:extLst>
                  <a:ext uri="{FF2B5EF4-FFF2-40B4-BE49-F238E27FC236}">
                    <a16:creationId xmlns:a16="http://schemas.microsoft.com/office/drawing/2014/main" xmlns="" id="{4D7E7F87-DCDC-3C2E-9F26-74C46E325CA1}"/>
                  </a:ext>
                </a:extLst>
              </p:cNvPr>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40" name="Google Shape;2666;p43">
                <a:extLst>
                  <a:ext uri="{FF2B5EF4-FFF2-40B4-BE49-F238E27FC236}">
                    <a16:creationId xmlns:a16="http://schemas.microsoft.com/office/drawing/2014/main" xmlns="" id="{998F2411-3299-932C-CB35-A9EE2707B2B4}"/>
                  </a:ext>
                </a:extLst>
              </p:cNvPr>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41" name="Google Shape;2667;p43">
                <a:extLst>
                  <a:ext uri="{FF2B5EF4-FFF2-40B4-BE49-F238E27FC236}">
                    <a16:creationId xmlns:a16="http://schemas.microsoft.com/office/drawing/2014/main" xmlns="" id="{8515FD23-31D7-1C66-DD33-EC297782D087}"/>
                  </a:ext>
                </a:extLst>
              </p:cNvPr>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42" name="Google Shape;2668;p43">
                <a:extLst>
                  <a:ext uri="{FF2B5EF4-FFF2-40B4-BE49-F238E27FC236}">
                    <a16:creationId xmlns:a16="http://schemas.microsoft.com/office/drawing/2014/main" xmlns="" id="{E1E008C9-5720-5DFE-9B0D-455C3DE6D0E9}"/>
                  </a:ext>
                </a:extLst>
              </p:cNvPr>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10" name="Google Shape;2669;p43">
              <a:extLst>
                <a:ext uri="{FF2B5EF4-FFF2-40B4-BE49-F238E27FC236}">
                  <a16:creationId xmlns:a16="http://schemas.microsoft.com/office/drawing/2014/main" xmlns="" id="{72C8BE71-4D87-F1B4-8B0D-F1FB00528C9B}"/>
                </a:ext>
              </a:extLst>
            </p:cNvPr>
            <p:cNvGrpSpPr/>
            <p:nvPr/>
          </p:nvGrpSpPr>
          <p:grpSpPr>
            <a:xfrm rot="1799975" flipH="1">
              <a:off x="6078221" y="459634"/>
              <a:ext cx="3113747" cy="1171270"/>
              <a:chOff x="0" y="539998"/>
              <a:chExt cx="3901889" cy="1467738"/>
            </a:xfrm>
          </p:grpSpPr>
          <p:sp>
            <p:nvSpPr>
              <p:cNvPr id="11" name="Google Shape;2670;p43">
                <a:extLst>
                  <a:ext uri="{FF2B5EF4-FFF2-40B4-BE49-F238E27FC236}">
                    <a16:creationId xmlns:a16="http://schemas.microsoft.com/office/drawing/2014/main" xmlns="" id="{33937D34-FEE6-8437-319C-FD01670CADB3}"/>
                  </a:ext>
                </a:extLst>
              </p:cNvPr>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32" name="Google Shape;2671;p43">
                <a:extLst>
                  <a:ext uri="{FF2B5EF4-FFF2-40B4-BE49-F238E27FC236}">
                    <a16:creationId xmlns:a16="http://schemas.microsoft.com/office/drawing/2014/main" xmlns="" id="{40D9A1E1-338B-1DEF-E8C0-2953B715E56C}"/>
                  </a:ext>
                </a:extLst>
              </p:cNvPr>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33" name="Google Shape;2672;p43">
                <a:extLst>
                  <a:ext uri="{FF2B5EF4-FFF2-40B4-BE49-F238E27FC236}">
                    <a16:creationId xmlns:a16="http://schemas.microsoft.com/office/drawing/2014/main" xmlns="" id="{038DFB60-275B-51C4-3D71-946652578631}"/>
                  </a:ext>
                </a:extLst>
              </p:cNvPr>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34" name="Google Shape;2673;p43">
                <a:extLst>
                  <a:ext uri="{FF2B5EF4-FFF2-40B4-BE49-F238E27FC236}">
                    <a16:creationId xmlns:a16="http://schemas.microsoft.com/office/drawing/2014/main" xmlns="" id="{686B192D-FCC6-B7D3-FB4D-225E0029E783}"/>
                  </a:ext>
                </a:extLst>
              </p:cNvPr>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35" name="Google Shape;2674;p43">
                <a:extLst>
                  <a:ext uri="{FF2B5EF4-FFF2-40B4-BE49-F238E27FC236}">
                    <a16:creationId xmlns:a16="http://schemas.microsoft.com/office/drawing/2014/main" xmlns="" id="{F3669285-544F-3529-D8FA-7A57D9B5217A}"/>
                  </a:ext>
                </a:extLst>
              </p:cNvPr>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36" name="Google Shape;2675;p43">
                <a:extLst>
                  <a:ext uri="{FF2B5EF4-FFF2-40B4-BE49-F238E27FC236}">
                    <a16:creationId xmlns:a16="http://schemas.microsoft.com/office/drawing/2014/main" xmlns="" id="{A6EF2EC2-D10E-7E39-B28D-9368DF0C9FF7}"/>
                  </a:ext>
                </a:extLst>
              </p:cNvPr>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grpSp>
        <p:nvGrpSpPr>
          <p:cNvPr id="43" name="Google Shape;2676;p43">
            <a:extLst>
              <a:ext uri="{FF2B5EF4-FFF2-40B4-BE49-F238E27FC236}">
                <a16:creationId xmlns:a16="http://schemas.microsoft.com/office/drawing/2014/main" xmlns="" id="{9BA36076-920D-B668-7D17-DF55272593A9}"/>
              </a:ext>
            </a:extLst>
          </p:cNvPr>
          <p:cNvGrpSpPr/>
          <p:nvPr/>
        </p:nvGrpSpPr>
        <p:grpSpPr>
          <a:xfrm>
            <a:off x="1880337" y="2798129"/>
            <a:ext cx="8187884" cy="3799213"/>
            <a:chOff x="1413750" y="2097423"/>
            <a:chExt cx="6156143" cy="2856476"/>
          </a:xfrm>
        </p:grpSpPr>
        <p:sp>
          <p:nvSpPr>
            <p:cNvPr id="44" name="Google Shape;2677;p43">
              <a:extLst>
                <a:ext uri="{FF2B5EF4-FFF2-40B4-BE49-F238E27FC236}">
                  <a16:creationId xmlns:a16="http://schemas.microsoft.com/office/drawing/2014/main" xmlns="" id="{7D20325C-FA5A-C7DB-946E-86123433C231}"/>
                </a:ext>
              </a:extLst>
            </p:cNvPr>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45" name="Google Shape;2678;p43">
              <a:extLst>
                <a:ext uri="{FF2B5EF4-FFF2-40B4-BE49-F238E27FC236}">
                  <a16:creationId xmlns:a16="http://schemas.microsoft.com/office/drawing/2014/main" xmlns="" id="{03949040-85D0-87FB-AC0E-6B5CBF62B6A4}"/>
                </a:ext>
              </a:extLst>
            </p:cNvPr>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46" name="Google Shape;2679;p43">
              <a:extLst>
                <a:ext uri="{FF2B5EF4-FFF2-40B4-BE49-F238E27FC236}">
                  <a16:creationId xmlns:a16="http://schemas.microsoft.com/office/drawing/2014/main" xmlns="" id="{BF07A848-D637-64CF-2E3F-9ED65F1C2CFB}"/>
                </a:ext>
              </a:extLst>
            </p:cNvPr>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sp>
          <p:nvSpPr>
            <p:cNvPr id="47" name="Google Shape;2680;p43">
              <a:extLst>
                <a:ext uri="{FF2B5EF4-FFF2-40B4-BE49-F238E27FC236}">
                  <a16:creationId xmlns:a16="http://schemas.microsoft.com/office/drawing/2014/main" xmlns="" id="{6242FC3A-7BA9-FD4F-ADCD-48A219676822}"/>
                </a:ext>
              </a:extLst>
            </p:cNvPr>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endParaRPr sz="2359"/>
            </a:p>
          </p:txBody>
        </p:sp>
      </p:grpSp>
      <p:sp>
        <p:nvSpPr>
          <p:cNvPr id="48" name="Google Shape;7902;p32">
            <a:extLst>
              <a:ext uri="{FF2B5EF4-FFF2-40B4-BE49-F238E27FC236}">
                <a16:creationId xmlns:a16="http://schemas.microsoft.com/office/drawing/2014/main" xmlns="" id="{6410444B-AD78-C4B1-3731-9702E5B71728}"/>
              </a:ext>
            </a:extLst>
          </p:cNvPr>
          <p:cNvSpPr txBox="1">
            <a:spLocks/>
          </p:cNvSpPr>
          <p:nvPr/>
        </p:nvSpPr>
        <p:spPr>
          <a:xfrm>
            <a:off x="-426002" y="1206713"/>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758" b="1">
                <a:latin typeface="+mj-lt"/>
              </a:rPr>
              <a:t>1. </a:t>
            </a:r>
          </a:p>
          <a:p>
            <a:pPr algn="ctr"/>
            <a:r>
              <a:rPr lang="en-US" sz="4758" b="1">
                <a:latin typeface="+mj-lt"/>
              </a:rPr>
              <a:t>Nghe – viết:</a:t>
            </a:r>
            <a:endParaRPr lang="en-US" sz="6488" b="1">
              <a:solidFill>
                <a:srgbClr val="0070C0"/>
              </a:solidFill>
              <a:latin typeface="+mj-lt"/>
            </a:endParaRPr>
          </a:p>
        </p:txBody>
      </p:sp>
      <p:pic>
        <p:nvPicPr>
          <p:cNvPr id="49" name="Picture 48">
            <a:extLst>
              <a:ext uri="{FF2B5EF4-FFF2-40B4-BE49-F238E27FC236}">
                <a16:creationId xmlns:a16="http://schemas.microsoft.com/office/drawing/2014/main" xmlns="" id="{39D3F712-8EC8-5F35-7CB1-20EA5B4B53E4}"/>
              </a:ext>
            </a:extLst>
          </p:cNvPr>
          <p:cNvPicPr>
            <a:picLocks noChangeAspect="1"/>
          </p:cNvPicPr>
          <p:nvPr/>
        </p:nvPicPr>
        <p:blipFill>
          <a:blip r:embed="rId3"/>
          <a:stretch>
            <a:fillRect/>
          </a:stretch>
        </p:blipFill>
        <p:spPr>
          <a:xfrm>
            <a:off x="6820425" y="1206713"/>
            <a:ext cx="2733675" cy="4876800"/>
          </a:xfrm>
          <a:prstGeom prst="rect">
            <a:avLst/>
          </a:prstGeom>
        </p:spPr>
      </p:pic>
    </p:spTree>
    <p:extLst>
      <p:ext uri="{BB962C8B-B14F-4D97-AF65-F5344CB8AC3E}">
        <p14:creationId xmlns:p14="http://schemas.microsoft.com/office/powerpoint/2010/main" val="3470694066"/>
      </p:ext>
    </p:extLst>
  </p:cSld>
  <p:clrMapOvr>
    <a:masterClrMapping/>
  </p:clrMapOvr>
  <p:transition spd="slow">
    <p:push dir="u"/>
  </p:transition>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1093</TotalTime>
  <Words>204</Words>
  <Application>Microsoft Office PowerPoint</Application>
  <PresentationFormat>Custom</PresentationFormat>
  <Paragraphs>63</Paragraphs>
  <Slides>23</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 Light</vt:lpstr>
      <vt:lpstr>HP001 5H Normal</vt:lpstr>
      <vt:lpstr>Times New Roman</vt:lpstr>
      <vt:lpstr>HP001 4 hàng</vt:lpstr>
      <vt:lpstr>Roboto</vt:lpstr>
      <vt:lpstr>Calibri</vt:lpstr>
      <vt:lpstr>Chewy</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Nhìn đàn chim vui nhộn bên sân thượng nhà khác, cậu bé thấy hối hận vì hành động của mình trước đây.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cp:lastModifiedBy>
  <cp:revision>104</cp:revision>
  <dcterms:created xsi:type="dcterms:W3CDTF">2018-12-26T02:13:50Z</dcterms:created>
  <dcterms:modified xsi:type="dcterms:W3CDTF">2024-06-09T16:56:35Z</dcterms:modified>
</cp:coreProperties>
</file>