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4"/>
  </p:notesMasterIdLst>
  <p:sldIdLst>
    <p:sldId id="342" r:id="rId2"/>
    <p:sldId id="714" r:id="rId3"/>
    <p:sldId id="308" r:id="rId4"/>
    <p:sldId id="671" r:id="rId5"/>
    <p:sldId id="347" r:id="rId6"/>
    <p:sldId id="373" r:id="rId7"/>
    <p:sldId id="667" r:id="rId8"/>
    <p:sldId id="669" r:id="rId9"/>
    <p:sldId id="345" r:id="rId10"/>
    <p:sldId id="670" r:id="rId11"/>
    <p:sldId id="665" r:id="rId12"/>
    <p:sldId id="346" r:id="rId13"/>
  </p:sldIdLst>
  <p:sldSz cx="12161838" cy="6858000"/>
  <p:notesSz cx="6858000" cy="9144000"/>
  <p:embeddedFontLst>
    <p:embeddedFont>
      <p:font typeface="Chewy" charset="0"/>
      <p:regular r:id="rId15"/>
    </p:embeddedFont>
    <p:embeddedFont>
      <p:font typeface="Comfortaa" charset="0"/>
      <p:regular r:id="rId16"/>
      <p:bold r:id="rId17"/>
    </p:embeddedFont>
    <p:embeddedFont>
      <p:font typeface="Londrina Solid" charset="0"/>
      <p:regular r:id="rId18"/>
    </p:embeddedFont>
    <p:embeddedFont>
      <p:font typeface="Montserrat" charset="0"/>
      <p:regular r:id="rId19"/>
    </p:embeddedFont>
    <p:embeddedFont>
      <p:font typeface="HP001 5 hàng" charset="0"/>
      <p:regular r:id="rId20"/>
      <p:bold r:id="rId21"/>
    </p:embeddedFont>
    <p:embeddedFont>
      <p:font typeface="HP001 4 hàng" charset="0"/>
      <p:regular r:id="rId22"/>
      <p:bold r:id="rId23"/>
    </p:embeddedFont>
    <p:embeddedFont>
      <p:font typeface="Maven Pro" charset="0"/>
      <p:regular r:id="rId24"/>
      <p:bold r:id="rId25"/>
    </p:embeddedFont>
    <p:embeddedFont>
      <p:font typeface="Nunito" charset="0"/>
      <p:regular r:id="rId26"/>
      <p:bold r:id="rId27"/>
      <p:italic r:id="rId28"/>
      <p:boldItalic r:id="rId29"/>
    </p:embeddedFont>
    <p:embeddedFont>
      <p:font typeface="Staatliches" charset="0"/>
      <p:regular r:id="rId30"/>
    </p:embeddedFont>
    <p:embeddedFont>
      <p:font typeface="Annifont"/>
      <p: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h Phan Thi  (FE FSC DN)" initials="LPT(FD" lastIdx="1" clrIdx="0">
    <p:extLst>
      <p:ext uri="{19B8F6BF-5375-455C-9EA6-DF929625EA0E}">
        <p15:presenceInfo xmlns:p15="http://schemas.microsoft.com/office/powerpoint/2012/main" xmlns="" userId="S::LinhPT33@fe.edu.vn::08b3465d-6ff3-42f2-b65f-f1e1f4c2be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B0BC2D"/>
    <a:srgbClr val="FCF6DE"/>
    <a:srgbClr val="FFFF66"/>
    <a:srgbClr val="FFD966"/>
    <a:srgbClr val="FED48D"/>
    <a:srgbClr val="D5EAF3"/>
    <a:srgbClr val="B3D8E9"/>
    <a:srgbClr val="FEB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37ABA6-AB6B-45FD-819B-BAF1B2A5BBCB}">
  <a:tblStyle styleId="{5C37ABA6-AB6B-45FD-819B-BAF1B2A5BB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86924" autoAdjust="0"/>
  </p:normalViewPr>
  <p:slideViewPr>
    <p:cSldViewPr>
      <p:cViewPr>
        <p:scale>
          <a:sx n="50" d="100"/>
          <a:sy n="50" d="100"/>
        </p:scale>
        <p:origin x="-1470" y="-384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72432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7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/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09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đưa ra từ ngữ, HS viết vào bảng con</a:t>
            </a:r>
          </a:p>
        </p:txBody>
      </p:sp>
    </p:spTree>
    <p:extLst>
      <p:ext uri="{BB962C8B-B14F-4D97-AF65-F5344CB8AC3E}">
        <p14:creationId xmlns:p14="http://schemas.microsoft.com/office/powerpoint/2010/main" val="3738231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" name="Google Shape;8192;g9fe1004d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3" name="Google Shape;8193;g9fe1004d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b="0"/>
              <a:t/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63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99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44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2" name="Google Shape;7952;g99bc3d0d5b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3" name="Google Shape;7953;g99bc3d0d5b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HS TỰ PHÁT BIỂU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0" name="Google Shape;8260;g9fe1004dc8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1" name="Google Shape;8261;g9fe1004dc8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b="0"/>
              <a:t/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"/>
          <p:cNvSpPr txBox="1">
            <a:spLocks noGrp="1"/>
          </p:cNvSpPr>
          <p:nvPr>
            <p:ph type="title"/>
          </p:nvPr>
        </p:nvSpPr>
        <p:spPr>
          <a:xfrm>
            <a:off x="7070930" y="752567"/>
            <a:ext cx="4125369" cy="226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9pPr>
          </a:lstStyle>
          <a:p>
            <a:endParaRPr/>
          </a:p>
        </p:txBody>
      </p:sp>
      <p:sp>
        <p:nvSpPr>
          <p:cNvPr id="117" name="Google Shape;117;p10"/>
          <p:cNvSpPr/>
          <p:nvPr/>
        </p:nvSpPr>
        <p:spPr>
          <a:xfrm>
            <a:off x="0" y="-5000"/>
            <a:ext cx="12161838" cy="6868000"/>
          </a:xfrm>
          <a:prstGeom prst="frame">
            <a:avLst>
              <a:gd name="adj1" fmla="val 244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41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3306400" y="2138940"/>
            <a:ext cx="5549038" cy="1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2271168" y="4302767"/>
            <a:ext cx="7619503" cy="5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394"/>
            </a:lvl1pPr>
            <a:lvl2pPr marL="1216152" lvl="1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4228" lvl="2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2304" lvl="3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0380" lvl="4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48456" lvl="5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6532" lvl="6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4608" lvl="7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2684" lvl="8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/>
          <p:nvPr/>
        </p:nvSpPr>
        <p:spPr>
          <a:xfrm>
            <a:off x="0" y="-5000"/>
            <a:ext cx="12161838" cy="6868000"/>
          </a:xfrm>
          <a:prstGeom prst="frame">
            <a:avLst>
              <a:gd name="adj1" fmla="val 2446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>
              <a:solidFill>
                <a:schemeClr val="dk1"/>
              </a:solidFill>
            </a:endParaRPr>
          </a:p>
        </p:txBody>
      </p:sp>
      <p:sp>
        <p:nvSpPr>
          <p:cNvPr id="122" name="Google Shape;122;p11"/>
          <p:cNvSpPr/>
          <p:nvPr/>
        </p:nvSpPr>
        <p:spPr>
          <a:xfrm rot="10800000" flipH="1">
            <a:off x="1122124" y="-90501"/>
            <a:ext cx="1400271" cy="1350933"/>
          </a:xfrm>
          <a:custGeom>
            <a:avLst/>
            <a:gdLst/>
            <a:ahLst/>
            <a:cxnLst/>
            <a:rect l="l" t="t" r="r" b="b"/>
            <a:pathLst>
              <a:path w="43379" h="41747" extrusionOk="0">
                <a:moveTo>
                  <a:pt x="23000" y="1"/>
                </a:moveTo>
                <a:cubicBezTo>
                  <a:pt x="22676" y="1"/>
                  <a:pt x="21975" y="2837"/>
                  <a:pt x="21300" y="7175"/>
                </a:cubicBezTo>
                <a:cubicBezTo>
                  <a:pt x="20953" y="9364"/>
                  <a:pt x="20669" y="11925"/>
                  <a:pt x="20421" y="14683"/>
                </a:cubicBezTo>
                <a:cubicBezTo>
                  <a:pt x="20162" y="17441"/>
                  <a:pt x="20013" y="20398"/>
                  <a:pt x="19964" y="23378"/>
                </a:cubicBezTo>
                <a:cubicBezTo>
                  <a:pt x="19877" y="28450"/>
                  <a:pt x="20100" y="33571"/>
                  <a:pt x="20595" y="37788"/>
                </a:cubicBezTo>
                <a:cubicBezTo>
                  <a:pt x="20211" y="36910"/>
                  <a:pt x="19840" y="35995"/>
                  <a:pt x="19444" y="35055"/>
                </a:cubicBezTo>
                <a:cubicBezTo>
                  <a:pt x="18430" y="32482"/>
                  <a:pt x="17379" y="29699"/>
                  <a:pt x="16525" y="26842"/>
                </a:cubicBezTo>
                <a:cubicBezTo>
                  <a:pt x="15684" y="23972"/>
                  <a:pt x="14930" y="21065"/>
                  <a:pt x="14398" y="18282"/>
                </a:cubicBezTo>
                <a:cubicBezTo>
                  <a:pt x="13866" y="15512"/>
                  <a:pt x="13458" y="12877"/>
                  <a:pt x="13223" y="10601"/>
                </a:cubicBezTo>
                <a:cubicBezTo>
                  <a:pt x="12715" y="6062"/>
                  <a:pt x="12641" y="2945"/>
                  <a:pt x="12295" y="2920"/>
                </a:cubicBezTo>
                <a:cubicBezTo>
                  <a:pt x="12294" y="2920"/>
                  <a:pt x="12293" y="2920"/>
                  <a:pt x="12291" y="2920"/>
                </a:cubicBezTo>
                <a:cubicBezTo>
                  <a:pt x="12017" y="2920"/>
                  <a:pt x="11354" y="5821"/>
                  <a:pt x="11169" y="10292"/>
                </a:cubicBezTo>
                <a:cubicBezTo>
                  <a:pt x="11145" y="10849"/>
                  <a:pt x="11132" y="11430"/>
                  <a:pt x="11107" y="12036"/>
                </a:cubicBezTo>
                <a:cubicBezTo>
                  <a:pt x="11120" y="12642"/>
                  <a:pt x="11120" y="13273"/>
                  <a:pt x="11132" y="13916"/>
                </a:cubicBezTo>
                <a:cubicBezTo>
                  <a:pt x="11132" y="15215"/>
                  <a:pt x="11268" y="16563"/>
                  <a:pt x="11355" y="17973"/>
                </a:cubicBezTo>
                <a:cubicBezTo>
                  <a:pt x="11639" y="20929"/>
                  <a:pt x="12134" y="23861"/>
                  <a:pt x="12814" y="26755"/>
                </a:cubicBezTo>
                <a:cubicBezTo>
                  <a:pt x="13804" y="30961"/>
                  <a:pt x="15239" y="35055"/>
                  <a:pt x="17106" y="38963"/>
                </a:cubicBezTo>
                <a:cubicBezTo>
                  <a:pt x="16439" y="38382"/>
                  <a:pt x="15734" y="37751"/>
                  <a:pt x="15016" y="37071"/>
                </a:cubicBezTo>
                <a:cubicBezTo>
                  <a:pt x="13532" y="35649"/>
                  <a:pt x="12134" y="34140"/>
                  <a:pt x="10823" y="32556"/>
                </a:cubicBezTo>
                <a:cubicBezTo>
                  <a:pt x="8089" y="29291"/>
                  <a:pt x="5653" y="25630"/>
                  <a:pt x="3773" y="22859"/>
                </a:cubicBezTo>
                <a:cubicBezTo>
                  <a:pt x="1963" y="20205"/>
                  <a:pt x="658" y="18398"/>
                  <a:pt x="309" y="18398"/>
                </a:cubicBezTo>
                <a:cubicBezTo>
                  <a:pt x="295" y="18398"/>
                  <a:pt x="283" y="18401"/>
                  <a:pt x="272" y="18406"/>
                </a:cubicBezTo>
                <a:cubicBezTo>
                  <a:pt x="0" y="18542"/>
                  <a:pt x="631" y="20595"/>
                  <a:pt x="1843" y="23576"/>
                </a:cubicBezTo>
                <a:cubicBezTo>
                  <a:pt x="3068" y="26557"/>
                  <a:pt x="4948" y="30478"/>
                  <a:pt x="7520" y="34127"/>
                </a:cubicBezTo>
                <a:cubicBezTo>
                  <a:pt x="8770" y="35933"/>
                  <a:pt x="10205" y="37615"/>
                  <a:pt x="11775" y="39161"/>
                </a:cubicBezTo>
                <a:cubicBezTo>
                  <a:pt x="12728" y="40101"/>
                  <a:pt x="13754" y="40955"/>
                  <a:pt x="14843" y="41746"/>
                </a:cubicBezTo>
                <a:lnTo>
                  <a:pt x="27447" y="41746"/>
                </a:lnTo>
                <a:cubicBezTo>
                  <a:pt x="27459" y="41610"/>
                  <a:pt x="27484" y="41462"/>
                  <a:pt x="27496" y="41326"/>
                </a:cubicBezTo>
                <a:lnTo>
                  <a:pt x="27534" y="41017"/>
                </a:lnTo>
                <a:cubicBezTo>
                  <a:pt x="29092" y="39631"/>
                  <a:pt x="30688" y="38122"/>
                  <a:pt x="32197" y="36502"/>
                </a:cubicBezTo>
                <a:cubicBezTo>
                  <a:pt x="35487" y="33039"/>
                  <a:pt x="38418" y="29217"/>
                  <a:pt x="40373" y="26186"/>
                </a:cubicBezTo>
                <a:cubicBezTo>
                  <a:pt x="42327" y="23156"/>
                  <a:pt x="43378" y="20967"/>
                  <a:pt x="43131" y="20793"/>
                </a:cubicBezTo>
                <a:cubicBezTo>
                  <a:pt x="43120" y="20786"/>
                  <a:pt x="43107" y="20782"/>
                  <a:pt x="43090" y="20782"/>
                </a:cubicBezTo>
                <a:cubicBezTo>
                  <a:pt x="42749" y="20782"/>
                  <a:pt x="41193" y="22364"/>
                  <a:pt x="38963" y="24677"/>
                </a:cubicBezTo>
                <a:cubicBezTo>
                  <a:pt x="37800" y="25902"/>
                  <a:pt x="36427" y="27312"/>
                  <a:pt x="34955" y="28808"/>
                </a:cubicBezTo>
                <a:cubicBezTo>
                  <a:pt x="33483" y="30305"/>
                  <a:pt x="31863" y="31864"/>
                  <a:pt x="30230" y="33410"/>
                </a:cubicBezTo>
                <a:cubicBezTo>
                  <a:pt x="29624" y="33991"/>
                  <a:pt x="29006" y="34572"/>
                  <a:pt x="28387" y="35141"/>
                </a:cubicBezTo>
                <a:cubicBezTo>
                  <a:pt x="28399" y="35067"/>
                  <a:pt x="28412" y="34993"/>
                  <a:pt x="28424" y="34931"/>
                </a:cubicBezTo>
                <a:cubicBezTo>
                  <a:pt x="28610" y="34065"/>
                  <a:pt x="28795" y="33199"/>
                  <a:pt x="28981" y="32334"/>
                </a:cubicBezTo>
                <a:cubicBezTo>
                  <a:pt x="29030" y="32123"/>
                  <a:pt x="29067" y="31901"/>
                  <a:pt x="29129" y="31678"/>
                </a:cubicBezTo>
                <a:lnTo>
                  <a:pt x="29302" y="31047"/>
                </a:lnTo>
                <a:lnTo>
                  <a:pt x="29649" y="29761"/>
                </a:lnTo>
                <a:cubicBezTo>
                  <a:pt x="29760" y="29328"/>
                  <a:pt x="29871" y="28895"/>
                  <a:pt x="29983" y="28475"/>
                </a:cubicBezTo>
                <a:cubicBezTo>
                  <a:pt x="30094" y="28042"/>
                  <a:pt x="30255" y="27633"/>
                  <a:pt x="30378" y="27213"/>
                </a:cubicBezTo>
                <a:cubicBezTo>
                  <a:pt x="30663" y="26384"/>
                  <a:pt x="30898" y="25543"/>
                  <a:pt x="31195" y="24727"/>
                </a:cubicBezTo>
                <a:cubicBezTo>
                  <a:pt x="31492" y="23923"/>
                  <a:pt x="31801" y="23119"/>
                  <a:pt x="32098" y="22339"/>
                </a:cubicBezTo>
                <a:cubicBezTo>
                  <a:pt x="33347" y="19222"/>
                  <a:pt x="34695" y="16353"/>
                  <a:pt x="36043" y="13990"/>
                </a:cubicBezTo>
                <a:cubicBezTo>
                  <a:pt x="38690" y="9228"/>
                  <a:pt x="40966" y="6284"/>
                  <a:pt x="40694" y="6049"/>
                </a:cubicBezTo>
                <a:cubicBezTo>
                  <a:pt x="40686" y="6042"/>
                  <a:pt x="40674" y="6038"/>
                  <a:pt x="40660" y="6038"/>
                </a:cubicBezTo>
                <a:cubicBezTo>
                  <a:pt x="40477" y="6038"/>
                  <a:pt x="39807" y="6600"/>
                  <a:pt x="38777" y="7596"/>
                </a:cubicBezTo>
                <a:cubicBezTo>
                  <a:pt x="38493" y="7868"/>
                  <a:pt x="38183" y="8165"/>
                  <a:pt x="37862" y="8499"/>
                </a:cubicBezTo>
                <a:lnTo>
                  <a:pt x="36860" y="9649"/>
                </a:lnTo>
                <a:lnTo>
                  <a:pt x="35747" y="10960"/>
                </a:lnTo>
                <a:cubicBezTo>
                  <a:pt x="35351" y="11430"/>
                  <a:pt x="34992" y="11962"/>
                  <a:pt x="34584" y="12494"/>
                </a:cubicBezTo>
                <a:lnTo>
                  <a:pt x="33347" y="14188"/>
                </a:lnTo>
                <a:cubicBezTo>
                  <a:pt x="32964" y="14807"/>
                  <a:pt x="32555" y="15425"/>
                  <a:pt x="32147" y="16093"/>
                </a:cubicBezTo>
                <a:cubicBezTo>
                  <a:pt x="31937" y="16415"/>
                  <a:pt x="31739" y="16749"/>
                  <a:pt x="31529" y="17083"/>
                </a:cubicBezTo>
                <a:cubicBezTo>
                  <a:pt x="31331" y="17417"/>
                  <a:pt x="31145" y="17775"/>
                  <a:pt x="30935" y="18134"/>
                </a:cubicBezTo>
                <a:lnTo>
                  <a:pt x="29760" y="20323"/>
                </a:lnTo>
                <a:cubicBezTo>
                  <a:pt x="29377" y="21078"/>
                  <a:pt x="29030" y="21869"/>
                  <a:pt x="28659" y="22661"/>
                </a:cubicBezTo>
                <a:cubicBezTo>
                  <a:pt x="28474" y="23057"/>
                  <a:pt x="28288" y="23453"/>
                  <a:pt x="28115" y="23848"/>
                </a:cubicBezTo>
                <a:lnTo>
                  <a:pt x="27620" y="25085"/>
                </a:lnTo>
                <a:cubicBezTo>
                  <a:pt x="27311" y="25926"/>
                  <a:pt x="26965" y="26755"/>
                  <a:pt x="26668" y="27609"/>
                </a:cubicBezTo>
                <a:cubicBezTo>
                  <a:pt x="26383" y="28475"/>
                  <a:pt x="26124" y="29340"/>
                  <a:pt x="25839" y="30206"/>
                </a:cubicBezTo>
                <a:cubicBezTo>
                  <a:pt x="25122" y="32680"/>
                  <a:pt x="24553" y="35191"/>
                  <a:pt x="24169" y="37727"/>
                </a:cubicBezTo>
                <a:cubicBezTo>
                  <a:pt x="24107" y="36304"/>
                  <a:pt x="24021" y="34783"/>
                  <a:pt x="23934" y="33187"/>
                </a:cubicBezTo>
                <a:cubicBezTo>
                  <a:pt x="23810" y="30404"/>
                  <a:pt x="23650" y="27411"/>
                  <a:pt x="23551" y="24393"/>
                </a:cubicBezTo>
                <a:cubicBezTo>
                  <a:pt x="23340" y="18381"/>
                  <a:pt x="23291" y="12308"/>
                  <a:pt x="23316" y="7732"/>
                </a:cubicBezTo>
                <a:cubicBezTo>
                  <a:pt x="23328" y="3143"/>
                  <a:pt x="23328" y="38"/>
                  <a:pt x="23007" y="1"/>
                </a:cubicBezTo>
                <a:cubicBezTo>
                  <a:pt x="23004" y="1"/>
                  <a:pt x="23002" y="1"/>
                  <a:pt x="230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3" name="Google Shape;123;p11"/>
          <p:cNvGrpSpPr/>
          <p:nvPr/>
        </p:nvGrpSpPr>
        <p:grpSpPr>
          <a:xfrm rot="4277269" flipH="1">
            <a:off x="9352840" y="5162168"/>
            <a:ext cx="1845031" cy="1953550"/>
            <a:chOff x="-224583" y="1"/>
            <a:chExt cx="1383834" cy="1468861"/>
          </a:xfrm>
        </p:grpSpPr>
        <p:sp>
          <p:nvSpPr>
            <p:cNvPr id="124" name="Google Shape;124;p11"/>
            <p:cNvSpPr/>
            <p:nvPr/>
          </p:nvSpPr>
          <p:spPr>
            <a:xfrm rot="-3476434" flipH="1">
              <a:off x="65796" y="148100"/>
              <a:ext cx="889052" cy="974577"/>
            </a:xfrm>
            <a:custGeom>
              <a:avLst/>
              <a:gdLst/>
              <a:ahLst/>
              <a:cxnLst/>
              <a:rect l="l" t="t" r="r" b="b"/>
              <a:pathLst>
                <a:path w="35562" h="38983" extrusionOk="0">
                  <a:moveTo>
                    <a:pt x="35561" y="1"/>
                  </a:moveTo>
                  <a:cubicBezTo>
                    <a:pt x="35561" y="1"/>
                    <a:pt x="35464" y="293"/>
                    <a:pt x="35269" y="816"/>
                  </a:cubicBezTo>
                  <a:lnTo>
                    <a:pt x="34929" y="1790"/>
                  </a:lnTo>
                  <a:cubicBezTo>
                    <a:pt x="34783" y="2167"/>
                    <a:pt x="34612" y="2605"/>
                    <a:pt x="34430" y="3092"/>
                  </a:cubicBezTo>
                  <a:cubicBezTo>
                    <a:pt x="33420" y="5721"/>
                    <a:pt x="32263" y="8289"/>
                    <a:pt x="30973" y="10783"/>
                  </a:cubicBezTo>
                  <a:cubicBezTo>
                    <a:pt x="29221" y="14203"/>
                    <a:pt x="27237" y="17477"/>
                    <a:pt x="25022" y="20605"/>
                  </a:cubicBezTo>
                  <a:cubicBezTo>
                    <a:pt x="23842" y="22284"/>
                    <a:pt x="22540" y="24000"/>
                    <a:pt x="21213" y="25594"/>
                  </a:cubicBezTo>
                  <a:cubicBezTo>
                    <a:pt x="19887" y="27189"/>
                    <a:pt x="18511" y="28637"/>
                    <a:pt x="17063" y="29805"/>
                  </a:cubicBezTo>
                  <a:cubicBezTo>
                    <a:pt x="16382" y="30353"/>
                    <a:pt x="15664" y="30852"/>
                    <a:pt x="14897" y="31290"/>
                  </a:cubicBezTo>
                  <a:cubicBezTo>
                    <a:pt x="14556" y="31497"/>
                    <a:pt x="14203" y="31667"/>
                    <a:pt x="13850" y="31837"/>
                  </a:cubicBezTo>
                  <a:cubicBezTo>
                    <a:pt x="13497" y="31996"/>
                    <a:pt x="13144" y="32130"/>
                    <a:pt x="12779" y="32251"/>
                  </a:cubicBezTo>
                  <a:cubicBezTo>
                    <a:pt x="11684" y="32630"/>
                    <a:pt x="10520" y="32819"/>
                    <a:pt x="9360" y="32819"/>
                  </a:cubicBezTo>
                  <a:cubicBezTo>
                    <a:pt x="9141" y="32819"/>
                    <a:pt x="8921" y="32812"/>
                    <a:pt x="8702" y="32799"/>
                  </a:cubicBezTo>
                  <a:cubicBezTo>
                    <a:pt x="8106" y="32750"/>
                    <a:pt x="7522" y="32629"/>
                    <a:pt x="6950" y="32458"/>
                  </a:cubicBezTo>
                  <a:cubicBezTo>
                    <a:pt x="6439" y="32288"/>
                    <a:pt x="5964" y="32069"/>
                    <a:pt x="5502" y="31801"/>
                  </a:cubicBezTo>
                  <a:cubicBezTo>
                    <a:pt x="4662" y="31229"/>
                    <a:pt x="3968" y="30487"/>
                    <a:pt x="3481" y="29598"/>
                  </a:cubicBezTo>
                  <a:cubicBezTo>
                    <a:pt x="2532" y="27907"/>
                    <a:pt x="2411" y="26178"/>
                    <a:pt x="2654" y="25059"/>
                  </a:cubicBezTo>
                  <a:cubicBezTo>
                    <a:pt x="2678" y="24925"/>
                    <a:pt x="2690" y="24779"/>
                    <a:pt x="2739" y="24657"/>
                  </a:cubicBezTo>
                  <a:lnTo>
                    <a:pt x="2849" y="24316"/>
                  </a:lnTo>
                  <a:cubicBezTo>
                    <a:pt x="2873" y="24207"/>
                    <a:pt x="2909" y="24097"/>
                    <a:pt x="2946" y="24012"/>
                  </a:cubicBezTo>
                  <a:cubicBezTo>
                    <a:pt x="2982" y="23915"/>
                    <a:pt x="3019" y="23842"/>
                    <a:pt x="3056" y="23769"/>
                  </a:cubicBezTo>
                  <a:lnTo>
                    <a:pt x="3250" y="23331"/>
                  </a:lnTo>
                  <a:lnTo>
                    <a:pt x="3250" y="23331"/>
                  </a:lnTo>
                  <a:cubicBezTo>
                    <a:pt x="3250" y="23331"/>
                    <a:pt x="3116" y="23404"/>
                    <a:pt x="2824" y="23574"/>
                  </a:cubicBezTo>
                  <a:lnTo>
                    <a:pt x="2581" y="23720"/>
                  </a:lnTo>
                  <a:cubicBezTo>
                    <a:pt x="2496" y="23793"/>
                    <a:pt x="2411" y="23866"/>
                    <a:pt x="2313" y="23939"/>
                  </a:cubicBezTo>
                  <a:lnTo>
                    <a:pt x="2009" y="24219"/>
                  </a:lnTo>
                  <a:cubicBezTo>
                    <a:pt x="1899" y="24329"/>
                    <a:pt x="1790" y="24450"/>
                    <a:pt x="1692" y="24572"/>
                  </a:cubicBezTo>
                  <a:cubicBezTo>
                    <a:pt x="1120" y="25241"/>
                    <a:pt x="707" y="26032"/>
                    <a:pt x="463" y="26872"/>
                  </a:cubicBezTo>
                  <a:cubicBezTo>
                    <a:pt x="98" y="28077"/>
                    <a:pt x="1" y="29355"/>
                    <a:pt x="196" y="30596"/>
                  </a:cubicBezTo>
                  <a:cubicBezTo>
                    <a:pt x="439" y="32288"/>
                    <a:pt x="1145" y="33870"/>
                    <a:pt x="2228" y="35172"/>
                  </a:cubicBezTo>
                  <a:cubicBezTo>
                    <a:pt x="2897" y="35939"/>
                    <a:pt x="3676" y="36608"/>
                    <a:pt x="4528" y="37156"/>
                  </a:cubicBezTo>
                  <a:cubicBezTo>
                    <a:pt x="5453" y="37728"/>
                    <a:pt x="6451" y="38166"/>
                    <a:pt x="7498" y="38470"/>
                  </a:cubicBezTo>
                  <a:cubicBezTo>
                    <a:pt x="8658" y="38811"/>
                    <a:pt x="9892" y="38982"/>
                    <a:pt x="11165" y="38982"/>
                  </a:cubicBezTo>
                  <a:cubicBezTo>
                    <a:pt x="12255" y="38982"/>
                    <a:pt x="13372" y="38857"/>
                    <a:pt x="14495" y="38604"/>
                  </a:cubicBezTo>
                  <a:cubicBezTo>
                    <a:pt x="15116" y="38470"/>
                    <a:pt x="15724" y="38288"/>
                    <a:pt x="16321" y="38068"/>
                  </a:cubicBezTo>
                  <a:cubicBezTo>
                    <a:pt x="16929" y="37849"/>
                    <a:pt x="17526" y="37594"/>
                    <a:pt x="18110" y="37290"/>
                  </a:cubicBezTo>
                  <a:cubicBezTo>
                    <a:pt x="19266" y="36693"/>
                    <a:pt x="20373" y="35987"/>
                    <a:pt x="21383" y="35160"/>
                  </a:cubicBezTo>
                  <a:cubicBezTo>
                    <a:pt x="23440" y="33505"/>
                    <a:pt x="25083" y="31558"/>
                    <a:pt x="26470" y="29574"/>
                  </a:cubicBezTo>
                  <a:cubicBezTo>
                    <a:pt x="27785" y="27663"/>
                    <a:pt x="28977" y="25655"/>
                    <a:pt x="30012" y="23574"/>
                  </a:cubicBezTo>
                  <a:cubicBezTo>
                    <a:pt x="31862" y="19887"/>
                    <a:pt x="33273" y="15980"/>
                    <a:pt x="34211" y="11964"/>
                  </a:cubicBezTo>
                  <a:cubicBezTo>
                    <a:pt x="34880" y="9128"/>
                    <a:pt x="35306" y="6232"/>
                    <a:pt x="35488" y="3323"/>
                  </a:cubicBezTo>
                  <a:cubicBezTo>
                    <a:pt x="35513" y="2788"/>
                    <a:pt x="35549" y="2325"/>
                    <a:pt x="35549" y="1912"/>
                  </a:cubicBezTo>
                  <a:cubicBezTo>
                    <a:pt x="35561" y="1498"/>
                    <a:pt x="35561" y="1157"/>
                    <a:pt x="35561" y="877"/>
                  </a:cubicBezTo>
                  <a:lnTo>
                    <a:pt x="355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11"/>
            <p:cNvSpPr/>
            <p:nvPr/>
          </p:nvSpPr>
          <p:spPr>
            <a:xfrm rot="-3476434" flipH="1">
              <a:off x="-84162" y="310862"/>
              <a:ext cx="799002" cy="526876"/>
            </a:xfrm>
            <a:custGeom>
              <a:avLst/>
              <a:gdLst/>
              <a:ahLst/>
              <a:cxnLst/>
              <a:rect l="l" t="t" r="r" b="b"/>
              <a:pathLst>
                <a:path w="31960" h="21075" extrusionOk="0">
                  <a:moveTo>
                    <a:pt x="31959" y="1"/>
                  </a:moveTo>
                  <a:lnTo>
                    <a:pt x="31558" y="487"/>
                  </a:lnTo>
                  <a:cubicBezTo>
                    <a:pt x="31302" y="804"/>
                    <a:pt x="30913" y="1254"/>
                    <a:pt x="30414" y="1814"/>
                  </a:cubicBezTo>
                  <a:cubicBezTo>
                    <a:pt x="29075" y="3347"/>
                    <a:pt x="27639" y="4808"/>
                    <a:pt x="26142" y="6183"/>
                  </a:cubicBezTo>
                  <a:cubicBezTo>
                    <a:pt x="24097" y="8069"/>
                    <a:pt x="21919" y="9810"/>
                    <a:pt x="19631" y="11379"/>
                  </a:cubicBezTo>
                  <a:cubicBezTo>
                    <a:pt x="18414" y="12219"/>
                    <a:pt x="17100" y="13059"/>
                    <a:pt x="15797" y="13813"/>
                  </a:cubicBezTo>
                  <a:cubicBezTo>
                    <a:pt x="14568" y="14544"/>
                    <a:pt x="13266" y="15152"/>
                    <a:pt x="11927" y="15639"/>
                  </a:cubicBezTo>
                  <a:cubicBezTo>
                    <a:pt x="11319" y="15846"/>
                    <a:pt x="10698" y="16004"/>
                    <a:pt x="10078" y="16114"/>
                  </a:cubicBezTo>
                  <a:cubicBezTo>
                    <a:pt x="9597" y="16199"/>
                    <a:pt x="9108" y="16237"/>
                    <a:pt x="8617" y="16237"/>
                  </a:cubicBezTo>
                  <a:cubicBezTo>
                    <a:pt x="8548" y="16237"/>
                    <a:pt x="8479" y="16237"/>
                    <a:pt x="8410" y="16235"/>
                  </a:cubicBezTo>
                  <a:cubicBezTo>
                    <a:pt x="7400" y="16211"/>
                    <a:pt x="6402" y="15992"/>
                    <a:pt x="5490" y="15578"/>
                  </a:cubicBezTo>
                  <a:cubicBezTo>
                    <a:pt x="5100" y="15396"/>
                    <a:pt x="4723" y="15176"/>
                    <a:pt x="4382" y="14921"/>
                  </a:cubicBezTo>
                  <a:cubicBezTo>
                    <a:pt x="4078" y="14677"/>
                    <a:pt x="3810" y="14398"/>
                    <a:pt x="3567" y="14106"/>
                  </a:cubicBezTo>
                  <a:cubicBezTo>
                    <a:pt x="3129" y="13509"/>
                    <a:pt x="2849" y="12828"/>
                    <a:pt x="2739" y="12110"/>
                  </a:cubicBezTo>
                  <a:cubicBezTo>
                    <a:pt x="2520" y="10710"/>
                    <a:pt x="2873" y="9505"/>
                    <a:pt x="3311" y="8812"/>
                  </a:cubicBezTo>
                  <a:cubicBezTo>
                    <a:pt x="3396" y="8641"/>
                    <a:pt x="3506" y="8495"/>
                    <a:pt x="3628" y="8349"/>
                  </a:cubicBezTo>
                  <a:cubicBezTo>
                    <a:pt x="3713" y="8240"/>
                    <a:pt x="3798" y="8130"/>
                    <a:pt x="3907" y="8033"/>
                  </a:cubicBezTo>
                  <a:lnTo>
                    <a:pt x="4151" y="7789"/>
                  </a:lnTo>
                  <a:lnTo>
                    <a:pt x="3810" y="7838"/>
                  </a:lnTo>
                  <a:cubicBezTo>
                    <a:pt x="3664" y="7862"/>
                    <a:pt x="3518" y="7911"/>
                    <a:pt x="3372" y="7972"/>
                  </a:cubicBezTo>
                  <a:cubicBezTo>
                    <a:pt x="3165" y="8033"/>
                    <a:pt x="2970" y="8130"/>
                    <a:pt x="2788" y="8240"/>
                  </a:cubicBezTo>
                  <a:cubicBezTo>
                    <a:pt x="2228" y="8556"/>
                    <a:pt x="1753" y="8982"/>
                    <a:pt x="1376" y="9493"/>
                  </a:cubicBezTo>
                  <a:cubicBezTo>
                    <a:pt x="816" y="10223"/>
                    <a:pt x="439" y="11063"/>
                    <a:pt x="256" y="11964"/>
                  </a:cubicBezTo>
                  <a:cubicBezTo>
                    <a:pt x="1" y="13168"/>
                    <a:pt x="86" y="14422"/>
                    <a:pt x="500" y="15590"/>
                  </a:cubicBezTo>
                  <a:cubicBezTo>
                    <a:pt x="768" y="16272"/>
                    <a:pt x="1121" y="16917"/>
                    <a:pt x="1571" y="17513"/>
                  </a:cubicBezTo>
                  <a:cubicBezTo>
                    <a:pt x="2045" y="18134"/>
                    <a:pt x="2617" y="18681"/>
                    <a:pt x="3250" y="19144"/>
                  </a:cubicBezTo>
                  <a:cubicBezTo>
                    <a:pt x="4638" y="20142"/>
                    <a:pt x="6268" y="20787"/>
                    <a:pt x="7972" y="20982"/>
                  </a:cubicBezTo>
                  <a:cubicBezTo>
                    <a:pt x="8447" y="21044"/>
                    <a:pt x="8925" y="21074"/>
                    <a:pt x="9402" y="21074"/>
                  </a:cubicBezTo>
                  <a:cubicBezTo>
                    <a:pt x="9856" y="21074"/>
                    <a:pt x="10309" y="21047"/>
                    <a:pt x="10759" y="20994"/>
                  </a:cubicBezTo>
                  <a:cubicBezTo>
                    <a:pt x="11696" y="20884"/>
                    <a:pt x="12621" y="20677"/>
                    <a:pt x="13522" y="20373"/>
                  </a:cubicBezTo>
                  <a:cubicBezTo>
                    <a:pt x="15250" y="19752"/>
                    <a:pt x="16881" y="18900"/>
                    <a:pt x="18365" y="17842"/>
                  </a:cubicBezTo>
                  <a:cubicBezTo>
                    <a:pt x="19753" y="16868"/>
                    <a:pt x="21055" y="15797"/>
                    <a:pt x="22284" y="14641"/>
                  </a:cubicBezTo>
                  <a:cubicBezTo>
                    <a:pt x="24462" y="12596"/>
                    <a:pt x="26397" y="10296"/>
                    <a:pt x="28053" y="7801"/>
                  </a:cubicBezTo>
                  <a:cubicBezTo>
                    <a:pt x="29209" y="6037"/>
                    <a:pt x="30231" y="4175"/>
                    <a:pt x="31071" y="2240"/>
                  </a:cubicBezTo>
                  <a:cubicBezTo>
                    <a:pt x="31375" y="1534"/>
                    <a:pt x="31606" y="974"/>
                    <a:pt x="31740" y="597"/>
                  </a:cubicBezTo>
                  <a:lnTo>
                    <a:pt x="319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11"/>
            <p:cNvSpPr/>
            <p:nvPr/>
          </p:nvSpPr>
          <p:spPr>
            <a:xfrm rot="-3476434" flipH="1">
              <a:off x="173316" y="297335"/>
              <a:ext cx="534301" cy="1234803"/>
            </a:xfrm>
            <a:custGeom>
              <a:avLst/>
              <a:gdLst/>
              <a:ahLst/>
              <a:cxnLst/>
              <a:rect l="l" t="t" r="r" b="b"/>
              <a:pathLst>
                <a:path w="21372" h="49392" extrusionOk="0">
                  <a:moveTo>
                    <a:pt x="16309" y="0"/>
                  </a:moveTo>
                  <a:lnTo>
                    <a:pt x="16309" y="0"/>
                  </a:lnTo>
                  <a:cubicBezTo>
                    <a:pt x="16309" y="0"/>
                    <a:pt x="16321" y="268"/>
                    <a:pt x="16345" y="779"/>
                  </a:cubicBezTo>
                  <a:cubicBezTo>
                    <a:pt x="16369" y="1290"/>
                    <a:pt x="16406" y="2020"/>
                    <a:pt x="16430" y="2957"/>
                  </a:cubicBezTo>
                  <a:cubicBezTo>
                    <a:pt x="16479" y="4831"/>
                    <a:pt x="16503" y="7485"/>
                    <a:pt x="16394" y="10588"/>
                  </a:cubicBezTo>
                  <a:cubicBezTo>
                    <a:pt x="16284" y="13691"/>
                    <a:pt x="15980" y="17257"/>
                    <a:pt x="15493" y="20957"/>
                  </a:cubicBezTo>
                  <a:cubicBezTo>
                    <a:pt x="15262" y="22819"/>
                    <a:pt x="14946" y="24705"/>
                    <a:pt x="14617" y="26603"/>
                  </a:cubicBezTo>
                  <a:cubicBezTo>
                    <a:pt x="14288" y="28502"/>
                    <a:pt x="13911" y="30425"/>
                    <a:pt x="13497" y="32226"/>
                  </a:cubicBezTo>
                  <a:cubicBezTo>
                    <a:pt x="12682" y="35865"/>
                    <a:pt x="11660" y="38773"/>
                    <a:pt x="10321" y="41037"/>
                  </a:cubicBezTo>
                  <a:cubicBezTo>
                    <a:pt x="9189" y="42984"/>
                    <a:pt x="7644" y="44664"/>
                    <a:pt x="5794" y="45941"/>
                  </a:cubicBezTo>
                  <a:cubicBezTo>
                    <a:pt x="4552" y="46818"/>
                    <a:pt x="3153" y="47451"/>
                    <a:pt x="1680" y="47816"/>
                  </a:cubicBezTo>
                  <a:lnTo>
                    <a:pt x="974" y="47974"/>
                  </a:lnTo>
                  <a:cubicBezTo>
                    <a:pt x="768" y="48010"/>
                    <a:pt x="597" y="48023"/>
                    <a:pt x="439" y="48047"/>
                  </a:cubicBezTo>
                  <a:lnTo>
                    <a:pt x="1" y="48120"/>
                  </a:lnTo>
                  <a:cubicBezTo>
                    <a:pt x="1" y="48120"/>
                    <a:pt x="135" y="48193"/>
                    <a:pt x="390" y="48339"/>
                  </a:cubicBezTo>
                  <a:cubicBezTo>
                    <a:pt x="524" y="48412"/>
                    <a:pt x="682" y="48522"/>
                    <a:pt x="889" y="48607"/>
                  </a:cubicBezTo>
                  <a:cubicBezTo>
                    <a:pt x="1096" y="48692"/>
                    <a:pt x="1327" y="48801"/>
                    <a:pt x="1619" y="48899"/>
                  </a:cubicBezTo>
                  <a:cubicBezTo>
                    <a:pt x="1899" y="48996"/>
                    <a:pt x="2228" y="49069"/>
                    <a:pt x="2605" y="49167"/>
                  </a:cubicBezTo>
                  <a:cubicBezTo>
                    <a:pt x="3007" y="49252"/>
                    <a:pt x="3421" y="49313"/>
                    <a:pt x="3847" y="49349"/>
                  </a:cubicBezTo>
                  <a:cubicBezTo>
                    <a:pt x="4156" y="49377"/>
                    <a:pt x="4466" y="49391"/>
                    <a:pt x="4776" y="49391"/>
                  </a:cubicBezTo>
                  <a:cubicBezTo>
                    <a:pt x="5540" y="49391"/>
                    <a:pt x="6303" y="49307"/>
                    <a:pt x="7047" y="49142"/>
                  </a:cubicBezTo>
                  <a:cubicBezTo>
                    <a:pt x="8410" y="48862"/>
                    <a:pt x="9725" y="48388"/>
                    <a:pt x="10942" y="47706"/>
                  </a:cubicBezTo>
                  <a:cubicBezTo>
                    <a:pt x="12439" y="46891"/>
                    <a:pt x="13789" y="45832"/>
                    <a:pt x="14933" y="44566"/>
                  </a:cubicBezTo>
                  <a:cubicBezTo>
                    <a:pt x="16236" y="43118"/>
                    <a:pt x="17319" y="41499"/>
                    <a:pt x="18158" y="39747"/>
                  </a:cubicBezTo>
                  <a:cubicBezTo>
                    <a:pt x="19059" y="37836"/>
                    <a:pt x="19753" y="35828"/>
                    <a:pt x="20215" y="33772"/>
                  </a:cubicBezTo>
                  <a:cubicBezTo>
                    <a:pt x="20678" y="31678"/>
                    <a:pt x="20982" y="29561"/>
                    <a:pt x="21140" y="27431"/>
                  </a:cubicBezTo>
                  <a:cubicBezTo>
                    <a:pt x="21310" y="25362"/>
                    <a:pt x="21371" y="23293"/>
                    <a:pt x="21298" y="21224"/>
                  </a:cubicBezTo>
                  <a:cubicBezTo>
                    <a:pt x="21164" y="17525"/>
                    <a:pt x="20665" y="13849"/>
                    <a:pt x="19814" y="10247"/>
                  </a:cubicBezTo>
                  <a:cubicBezTo>
                    <a:pt x="19217" y="7691"/>
                    <a:pt x="18438" y="5184"/>
                    <a:pt x="17477" y="2750"/>
                  </a:cubicBezTo>
                  <a:cubicBezTo>
                    <a:pt x="17136" y="1862"/>
                    <a:pt x="16832" y="1180"/>
                    <a:pt x="16625" y="706"/>
                  </a:cubicBezTo>
                  <a:lnTo>
                    <a:pt x="163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7" name="Google Shape;127;p11"/>
          <p:cNvSpPr/>
          <p:nvPr/>
        </p:nvSpPr>
        <p:spPr>
          <a:xfrm rot="-5400000">
            <a:off x="10969872" y="733951"/>
            <a:ext cx="1337543" cy="1046288"/>
          </a:xfrm>
          <a:custGeom>
            <a:avLst/>
            <a:gdLst/>
            <a:ahLst/>
            <a:cxnLst/>
            <a:rect l="l" t="t" r="r" b="b"/>
            <a:pathLst>
              <a:path w="47263" h="37063" extrusionOk="0">
                <a:moveTo>
                  <a:pt x="23416" y="1"/>
                </a:moveTo>
                <a:cubicBezTo>
                  <a:pt x="23057" y="1"/>
                  <a:pt x="21510" y="2528"/>
                  <a:pt x="19927" y="6672"/>
                </a:cubicBezTo>
                <a:lnTo>
                  <a:pt x="19309" y="8329"/>
                </a:lnTo>
                <a:cubicBezTo>
                  <a:pt x="19123" y="8911"/>
                  <a:pt x="18925" y="9517"/>
                  <a:pt x="18727" y="10135"/>
                </a:cubicBezTo>
                <a:cubicBezTo>
                  <a:pt x="18319" y="11372"/>
                  <a:pt x="17998" y="12720"/>
                  <a:pt x="17651" y="14106"/>
                </a:cubicBezTo>
                <a:cubicBezTo>
                  <a:pt x="16971" y="17025"/>
                  <a:pt x="16501" y="19981"/>
                  <a:pt x="16229" y="22974"/>
                </a:cubicBezTo>
                <a:cubicBezTo>
                  <a:pt x="16006" y="25448"/>
                  <a:pt x="15944" y="27934"/>
                  <a:pt x="16031" y="30420"/>
                </a:cubicBezTo>
                <a:lnTo>
                  <a:pt x="15400" y="29097"/>
                </a:lnTo>
                <a:cubicBezTo>
                  <a:pt x="15239" y="28788"/>
                  <a:pt x="15103" y="28478"/>
                  <a:pt x="14980" y="28144"/>
                </a:cubicBezTo>
                <a:lnTo>
                  <a:pt x="14584" y="27180"/>
                </a:lnTo>
                <a:cubicBezTo>
                  <a:pt x="14448" y="26858"/>
                  <a:pt x="14312" y="26549"/>
                  <a:pt x="14176" y="26227"/>
                </a:cubicBezTo>
                <a:cubicBezTo>
                  <a:pt x="14052" y="25906"/>
                  <a:pt x="13953" y="25572"/>
                  <a:pt x="13829" y="25250"/>
                </a:cubicBezTo>
                <a:cubicBezTo>
                  <a:pt x="13619" y="24595"/>
                  <a:pt x="13372" y="23951"/>
                  <a:pt x="13161" y="23308"/>
                </a:cubicBezTo>
                <a:cubicBezTo>
                  <a:pt x="12963" y="22653"/>
                  <a:pt x="12790" y="22009"/>
                  <a:pt x="12605" y="21379"/>
                </a:cubicBezTo>
                <a:cubicBezTo>
                  <a:pt x="11949" y="18818"/>
                  <a:pt x="11467" y="16357"/>
                  <a:pt x="11244" y="14217"/>
                </a:cubicBezTo>
                <a:cubicBezTo>
                  <a:pt x="10749" y="9950"/>
                  <a:pt x="10910" y="6969"/>
                  <a:pt x="10502" y="6907"/>
                </a:cubicBezTo>
                <a:cubicBezTo>
                  <a:pt x="10499" y="6906"/>
                  <a:pt x="10495" y="6906"/>
                  <a:pt x="10492" y="6906"/>
                </a:cubicBezTo>
                <a:cubicBezTo>
                  <a:pt x="10306" y="6906"/>
                  <a:pt x="10026" y="7560"/>
                  <a:pt x="9686" y="8750"/>
                </a:cubicBezTo>
                <a:cubicBezTo>
                  <a:pt x="9599" y="9059"/>
                  <a:pt x="9500" y="9393"/>
                  <a:pt x="9414" y="9764"/>
                </a:cubicBezTo>
                <a:cubicBezTo>
                  <a:pt x="9352" y="10135"/>
                  <a:pt x="9277" y="10531"/>
                  <a:pt x="9203" y="10964"/>
                </a:cubicBezTo>
                <a:cubicBezTo>
                  <a:pt x="9129" y="11397"/>
                  <a:pt x="9055" y="11867"/>
                  <a:pt x="8981" y="12362"/>
                </a:cubicBezTo>
                <a:cubicBezTo>
                  <a:pt x="8906" y="12856"/>
                  <a:pt x="8894" y="13363"/>
                  <a:pt x="8845" y="13908"/>
                </a:cubicBezTo>
                <a:cubicBezTo>
                  <a:pt x="8807" y="14440"/>
                  <a:pt x="8783" y="15009"/>
                  <a:pt x="8746" y="15602"/>
                </a:cubicBezTo>
                <a:cubicBezTo>
                  <a:pt x="8758" y="16196"/>
                  <a:pt x="8770" y="16802"/>
                  <a:pt x="8770" y="17420"/>
                </a:cubicBezTo>
                <a:cubicBezTo>
                  <a:pt x="8783" y="17730"/>
                  <a:pt x="8795" y="18051"/>
                  <a:pt x="8795" y="18385"/>
                </a:cubicBezTo>
                <a:cubicBezTo>
                  <a:pt x="8795" y="18707"/>
                  <a:pt x="8845" y="19028"/>
                  <a:pt x="8869" y="19350"/>
                </a:cubicBezTo>
                <a:cubicBezTo>
                  <a:pt x="8944" y="20006"/>
                  <a:pt x="9005" y="20686"/>
                  <a:pt x="9080" y="21366"/>
                </a:cubicBezTo>
                <a:cubicBezTo>
                  <a:pt x="9141" y="22046"/>
                  <a:pt x="9302" y="22727"/>
                  <a:pt x="9426" y="23432"/>
                </a:cubicBezTo>
                <a:cubicBezTo>
                  <a:pt x="9488" y="23778"/>
                  <a:pt x="9550" y="24137"/>
                  <a:pt x="9611" y="24483"/>
                </a:cubicBezTo>
                <a:cubicBezTo>
                  <a:pt x="9698" y="24842"/>
                  <a:pt x="9785" y="25188"/>
                  <a:pt x="9871" y="25535"/>
                </a:cubicBezTo>
                <a:cubicBezTo>
                  <a:pt x="10057" y="26240"/>
                  <a:pt x="10218" y="26957"/>
                  <a:pt x="10440" y="27662"/>
                </a:cubicBezTo>
                <a:cubicBezTo>
                  <a:pt x="10613" y="28194"/>
                  <a:pt x="10799" y="28713"/>
                  <a:pt x="10972" y="29245"/>
                </a:cubicBezTo>
                <a:cubicBezTo>
                  <a:pt x="10279" y="28367"/>
                  <a:pt x="9550" y="27526"/>
                  <a:pt x="8807" y="26771"/>
                </a:cubicBezTo>
                <a:cubicBezTo>
                  <a:pt x="7583" y="25485"/>
                  <a:pt x="6247" y="24310"/>
                  <a:pt x="4837" y="23234"/>
                </a:cubicBezTo>
                <a:cubicBezTo>
                  <a:pt x="2656" y="21596"/>
                  <a:pt x="913" y="20747"/>
                  <a:pt x="384" y="20747"/>
                </a:cubicBezTo>
                <a:cubicBezTo>
                  <a:pt x="310" y="20747"/>
                  <a:pt x="260" y="20764"/>
                  <a:pt x="236" y="20797"/>
                </a:cubicBezTo>
                <a:cubicBezTo>
                  <a:pt x="1" y="21106"/>
                  <a:pt x="1262" y="22566"/>
                  <a:pt x="2994" y="24780"/>
                </a:cubicBezTo>
                <a:lnTo>
                  <a:pt x="3674" y="25634"/>
                </a:lnTo>
                <a:lnTo>
                  <a:pt x="4379" y="26574"/>
                </a:lnTo>
                <a:cubicBezTo>
                  <a:pt x="4862" y="27204"/>
                  <a:pt x="5332" y="27909"/>
                  <a:pt x="5839" y="28602"/>
                </a:cubicBezTo>
                <a:cubicBezTo>
                  <a:pt x="6816" y="30037"/>
                  <a:pt x="7830" y="31571"/>
                  <a:pt x="8746" y="33179"/>
                </a:cubicBezTo>
                <a:cubicBezTo>
                  <a:pt x="9500" y="34465"/>
                  <a:pt x="10205" y="35776"/>
                  <a:pt x="10861" y="37063"/>
                </a:cubicBezTo>
                <a:lnTo>
                  <a:pt x="23737" y="37063"/>
                </a:lnTo>
                <a:cubicBezTo>
                  <a:pt x="24021" y="36753"/>
                  <a:pt x="24294" y="36444"/>
                  <a:pt x="24590" y="36147"/>
                </a:cubicBezTo>
                <a:lnTo>
                  <a:pt x="26198" y="34564"/>
                </a:lnTo>
                <a:cubicBezTo>
                  <a:pt x="26334" y="34428"/>
                  <a:pt x="26458" y="34292"/>
                  <a:pt x="26607" y="34168"/>
                </a:cubicBezTo>
                <a:lnTo>
                  <a:pt x="27027" y="33797"/>
                </a:lnTo>
                <a:lnTo>
                  <a:pt x="27881" y="33043"/>
                </a:lnTo>
                <a:lnTo>
                  <a:pt x="28722" y="32288"/>
                </a:lnTo>
                <a:cubicBezTo>
                  <a:pt x="29006" y="32053"/>
                  <a:pt x="29315" y="31830"/>
                  <a:pt x="29600" y="31595"/>
                </a:cubicBezTo>
                <a:cubicBezTo>
                  <a:pt x="30194" y="31138"/>
                  <a:pt x="30763" y="30655"/>
                  <a:pt x="31356" y="30222"/>
                </a:cubicBezTo>
                <a:lnTo>
                  <a:pt x="33137" y="28973"/>
                </a:lnTo>
                <a:cubicBezTo>
                  <a:pt x="35525" y="27378"/>
                  <a:pt x="37862" y="26017"/>
                  <a:pt x="39978" y="25027"/>
                </a:cubicBezTo>
                <a:cubicBezTo>
                  <a:pt x="44171" y="22987"/>
                  <a:pt x="47263" y="22084"/>
                  <a:pt x="47176" y="21675"/>
                </a:cubicBezTo>
                <a:cubicBezTo>
                  <a:pt x="47146" y="21569"/>
                  <a:pt x="46844" y="21519"/>
                  <a:pt x="46300" y="21519"/>
                </a:cubicBezTo>
                <a:cubicBezTo>
                  <a:pt x="45959" y="21519"/>
                  <a:pt x="45523" y="21538"/>
                  <a:pt x="44999" y="21576"/>
                </a:cubicBezTo>
                <a:cubicBezTo>
                  <a:pt x="44665" y="21601"/>
                  <a:pt x="44294" y="21638"/>
                  <a:pt x="43886" y="21688"/>
                </a:cubicBezTo>
                <a:lnTo>
                  <a:pt x="42587" y="21923"/>
                </a:lnTo>
                <a:lnTo>
                  <a:pt x="41103" y="22220"/>
                </a:lnTo>
                <a:cubicBezTo>
                  <a:pt x="40584" y="22319"/>
                  <a:pt x="40052" y="22504"/>
                  <a:pt x="39483" y="22653"/>
                </a:cubicBezTo>
                <a:lnTo>
                  <a:pt x="37739" y="23184"/>
                </a:lnTo>
                <a:lnTo>
                  <a:pt x="35896" y="23877"/>
                </a:lnTo>
                <a:lnTo>
                  <a:pt x="34943" y="24236"/>
                </a:lnTo>
                <a:cubicBezTo>
                  <a:pt x="34622" y="24360"/>
                  <a:pt x="34312" y="24520"/>
                  <a:pt x="33979" y="24669"/>
                </a:cubicBezTo>
                <a:lnTo>
                  <a:pt x="32012" y="25596"/>
                </a:lnTo>
                <a:cubicBezTo>
                  <a:pt x="31356" y="25943"/>
                  <a:pt x="30713" y="26326"/>
                  <a:pt x="30045" y="26697"/>
                </a:cubicBezTo>
                <a:lnTo>
                  <a:pt x="29043" y="27266"/>
                </a:lnTo>
                <a:lnTo>
                  <a:pt x="28066" y="27909"/>
                </a:lnTo>
                <a:cubicBezTo>
                  <a:pt x="27423" y="28342"/>
                  <a:pt x="26755" y="28763"/>
                  <a:pt x="26124" y="29233"/>
                </a:cubicBezTo>
                <a:lnTo>
                  <a:pt x="25023" y="30099"/>
                </a:lnTo>
                <a:lnTo>
                  <a:pt x="25444" y="29023"/>
                </a:lnTo>
                <a:cubicBezTo>
                  <a:pt x="25592" y="28652"/>
                  <a:pt x="25741" y="28293"/>
                  <a:pt x="25889" y="27922"/>
                </a:cubicBezTo>
                <a:cubicBezTo>
                  <a:pt x="26025" y="27563"/>
                  <a:pt x="26211" y="27217"/>
                  <a:pt x="26372" y="26858"/>
                </a:cubicBezTo>
                <a:cubicBezTo>
                  <a:pt x="26706" y="26153"/>
                  <a:pt x="27015" y="25436"/>
                  <a:pt x="27361" y="24743"/>
                </a:cubicBezTo>
                <a:lnTo>
                  <a:pt x="28412" y="22727"/>
                </a:lnTo>
                <a:cubicBezTo>
                  <a:pt x="29724" y="20315"/>
                  <a:pt x="31195" y="17989"/>
                  <a:pt x="32803" y="15763"/>
                </a:cubicBezTo>
                <a:cubicBezTo>
                  <a:pt x="35648" y="11817"/>
                  <a:pt x="37986" y="9418"/>
                  <a:pt x="37714" y="9108"/>
                </a:cubicBezTo>
                <a:cubicBezTo>
                  <a:pt x="37697" y="9090"/>
                  <a:pt x="37670" y="9081"/>
                  <a:pt x="37632" y="9081"/>
                </a:cubicBezTo>
                <a:cubicBezTo>
                  <a:pt x="37390" y="9081"/>
                  <a:pt x="36727" y="9451"/>
                  <a:pt x="35723" y="10135"/>
                </a:cubicBezTo>
                <a:cubicBezTo>
                  <a:pt x="35426" y="10333"/>
                  <a:pt x="35104" y="10556"/>
                  <a:pt x="34758" y="10803"/>
                </a:cubicBezTo>
                <a:lnTo>
                  <a:pt x="33706" y="11669"/>
                </a:lnTo>
                <a:lnTo>
                  <a:pt x="32519" y="12683"/>
                </a:lnTo>
                <a:cubicBezTo>
                  <a:pt x="32098" y="13042"/>
                  <a:pt x="31703" y="13475"/>
                  <a:pt x="31270" y="13895"/>
                </a:cubicBezTo>
                <a:lnTo>
                  <a:pt x="29934" y="15231"/>
                </a:lnTo>
                <a:lnTo>
                  <a:pt x="28598" y="16765"/>
                </a:lnTo>
                <a:cubicBezTo>
                  <a:pt x="27658" y="17804"/>
                  <a:pt x="26817" y="19016"/>
                  <a:pt x="25889" y="20241"/>
                </a:cubicBezTo>
                <a:cubicBezTo>
                  <a:pt x="25444" y="20859"/>
                  <a:pt x="25036" y="21527"/>
                  <a:pt x="24603" y="22183"/>
                </a:cubicBezTo>
                <a:lnTo>
                  <a:pt x="23960" y="23184"/>
                </a:lnTo>
                <a:cubicBezTo>
                  <a:pt x="23762" y="23531"/>
                  <a:pt x="23564" y="23877"/>
                  <a:pt x="23366" y="24223"/>
                </a:cubicBezTo>
                <a:cubicBezTo>
                  <a:pt x="22982" y="24941"/>
                  <a:pt x="22562" y="25646"/>
                  <a:pt x="22191" y="26376"/>
                </a:cubicBezTo>
                <a:lnTo>
                  <a:pt x="21139" y="28602"/>
                </a:lnTo>
                <a:cubicBezTo>
                  <a:pt x="20892" y="29146"/>
                  <a:pt x="20657" y="29703"/>
                  <a:pt x="20434" y="30260"/>
                </a:cubicBezTo>
                <a:cubicBezTo>
                  <a:pt x="20348" y="28305"/>
                  <a:pt x="20298" y="26289"/>
                  <a:pt x="20348" y="24248"/>
                </a:cubicBezTo>
                <a:cubicBezTo>
                  <a:pt x="20422" y="21255"/>
                  <a:pt x="20595" y="18249"/>
                  <a:pt x="20929" y="15417"/>
                </a:cubicBezTo>
                <a:cubicBezTo>
                  <a:pt x="21251" y="12597"/>
                  <a:pt x="21659" y="9962"/>
                  <a:pt x="22104" y="7698"/>
                </a:cubicBezTo>
                <a:cubicBezTo>
                  <a:pt x="22982" y="3184"/>
                  <a:pt x="23811" y="153"/>
                  <a:pt x="23440" y="5"/>
                </a:cubicBezTo>
                <a:cubicBezTo>
                  <a:pt x="23433" y="2"/>
                  <a:pt x="23425" y="1"/>
                  <a:pt x="23416" y="1"/>
                </a:cubicBezTo>
                <a:close/>
              </a:path>
            </a:pathLst>
          </a:custGeom>
          <a:solidFill>
            <a:srgbClr val="B0BC2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title"/>
          </p:nvPr>
        </p:nvSpPr>
        <p:spPr>
          <a:xfrm>
            <a:off x="965738" y="723433"/>
            <a:ext cx="10230228" cy="9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5"/>
          <p:cNvSpPr/>
          <p:nvPr/>
        </p:nvSpPr>
        <p:spPr>
          <a:xfrm>
            <a:off x="0" y="-5000"/>
            <a:ext cx="12161838" cy="6868000"/>
          </a:xfrm>
          <a:prstGeom prst="frame">
            <a:avLst>
              <a:gd name="adj1" fmla="val 244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8" name="Google Shape;158;p15"/>
          <p:cNvGrpSpPr/>
          <p:nvPr/>
        </p:nvGrpSpPr>
        <p:grpSpPr>
          <a:xfrm rot="4410788">
            <a:off x="147218" y="-745958"/>
            <a:ext cx="1845141" cy="1953667"/>
            <a:chOff x="-224583" y="1"/>
            <a:chExt cx="1383834" cy="1468861"/>
          </a:xfrm>
        </p:grpSpPr>
        <p:sp>
          <p:nvSpPr>
            <p:cNvPr id="159" name="Google Shape;159;p15"/>
            <p:cNvSpPr/>
            <p:nvPr/>
          </p:nvSpPr>
          <p:spPr>
            <a:xfrm rot="-3476434" flipH="1">
              <a:off x="65796" y="148100"/>
              <a:ext cx="889052" cy="974577"/>
            </a:xfrm>
            <a:custGeom>
              <a:avLst/>
              <a:gdLst/>
              <a:ahLst/>
              <a:cxnLst/>
              <a:rect l="l" t="t" r="r" b="b"/>
              <a:pathLst>
                <a:path w="35562" h="38983" extrusionOk="0">
                  <a:moveTo>
                    <a:pt x="35561" y="1"/>
                  </a:moveTo>
                  <a:cubicBezTo>
                    <a:pt x="35561" y="1"/>
                    <a:pt x="35464" y="293"/>
                    <a:pt x="35269" y="816"/>
                  </a:cubicBezTo>
                  <a:lnTo>
                    <a:pt x="34929" y="1790"/>
                  </a:lnTo>
                  <a:cubicBezTo>
                    <a:pt x="34783" y="2167"/>
                    <a:pt x="34612" y="2605"/>
                    <a:pt x="34430" y="3092"/>
                  </a:cubicBezTo>
                  <a:cubicBezTo>
                    <a:pt x="33420" y="5721"/>
                    <a:pt x="32263" y="8289"/>
                    <a:pt x="30973" y="10783"/>
                  </a:cubicBezTo>
                  <a:cubicBezTo>
                    <a:pt x="29221" y="14203"/>
                    <a:pt x="27237" y="17477"/>
                    <a:pt x="25022" y="20605"/>
                  </a:cubicBezTo>
                  <a:cubicBezTo>
                    <a:pt x="23842" y="22284"/>
                    <a:pt x="22540" y="24000"/>
                    <a:pt x="21213" y="25594"/>
                  </a:cubicBezTo>
                  <a:cubicBezTo>
                    <a:pt x="19887" y="27189"/>
                    <a:pt x="18511" y="28637"/>
                    <a:pt x="17063" y="29805"/>
                  </a:cubicBezTo>
                  <a:cubicBezTo>
                    <a:pt x="16382" y="30353"/>
                    <a:pt x="15664" y="30852"/>
                    <a:pt x="14897" y="31290"/>
                  </a:cubicBezTo>
                  <a:cubicBezTo>
                    <a:pt x="14556" y="31497"/>
                    <a:pt x="14203" y="31667"/>
                    <a:pt x="13850" y="31837"/>
                  </a:cubicBezTo>
                  <a:cubicBezTo>
                    <a:pt x="13497" y="31996"/>
                    <a:pt x="13144" y="32130"/>
                    <a:pt x="12779" y="32251"/>
                  </a:cubicBezTo>
                  <a:cubicBezTo>
                    <a:pt x="11684" y="32630"/>
                    <a:pt x="10520" y="32819"/>
                    <a:pt x="9360" y="32819"/>
                  </a:cubicBezTo>
                  <a:cubicBezTo>
                    <a:pt x="9141" y="32819"/>
                    <a:pt x="8921" y="32812"/>
                    <a:pt x="8702" y="32799"/>
                  </a:cubicBezTo>
                  <a:cubicBezTo>
                    <a:pt x="8106" y="32750"/>
                    <a:pt x="7522" y="32629"/>
                    <a:pt x="6950" y="32458"/>
                  </a:cubicBezTo>
                  <a:cubicBezTo>
                    <a:pt x="6439" y="32288"/>
                    <a:pt x="5964" y="32069"/>
                    <a:pt x="5502" y="31801"/>
                  </a:cubicBezTo>
                  <a:cubicBezTo>
                    <a:pt x="4662" y="31229"/>
                    <a:pt x="3968" y="30487"/>
                    <a:pt x="3481" y="29598"/>
                  </a:cubicBezTo>
                  <a:cubicBezTo>
                    <a:pt x="2532" y="27907"/>
                    <a:pt x="2411" y="26178"/>
                    <a:pt x="2654" y="25059"/>
                  </a:cubicBezTo>
                  <a:cubicBezTo>
                    <a:pt x="2678" y="24925"/>
                    <a:pt x="2690" y="24779"/>
                    <a:pt x="2739" y="24657"/>
                  </a:cubicBezTo>
                  <a:lnTo>
                    <a:pt x="2849" y="24316"/>
                  </a:lnTo>
                  <a:cubicBezTo>
                    <a:pt x="2873" y="24207"/>
                    <a:pt x="2909" y="24097"/>
                    <a:pt x="2946" y="24012"/>
                  </a:cubicBezTo>
                  <a:cubicBezTo>
                    <a:pt x="2982" y="23915"/>
                    <a:pt x="3019" y="23842"/>
                    <a:pt x="3056" y="23769"/>
                  </a:cubicBezTo>
                  <a:lnTo>
                    <a:pt x="3250" y="23331"/>
                  </a:lnTo>
                  <a:lnTo>
                    <a:pt x="3250" y="23331"/>
                  </a:lnTo>
                  <a:cubicBezTo>
                    <a:pt x="3250" y="23331"/>
                    <a:pt x="3116" y="23404"/>
                    <a:pt x="2824" y="23574"/>
                  </a:cubicBezTo>
                  <a:lnTo>
                    <a:pt x="2581" y="23720"/>
                  </a:lnTo>
                  <a:cubicBezTo>
                    <a:pt x="2496" y="23793"/>
                    <a:pt x="2411" y="23866"/>
                    <a:pt x="2313" y="23939"/>
                  </a:cubicBezTo>
                  <a:lnTo>
                    <a:pt x="2009" y="24219"/>
                  </a:lnTo>
                  <a:cubicBezTo>
                    <a:pt x="1899" y="24329"/>
                    <a:pt x="1790" y="24450"/>
                    <a:pt x="1692" y="24572"/>
                  </a:cubicBezTo>
                  <a:cubicBezTo>
                    <a:pt x="1120" y="25241"/>
                    <a:pt x="707" y="26032"/>
                    <a:pt x="463" y="26872"/>
                  </a:cubicBezTo>
                  <a:cubicBezTo>
                    <a:pt x="98" y="28077"/>
                    <a:pt x="1" y="29355"/>
                    <a:pt x="196" y="30596"/>
                  </a:cubicBezTo>
                  <a:cubicBezTo>
                    <a:pt x="439" y="32288"/>
                    <a:pt x="1145" y="33870"/>
                    <a:pt x="2228" y="35172"/>
                  </a:cubicBezTo>
                  <a:cubicBezTo>
                    <a:pt x="2897" y="35939"/>
                    <a:pt x="3676" y="36608"/>
                    <a:pt x="4528" y="37156"/>
                  </a:cubicBezTo>
                  <a:cubicBezTo>
                    <a:pt x="5453" y="37728"/>
                    <a:pt x="6451" y="38166"/>
                    <a:pt x="7498" y="38470"/>
                  </a:cubicBezTo>
                  <a:cubicBezTo>
                    <a:pt x="8658" y="38811"/>
                    <a:pt x="9892" y="38982"/>
                    <a:pt x="11165" y="38982"/>
                  </a:cubicBezTo>
                  <a:cubicBezTo>
                    <a:pt x="12255" y="38982"/>
                    <a:pt x="13372" y="38857"/>
                    <a:pt x="14495" y="38604"/>
                  </a:cubicBezTo>
                  <a:cubicBezTo>
                    <a:pt x="15116" y="38470"/>
                    <a:pt x="15724" y="38288"/>
                    <a:pt x="16321" y="38068"/>
                  </a:cubicBezTo>
                  <a:cubicBezTo>
                    <a:pt x="16929" y="37849"/>
                    <a:pt x="17526" y="37594"/>
                    <a:pt x="18110" y="37290"/>
                  </a:cubicBezTo>
                  <a:cubicBezTo>
                    <a:pt x="19266" y="36693"/>
                    <a:pt x="20373" y="35987"/>
                    <a:pt x="21383" y="35160"/>
                  </a:cubicBezTo>
                  <a:cubicBezTo>
                    <a:pt x="23440" y="33505"/>
                    <a:pt x="25083" y="31558"/>
                    <a:pt x="26470" y="29574"/>
                  </a:cubicBezTo>
                  <a:cubicBezTo>
                    <a:pt x="27785" y="27663"/>
                    <a:pt x="28977" y="25655"/>
                    <a:pt x="30012" y="23574"/>
                  </a:cubicBezTo>
                  <a:cubicBezTo>
                    <a:pt x="31862" y="19887"/>
                    <a:pt x="33273" y="15980"/>
                    <a:pt x="34211" y="11964"/>
                  </a:cubicBezTo>
                  <a:cubicBezTo>
                    <a:pt x="34880" y="9128"/>
                    <a:pt x="35306" y="6232"/>
                    <a:pt x="35488" y="3323"/>
                  </a:cubicBezTo>
                  <a:cubicBezTo>
                    <a:pt x="35513" y="2788"/>
                    <a:pt x="35549" y="2325"/>
                    <a:pt x="35549" y="1912"/>
                  </a:cubicBezTo>
                  <a:cubicBezTo>
                    <a:pt x="35561" y="1498"/>
                    <a:pt x="35561" y="1157"/>
                    <a:pt x="35561" y="877"/>
                  </a:cubicBezTo>
                  <a:lnTo>
                    <a:pt x="355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15"/>
            <p:cNvSpPr/>
            <p:nvPr/>
          </p:nvSpPr>
          <p:spPr>
            <a:xfrm rot="-3476434" flipH="1">
              <a:off x="-84162" y="310862"/>
              <a:ext cx="799002" cy="526876"/>
            </a:xfrm>
            <a:custGeom>
              <a:avLst/>
              <a:gdLst/>
              <a:ahLst/>
              <a:cxnLst/>
              <a:rect l="l" t="t" r="r" b="b"/>
              <a:pathLst>
                <a:path w="31960" h="21075" extrusionOk="0">
                  <a:moveTo>
                    <a:pt x="31959" y="1"/>
                  </a:moveTo>
                  <a:lnTo>
                    <a:pt x="31558" y="487"/>
                  </a:lnTo>
                  <a:cubicBezTo>
                    <a:pt x="31302" y="804"/>
                    <a:pt x="30913" y="1254"/>
                    <a:pt x="30414" y="1814"/>
                  </a:cubicBezTo>
                  <a:cubicBezTo>
                    <a:pt x="29075" y="3347"/>
                    <a:pt x="27639" y="4808"/>
                    <a:pt x="26142" y="6183"/>
                  </a:cubicBezTo>
                  <a:cubicBezTo>
                    <a:pt x="24097" y="8069"/>
                    <a:pt x="21919" y="9810"/>
                    <a:pt x="19631" y="11379"/>
                  </a:cubicBezTo>
                  <a:cubicBezTo>
                    <a:pt x="18414" y="12219"/>
                    <a:pt x="17100" y="13059"/>
                    <a:pt x="15797" y="13813"/>
                  </a:cubicBezTo>
                  <a:cubicBezTo>
                    <a:pt x="14568" y="14544"/>
                    <a:pt x="13266" y="15152"/>
                    <a:pt x="11927" y="15639"/>
                  </a:cubicBezTo>
                  <a:cubicBezTo>
                    <a:pt x="11319" y="15846"/>
                    <a:pt x="10698" y="16004"/>
                    <a:pt x="10078" y="16114"/>
                  </a:cubicBezTo>
                  <a:cubicBezTo>
                    <a:pt x="9597" y="16199"/>
                    <a:pt x="9108" y="16237"/>
                    <a:pt x="8617" y="16237"/>
                  </a:cubicBezTo>
                  <a:cubicBezTo>
                    <a:pt x="8548" y="16237"/>
                    <a:pt x="8479" y="16237"/>
                    <a:pt x="8410" y="16235"/>
                  </a:cubicBezTo>
                  <a:cubicBezTo>
                    <a:pt x="7400" y="16211"/>
                    <a:pt x="6402" y="15992"/>
                    <a:pt x="5490" y="15578"/>
                  </a:cubicBezTo>
                  <a:cubicBezTo>
                    <a:pt x="5100" y="15396"/>
                    <a:pt x="4723" y="15176"/>
                    <a:pt x="4382" y="14921"/>
                  </a:cubicBezTo>
                  <a:cubicBezTo>
                    <a:pt x="4078" y="14677"/>
                    <a:pt x="3810" y="14398"/>
                    <a:pt x="3567" y="14106"/>
                  </a:cubicBezTo>
                  <a:cubicBezTo>
                    <a:pt x="3129" y="13509"/>
                    <a:pt x="2849" y="12828"/>
                    <a:pt x="2739" y="12110"/>
                  </a:cubicBezTo>
                  <a:cubicBezTo>
                    <a:pt x="2520" y="10710"/>
                    <a:pt x="2873" y="9505"/>
                    <a:pt x="3311" y="8812"/>
                  </a:cubicBezTo>
                  <a:cubicBezTo>
                    <a:pt x="3396" y="8641"/>
                    <a:pt x="3506" y="8495"/>
                    <a:pt x="3628" y="8349"/>
                  </a:cubicBezTo>
                  <a:cubicBezTo>
                    <a:pt x="3713" y="8240"/>
                    <a:pt x="3798" y="8130"/>
                    <a:pt x="3907" y="8033"/>
                  </a:cubicBezTo>
                  <a:lnTo>
                    <a:pt x="4151" y="7789"/>
                  </a:lnTo>
                  <a:lnTo>
                    <a:pt x="3810" y="7838"/>
                  </a:lnTo>
                  <a:cubicBezTo>
                    <a:pt x="3664" y="7862"/>
                    <a:pt x="3518" y="7911"/>
                    <a:pt x="3372" y="7972"/>
                  </a:cubicBezTo>
                  <a:cubicBezTo>
                    <a:pt x="3165" y="8033"/>
                    <a:pt x="2970" y="8130"/>
                    <a:pt x="2788" y="8240"/>
                  </a:cubicBezTo>
                  <a:cubicBezTo>
                    <a:pt x="2228" y="8556"/>
                    <a:pt x="1753" y="8982"/>
                    <a:pt x="1376" y="9493"/>
                  </a:cubicBezTo>
                  <a:cubicBezTo>
                    <a:pt x="816" y="10223"/>
                    <a:pt x="439" y="11063"/>
                    <a:pt x="256" y="11964"/>
                  </a:cubicBezTo>
                  <a:cubicBezTo>
                    <a:pt x="1" y="13168"/>
                    <a:pt x="86" y="14422"/>
                    <a:pt x="500" y="15590"/>
                  </a:cubicBezTo>
                  <a:cubicBezTo>
                    <a:pt x="768" y="16272"/>
                    <a:pt x="1121" y="16917"/>
                    <a:pt x="1571" y="17513"/>
                  </a:cubicBezTo>
                  <a:cubicBezTo>
                    <a:pt x="2045" y="18134"/>
                    <a:pt x="2617" y="18681"/>
                    <a:pt x="3250" y="19144"/>
                  </a:cubicBezTo>
                  <a:cubicBezTo>
                    <a:pt x="4638" y="20142"/>
                    <a:pt x="6268" y="20787"/>
                    <a:pt x="7972" y="20982"/>
                  </a:cubicBezTo>
                  <a:cubicBezTo>
                    <a:pt x="8447" y="21044"/>
                    <a:pt x="8925" y="21074"/>
                    <a:pt x="9402" y="21074"/>
                  </a:cubicBezTo>
                  <a:cubicBezTo>
                    <a:pt x="9856" y="21074"/>
                    <a:pt x="10309" y="21047"/>
                    <a:pt x="10759" y="20994"/>
                  </a:cubicBezTo>
                  <a:cubicBezTo>
                    <a:pt x="11696" y="20884"/>
                    <a:pt x="12621" y="20677"/>
                    <a:pt x="13522" y="20373"/>
                  </a:cubicBezTo>
                  <a:cubicBezTo>
                    <a:pt x="15250" y="19752"/>
                    <a:pt x="16881" y="18900"/>
                    <a:pt x="18365" y="17842"/>
                  </a:cubicBezTo>
                  <a:cubicBezTo>
                    <a:pt x="19753" y="16868"/>
                    <a:pt x="21055" y="15797"/>
                    <a:pt x="22284" y="14641"/>
                  </a:cubicBezTo>
                  <a:cubicBezTo>
                    <a:pt x="24462" y="12596"/>
                    <a:pt x="26397" y="10296"/>
                    <a:pt x="28053" y="7801"/>
                  </a:cubicBezTo>
                  <a:cubicBezTo>
                    <a:pt x="29209" y="6037"/>
                    <a:pt x="30231" y="4175"/>
                    <a:pt x="31071" y="2240"/>
                  </a:cubicBezTo>
                  <a:cubicBezTo>
                    <a:pt x="31375" y="1534"/>
                    <a:pt x="31606" y="974"/>
                    <a:pt x="31740" y="597"/>
                  </a:cubicBezTo>
                  <a:lnTo>
                    <a:pt x="319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15"/>
            <p:cNvSpPr/>
            <p:nvPr/>
          </p:nvSpPr>
          <p:spPr>
            <a:xfrm rot="-3476434" flipH="1">
              <a:off x="173316" y="297335"/>
              <a:ext cx="534301" cy="1234803"/>
            </a:xfrm>
            <a:custGeom>
              <a:avLst/>
              <a:gdLst/>
              <a:ahLst/>
              <a:cxnLst/>
              <a:rect l="l" t="t" r="r" b="b"/>
              <a:pathLst>
                <a:path w="21372" h="49392" extrusionOk="0">
                  <a:moveTo>
                    <a:pt x="16309" y="0"/>
                  </a:moveTo>
                  <a:lnTo>
                    <a:pt x="16309" y="0"/>
                  </a:lnTo>
                  <a:cubicBezTo>
                    <a:pt x="16309" y="0"/>
                    <a:pt x="16321" y="268"/>
                    <a:pt x="16345" y="779"/>
                  </a:cubicBezTo>
                  <a:cubicBezTo>
                    <a:pt x="16369" y="1290"/>
                    <a:pt x="16406" y="2020"/>
                    <a:pt x="16430" y="2957"/>
                  </a:cubicBezTo>
                  <a:cubicBezTo>
                    <a:pt x="16479" y="4831"/>
                    <a:pt x="16503" y="7485"/>
                    <a:pt x="16394" y="10588"/>
                  </a:cubicBezTo>
                  <a:cubicBezTo>
                    <a:pt x="16284" y="13691"/>
                    <a:pt x="15980" y="17257"/>
                    <a:pt x="15493" y="20957"/>
                  </a:cubicBezTo>
                  <a:cubicBezTo>
                    <a:pt x="15262" y="22819"/>
                    <a:pt x="14946" y="24705"/>
                    <a:pt x="14617" y="26603"/>
                  </a:cubicBezTo>
                  <a:cubicBezTo>
                    <a:pt x="14288" y="28502"/>
                    <a:pt x="13911" y="30425"/>
                    <a:pt x="13497" y="32226"/>
                  </a:cubicBezTo>
                  <a:cubicBezTo>
                    <a:pt x="12682" y="35865"/>
                    <a:pt x="11660" y="38773"/>
                    <a:pt x="10321" y="41037"/>
                  </a:cubicBezTo>
                  <a:cubicBezTo>
                    <a:pt x="9189" y="42984"/>
                    <a:pt x="7644" y="44664"/>
                    <a:pt x="5794" y="45941"/>
                  </a:cubicBezTo>
                  <a:cubicBezTo>
                    <a:pt x="4552" y="46818"/>
                    <a:pt x="3153" y="47451"/>
                    <a:pt x="1680" y="47816"/>
                  </a:cubicBezTo>
                  <a:lnTo>
                    <a:pt x="974" y="47974"/>
                  </a:lnTo>
                  <a:cubicBezTo>
                    <a:pt x="768" y="48010"/>
                    <a:pt x="597" y="48023"/>
                    <a:pt x="439" y="48047"/>
                  </a:cubicBezTo>
                  <a:lnTo>
                    <a:pt x="1" y="48120"/>
                  </a:lnTo>
                  <a:cubicBezTo>
                    <a:pt x="1" y="48120"/>
                    <a:pt x="135" y="48193"/>
                    <a:pt x="390" y="48339"/>
                  </a:cubicBezTo>
                  <a:cubicBezTo>
                    <a:pt x="524" y="48412"/>
                    <a:pt x="682" y="48522"/>
                    <a:pt x="889" y="48607"/>
                  </a:cubicBezTo>
                  <a:cubicBezTo>
                    <a:pt x="1096" y="48692"/>
                    <a:pt x="1327" y="48801"/>
                    <a:pt x="1619" y="48899"/>
                  </a:cubicBezTo>
                  <a:cubicBezTo>
                    <a:pt x="1899" y="48996"/>
                    <a:pt x="2228" y="49069"/>
                    <a:pt x="2605" y="49167"/>
                  </a:cubicBezTo>
                  <a:cubicBezTo>
                    <a:pt x="3007" y="49252"/>
                    <a:pt x="3421" y="49313"/>
                    <a:pt x="3847" y="49349"/>
                  </a:cubicBezTo>
                  <a:cubicBezTo>
                    <a:pt x="4156" y="49377"/>
                    <a:pt x="4466" y="49391"/>
                    <a:pt x="4776" y="49391"/>
                  </a:cubicBezTo>
                  <a:cubicBezTo>
                    <a:pt x="5540" y="49391"/>
                    <a:pt x="6303" y="49307"/>
                    <a:pt x="7047" y="49142"/>
                  </a:cubicBezTo>
                  <a:cubicBezTo>
                    <a:pt x="8410" y="48862"/>
                    <a:pt x="9725" y="48388"/>
                    <a:pt x="10942" y="47706"/>
                  </a:cubicBezTo>
                  <a:cubicBezTo>
                    <a:pt x="12439" y="46891"/>
                    <a:pt x="13789" y="45832"/>
                    <a:pt x="14933" y="44566"/>
                  </a:cubicBezTo>
                  <a:cubicBezTo>
                    <a:pt x="16236" y="43118"/>
                    <a:pt x="17319" y="41499"/>
                    <a:pt x="18158" y="39747"/>
                  </a:cubicBezTo>
                  <a:cubicBezTo>
                    <a:pt x="19059" y="37836"/>
                    <a:pt x="19753" y="35828"/>
                    <a:pt x="20215" y="33772"/>
                  </a:cubicBezTo>
                  <a:cubicBezTo>
                    <a:pt x="20678" y="31678"/>
                    <a:pt x="20982" y="29561"/>
                    <a:pt x="21140" y="27431"/>
                  </a:cubicBezTo>
                  <a:cubicBezTo>
                    <a:pt x="21310" y="25362"/>
                    <a:pt x="21371" y="23293"/>
                    <a:pt x="21298" y="21224"/>
                  </a:cubicBezTo>
                  <a:cubicBezTo>
                    <a:pt x="21164" y="17525"/>
                    <a:pt x="20665" y="13849"/>
                    <a:pt x="19814" y="10247"/>
                  </a:cubicBezTo>
                  <a:cubicBezTo>
                    <a:pt x="19217" y="7691"/>
                    <a:pt x="18438" y="5184"/>
                    <a:pt x="17477" y="2750"/>
                  </a:cubicBezTo>
                  <a:cubicBezTo>
                    <a:pt x="17136" y="1862"/>
                    <a:pt x="16832" y="1180"/>
                    <a:pt x="16625" y="706"/>
                  </a:cubicBezTo>
                  <a:lnTo>
                    <a:pt x="163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62" name="Google Shape;162;p15"/>
          <p:cNvSpPr/>
          <p:nvPr/>
        </p:nvSpPr>
        <p:spPr>
          <a:xfrm rot="-5400000">
            <a:off x="10904595" y="1031609"/>
            <a:ext cx="1575433" cy="1232377"/>
          </a:xfrm>
          <a:custGeom>
            <a:avLst/>
            <a:gdLst/>
            <a:ahLst/>
            <a:cxnLst/>
            <a:rect l="l" t="t" r="r" b="b"/>
            <a:pathLst>
              <a:path w="47263" h="37063" extrusionOk="0">
                <a:moveTo>
                  <a:pt x="23416" y="1"/>
                </a:moveTo>
                <a:cubicBezTo>
                  <a:pt x="23057" y="1"/>
                  <a:pt x="21510" y="2528"/>
                  <a:pt x="19927" y="6672"/>
                </a:cubicBezTo>
                <a:lnTo>
                  <a:pt x="19309" y="8329"/>
                </a:lnTo>
                <a:cubicBezTo>
                  <a:pt x="19123" y="8911"/>
                  <a:pt x="18925" y="9517"/>
                  <a:pt x="18727" y="10135"/>
                </a:cubicBezTo>
                <a:cubicBezTo>
                  <a:pt x="18319" y="11372"/>
                  <a:pt x="17998" y="12720"/>
                  <a:pt x="17651" y="14106"/>
                </a:cubicBezTo>
                <a:cubicBezTo>
                  <a:pt x="16971" y="17025"/>
                  <a:pt x="16501" y="19981"/>
                  <a:pt x="16229" y="22974"/>
                </a:cubicBezTo>
                <a:cubicBezTo>
                  <a:pt x="16006" y="25448"/>
                  <a:pt x="15944" y="27934"/>
                  <a:pt x="16031" y="30420"/>
                </a:cubicBezTo>
                <a:lnTo>
                  <a:pt x="15400" y="29097"/>
                </a:lnTo>
                <a:cubicBezTo>
                  <a:pt x="15239" y="28788"/>
                  <a:pt x="15103" y="28478"/>
                  <a:pt x="14980" y="28144"/>
                </a:cubicBezTo>
                <a:lnTo>
                  <a:pt x="14584" y="27180"/>
                </a:lnTo>
                <a:cubicBezTo>
                  <a:pt x="14448" y="26858"/>
                  <a:pt x="14312" y="26549"/>
                  <a:pt x="14176" y="26227"/>
                </a:cubicBezTo>
                <a:cubicBezTo>
                  <a:pt x="14052" y="25906"/>
                  <a:pt x="13953" y="25572"/>
                  <a:pt x="13829" y="25250"/>
                </a:cubicBezTo>
                <a:cubicBezTo>
                  <a:pt x="13619" y="24595"/>
                  <a:pt x="13372" y="23951"/>
                  <a:pt x="13161" y="23308"/>
                </a:cubicBezTo>
                <a:cubicBezTo>
                  <a:pt x="12963" y="22653"/>
                  <a:pt x="12790" y="22009"/>
                  <a:pt x="12605" y="21379"/>
                </a:cubicBezTo>
                <a:cubicBezTo>
                  <a:pt x="11949" y="18818"/>
                  <a:pt x="11467" y="16357"/>
                  <a:pt x="11244" y="14217"/>
                </a:cubicBezTo>
                <a:cubicBezTo>
                  <a:pt x="10749" y="9950"/>
                  <a:pt x="10910" y="6969"/>
                  <a:pt x="10502" y="6907"/>
                </a:cubicBezTo>
                <a:cubicBezTo>
                  <a:pt x="10499" y="6906"/>
                  <a:pt x="10495" y="6906"/>
                  <a:pt x="10492" y="6906"/>
                </a:cubicBezTo>
                <a:cubicBezTo>
                  <a:pt x="10306" y="6906"/>
                  <a:pt x="10026" y="7560"/>
                  <a:pt x="9686" y="8750"/>
                </a:cubicBezTo>
                <a:cubicBezTo>
                  <a:pt x="9599" y="9059"/>
                  <a:pt x="9500" y="9393"/>
                  <a:pt x="9414" y="9764"/>
                </a:cubicBezTo>
                <a:cubicBezTo>
                  <a:pt x="9352" y="10135"/>
                  <a:pt x="9277" y="10531"/>
                  <a:pt x="9203" y="10964"/>
                </a:cubicBezTo>
                <a:cubicBezTo>
                  <a:pt x="9129" y="11397"/>
                  <a:pt x="9055" y="11867"/>
                  <a:pt x="8981" y="12362"/>
                </a:cubicBezTo>
                <a:cubicBezTo>
                  <a:pt x="8906" y="12856"/>
                  <a:pt x="8894" y="13363"/>
                  <a:pt x="8845" y="13908"/>
                </a:cubicBezTo>
                <a:cubicBezTo>
                  <a:pt x="8807" y="14440"/>
                  <a:pt x="8783" y="15009"/>
                  <a:pt x="8746" y="15602"/>
                </a:cubicBezTo>
                <a:cubicBezTo>
                  <a:pt x="8758" y="16196"/>
                  <a:pt x="8770" y="16802"/>
                  <a:pt x="8770" y="17420"/>
                </a:cubicBezTo>
                <a:cubicBezTo>
                  <a:pt x="8783" y="17730"/>
                  <a:pt x="8795" y="18051"/>
                  <a:pt x="8795" y="18385"/>
                </a:cubicBezTo>
                <a:cubicBezTo>
                  <a:pt x="8795" y="18707"/>
                  <a:pt x="8845" y="19028"/>
                  <a:pt x="8869" y="19350"/>
                </a:cubicBezTo>
                <a:cubicBezTo>
                  <a:pt x="8944" y="20006"/>
                  <a:pt x="9005" y="20686"/>
                  <a:pt x="9080" y="21366"/>
                </a:cubicBezTo>
                <a:cubicBezTo>
                  <a:pt x="9141" y="22046"/>
                  <a:pt x="9302" y="22727"/>
                  <a:pt x="9426" y="23432"/>
                </a:cubicBezTo>
                <a:cubicBezTo>
                  <a:pt x="9488" y="23778"/>
                  <a:pt x="9550" y="24137"/>
                  <a:pt x="9611" y="24483"/>
                </a:cubicBezTo>
                <a:cubicBezTo>
                  <a:pt x="9698" y="24842"/>
                  <a:pt x="9785" y="25188"/>
                  <a:pt x="9871" y="25535"/>
                </a:cubicBezTo>
                <a:cubicBezTo>
                  <a:pt x="10057" y="26240"/>
                  <a:pt x="10218" y="26957"/>
                  <a:pt x="10440" y="27662"/>
                </a:cubicBezTo>
                <a:cubicBezTo>
                  <a:pt x="10613" y="28194"/>
                  <a:pt x="10799" y="28713"/>
                  <a:pt x="10972" y="29245"/>
                </a:cubicBezTo>
                <a:cubicBezTo>
                  <a:pt x="10279" y="28367"/>
                  <a:pt x="9550" y="27526"/>
                  <a:pt x="8807" y="26771"/>
                </a:cubicBezTo>
                <a:cubicBezTo>
                  <a:pt x="7583" y="25485"/>
                  <a:pt x="6247" y="24310"/>
                  <a:pt x="4837" y="23234"/>
                </a:cubicBezTo>
                <a:cubicBezTo>
                  <a:pt x="2656" y="21596"/>
                  <a:pt x="913" y="20747"/>
                  <a:pt x="384" y="20747"/>
                </a:cubicBezTo>
                <a:cubicBezTo>
                  <a:pt x="310" y="20747"/>
                  <a:pt x="260" y="20764"/>
                  <a:pt x="236" y="20797"/>
                </a:cubicBezTo>
                <a:cubicBezTo>
                  <a:pt x="1" y="21106"/>
                  <a:pt x="1262" y="22566"/>
                  <a:pt x="2994" y="24780"/>
                </a:cubicBezTo>
                <a:lnTo>
                  <a:pt x="3674" y="25634"/>
                </a:lnTo>
                <a:lnTo>
                  <a:pt x="4379" y="26574"/>
                </a:lnTo>
                <a:cubicBezTo>
                  <a:pt x="4862" y="27204"/>
                  <a:pt x="5332" y="27909"/>
                  <a:pt x="5839" y="28602"/>
                </a:cubicBezTo>
                <a:cubicBezTo>
                  <a:pt x="6816" y="30037"/>
                  <a:pt x="7830" y="31571"/>
                  <a:pt x="8746" y="33179"/>
                </a:cubicBezTo>
                <a:cubicBezTo>
                  <a:pt x="9500" y="34465"/>
                  <a:pt x="10205" y="35776"/>
                  <a:pt x="10861" y="37063"/>
                </a:cubicBezTo>
                <a:lnTo>
                  <a:pt x="23737" y="37063"/>
                </a:lnTo>
                <a:cubicBezTo>
                  <a:pt x="24021" y="36753"/>
                  <a:pt x="24294" y="36444"/>
                  <a:pt x="24590" y="36147"/>
                </a:cubicBezTo>
                <a:lnTo>
                  <a:pt x="26198" y="34564"/>
                </a:lnTo>
                <a:cubicBezTo>
                  <a:pt x="26334" y="34428"/>
                  <a:pt x="26458" y="34292"/>
                  <a:pt x="26607" y="34168"/>
                </a:cubicBezTo>
                <a:lnTo>
                  <a:pt x="27027" y="33797"/>
                </a:lnTo>
                <a:lnTo>
                  <a:pt x="27881" y="33043"/>
                </a:lnTo>
                <a:lnTo>
                  <a:pt x="28722" y="32288"/>
                </a:lnTo>
                <a:cubicBezTo>
                  <a:pt x="29006" y="32053"/>
                  <a:pt x="29315" y="31830"/>
                  <a:pt x="29600" y="31595"/>
                </a:cubicBezTo>
                <a:cubicBezTo>
                  <a:pt x="30194" y="31138"/>
                  <a:pt x="30763" y="30655"/>
                  <a:pt x="31356" y="30222"/>
                </a:cubicBezTo>
                <a:lnTo>
                  <a:pt x="33137" y="28973"/>
                </a:lnTo>
                <a:cubicBezTo>
                  <a:pt x="35525" y="27378"/>
                  <a:pt x="37862" y="26017"/>
                  <a:pt x="39978" y="25027"/>
                </a:cubicBezTo>
                <a:cubicBezTo>
                  <a:pt x="44171" y="22987"/>
                  <a:pt x="47263" y="22084"/>
                  <a:pt x="47176" y="21675"/>
                </a:cubicBezTo>
                <a:cubicBezTo>
                  <a:pt x="47146" y="21569"/>
                  <a:pt x="46844" y="21519"/>
                  <a:pt x="46300" y="21519"/>
                </a:cubicBezTo>
                <a:cubicBezTo>
                  <a:pt x="45959" y="21519"/>
                  <a:pt x="45523" y="21538"/>
                  <a:pt x="44999" y="21576"/>
                </a:cubicBezTo>
                <a:cubicBezTo>
                  <a:pt x="44665" y="21601"/>
                  <a:pt x="44294" y="21638"/>
                  <a:pt x="43886" y="21688"/>
                </a:cubicBezTo>
                <a:lnTo>
                  <a:pt x="42587" y="21923"/>
                </a:lnTo>
                <a:lnTo>
                  <a:pt x="41103" y="22220"/>
                </a:lnTo>
                <a:cubicBezTo>
                  <a:pt x="40584" y="22319"/>
                  <a:pt x="40052" y="22504"/>
                  <a:pt x="39483" y="22653"/>
                </a:cubicBezTo>
                <a:lnTo>
                  <a:pt x="37739" y="23184"/>
                </a:lnTo>
                <a:lnTo>
                  <a:pt x="35896" y="23877"/>
                </a:lnTo>
                <a:lnTo>
                  <a:pt x="34943" y="24236"/>
                </a:lnTo>
                <a:cubicBezTo>
                  <a:pt x="34622" y="24360"/>
                  <a:pt x="34312" y="24520"/>
                  <a:pt x="33979" y="24669"/>
                </a:cubicBezTo>
                <a:lnTo>
                  <a:pt x="32012" y="25596"/>
                </a:lnTo>
                <a:cubicBezTo>
                  <a:pt x="31356" y="25943"/>
                  <a:pt x="30713" y="26326"/>
                  <a:pt x="30045" y="26697"/>
                </a:cubicBezTo>
                <a:lnTo>
                  <a:pt x="29043" y="27266"/>
                </a:lnTo>
                <a:lnTo>
                  <a:pt x="28066" y="27909"/>
                </a:lnTo>
                <a:cubicBezTo>
                  <a:pt x="27423" y="28342"/>
                  <a:pt x="26755" y="28763"/>
                  <a:pt x="26124" y="29233"/>
                </a:cubicBezTo>
                <a:lnTo>
                  <a:pt x="25023" y="30099"/>
                </a:lnTo>
                <a:lnTo>
                  <a:pt x="25444" y="29023"/>
                </a:lnTo>
                <a:cubicBezTo>
                  <a:pt x="25592" y="28652"/>
                  <a:pt x="25741" y="28293"/>
                  <a:pt x="25889" y="27922"/>
                </a:cubicBezTo>
                <a:cubicBezTo>
                  <a:pt x="26025" y="27563"/>
                  <a:pt x="26211" y="27217"/>
                  <a:pt x="26372" y="26858"/>
                </a:cubicBezTo>
                <a:cubicBezTo>
                  <a:pt x="26706" y="26153"/>
                  <a:pt x="27015" y="25436"/>
                  <a:pt x="27361" y="24743"/>
                </a:cubicBezTo>
                <a:lnTo>
                  <a:pt x="28412" y="22727"/>
                </a:lnTo>
                <a:cubicBezTo>
                  <a:pt x="29724" y="20315"/>
                  <a:pt x="31195" y="17989"/>
                  <a:pt x="32803" y="15763"/>
                </a:cubicBezTo>
                <a:cubicBezTo>
                  <a:pt x="35648" y="11817"/>
                  <a:pt x="37986" y="9418"/>
                  <a:pt x="37714" y="9108"/>
                </a:cubicBezTo>
                <a:cubicBezTo>
                  <a:pt x="37697" y="9090"/>
                  <a:pt x="37670" y="9081"/>
                  <a:pt x="37632" y="9081"/>
                </a:cubicBezTo>
                <a:cubicBezTo>
                  <a:pt x="37390" y="9081"/>
                  <a:pt x="36727" y="9451"/>
                  <a:pt x="35723" y="10135"/>
                </a:cubicBezTo>
                <a:cubicBezTo>
                  <a:pt x="35426" y="10333"/>
                  <a:pt x="35104" y="10556"/>
                  <a:pt x="34758" y="10803"/>
                </a:cubicBezTo>
                <a:lnTo>
                  <a:pt x="33706" y="11669"/>
                </a:lnTo>
                <a:lnTo>
                  <a:pt x="32519" y="12683"/>
                </a:lnTo>
                <a:cubicBezTo>
                  <a:pt x="32098" y="13042"/>
                  <a:pt x="31703" y="13475"/>
                  <a:pt x="31270" y="13895"/>
                </a:cubicBezTo>
                <a:lnTo>
                  <a:pt x="29934" y="15231"/>
                </a:lnTo>
                <a:lnTo>
                  <a:pt x="28598" y="16765"/>
                </a:lnTo>
                <a:cubicBezTo>
                  <a:pt x="27658" y="17804"/>
                  <a:pt x="26817" y="19016"/>
                  <a:pt x="25889" y="20241"/>
                </a:cubicBezTo>
                <a:cubicBezTo>
                  <a:pt x="25444" y="20859"/>
                  <a:pt x="25036" y="21527"/>
                  <a:pt x="24603" y="22183"/>
                </a:cubicBezTo>
                <a:lnTo>
                  <a:pt x="23960" y="23184"/>
                </a:lnTo>
                <a:cubicBezTo>
                  <a:pt x="23762" y="23531"/>
                  <a:pt x="23564" y="23877"/>
                  <a:pt x="23366" y="24223"/>
                </a:cubicBezTo>
                <a:cubicBezTo>
                  <a:pt x="22982" y="24941"/>
                  <a:pt x="22562" y="25646"/>
                  <a:pt x="22191" y="26376"/>
                </a:cubicBezTo>
                <a:lnTo>
                  <a:pt x="21139" y="28602"/>
                </a:lnTo>
                <a:cubicBezTo>
                  <a:pt x="20892" y="29146"/>
                  <a:pt x="20657" y="29703"/>
                  <a:pt x="20434" y="30260"/>
                </a:cubicBezTo>
                <a:cubicBezTo>
                  <a:pt x="20348" y="28305"/>
                  <a:pt x="20298" y="26289"/>
                  <a:pt x="20348" y="24248"/>
                </a:cubicBezTo>
                <a:cubicBezTo>
                  <a:pt x="20422" y="21255"/>
                  <a:pt x="20595" y="18249"/>
                  <a:pt x="20929" y="15417"/>
                </a:cubicBezTo>
                <a:cubicBezTo>
                  <a:pt x="21251" y="12597"/>
                  <a:pt x="21659" y="9962"/>
                  <a:pt x="22104" y="7698"/>
                </a:cubicBezTo>
                <a:cubicBezTo>
                  <a:pt x="22982" y="3184"/>
                  <a:pt x="23811" y="153"/>
                  <a:pt x="23440" y="5"/>
                </a:cubicBezTo>
                <a:cubicBezTo>
                  <a:pt x="23433" y="2"/>
                  <a:pt x="23425" y="1"/>
                  <a:pt x="23416" y="1"/>
                </a:cubicBezTo>
                <a:close/>
              </a:path>
            </a:pathLst>
          </a:custGeom>
          <a:solidFill>
            <a:srgbClr val="B0BC2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63" name="Google Shape;163;p15"/>
          <p:cNvGrpSpPr/>
          <p:nvPr/>
        </p:nvGrpSpPr>
        <p:grpSpPr>
          <a:xfrm>
            <a:off x="10315618" y="5678741"/>
            <a:ext cx="1246261" cy="1179264"/>
            <a:chOff x="7552701" y="4417806"/>
            <a:chExt cx="937014" cy="884448"/>
          </a:xfrm>
        </p:grpSpPr>
        <p:sp>
          <p:nvSpPr>
            <p:cNvPr id="164" name="Google Shape;164;p15"/>
            <p:cNvSpPr/>
            <p:nvPr/>
          </p:nvSpPr>
          <p:spPr>
            <a:xfrm>
              <a:off x="7552701" y="4417806"/>
              <a:ext cx="937014" cy="435396"/>
            </a:xfrm>
            <a:custGeom>
              <a:avLst/>
              <a:gdLst/>
              <a:ahLst/>
              <a:cxnLst/>
              <a:rect l="l" t="t" r="r" b="b"/>
              <a:pathLst>
                <a:path w="11249" h="5227" extrusionOk="0">
                  <a:moveTo>
                    <a:pt x="5392" y="0"/>
                  </a:moveTo>
                  <a:cubicBezTo>
                    <a:pt x="4967" y="0"/>
                    <a:pt x="4546" y="47"/>
                    <a:pt x="4137" y="149"/>
                  </a:cubicBezTo>
                  <a:cubicBezTo>
                    <a:pt x="1779" y="740"/>
                    <a:pt x="498" y="3081"/>
                    <a:pt x="88" y="3977"/>
                  </a:cubicBezTo>
                  <a:cubicBezTo>
                    <a:pt x="1" y="4165"/>
                    <a:pt x="95" y="4387"/>
                    <a:pt x="291" y="4456"/>
                  </a:cubicBezTo>
                  <a:cubicBezTo>
                    <a:pt x="998" y="4706"/>
                    <a:pt x="2709" y="5226"/>
                    <a:pt x="4761" y="5226"/>
                  </a:cubicBezTo>
                  <a:cubicBezTo>
                    <a:pt x="5206" y="5226"/>
                    <a:pt x="5666" y="5202"/>
                    <a:pt x="6136" y="5145"/>
                  </a:cubicBezTo>
                  <a:cubicBezTo>
                    <a:pt x="8745" y="4833"/>
                    <a:pt x="10428" y="3908"/>
                    <a:pt x="11034" y="3520"/>
                  </a:cubicBezTo>
                  <a:cubicBezTo>
                    <a:pt x="11190" y="3422"/>
                    <a:pt x="11248" y="3222"/>
                    <a:pt x="11165" y="3059"/>
                  </a:cubicBezTo>
                  <a:cubicBezTo>
                    <a:pt x="10404" y="1570"/>
                    <a:pt x="7850" y="0"/>
                    <a:pt x="5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8172589" y="5027285"/>
              <a:ext cx="161181" cy="256140"/>
            </a:xfrm>
            <a:custGeom>
              <a:avLst/>
              <a:gdLst/>
              <a:ahLst/>
              <a:cxnLst/>
              <a:rect l="l" t="t" r="r" b="b"/>
              <a:pathLst>
                <a:path w="1935" h="3075" extrusionOk="0">
                  <a:moveTo>
                    <a:pt x="1851" y="0"/>
                  </a:moveTo>
                  <a:cubicBezTo>
                    <a:pt x="1741" y="0"/>
                    <a:pt x="580" y="1928"/>
                    <a:pt x="0" y="3075"/>
                  </a:cubicBezTo>
                  <a:cubicBezTo>
                    <a:pt x="755" y="2011"/>
                    <a:pt x="1934" y="49"/>
                    <a:pt x="1854" y="1"/>
                  </a:cubicBezTo>
                  <a:cubicBezTo>
                    <a:pt x="1853" y="1"/>
                    <a:pt x="1852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8172589" y="5141568"/>
              <a:ext cx="178340" cy="141856"/>
            </a:xfrm>
            <a:custGeom>
              <a:avLst/>
              <a:gdLst/>
              <a:ahLst/>
              <a:cxnLst/>
              <a:rect l="l" t="t" r="r" b="b"/>
              <a:pathLst>
                <a:path w="2141" h="1703" extrusionOk="0">
                  <a:moveTo>
                    <a:pt x="2069" y="1"/>
                  </a:moveTo>
                  <a:cubicBezTo>
                    <a:pt x="1932" y="1"/>
                    <a:pt x="666" y="1036"/>
                    <a:pt x="0" y="1703"/>
                  </a:cubicBezTo>
                  <a:cubicBezTo>
                    <a:pt x="813" y="1162"/>
                    <a:pt x="2141" y="77"/>
                    <a:pt x="2079" y="5"/>
                  </a:cubicBezTo>
                  <a:cubicBezTo>
                    <a:pt x="2077" y="2"/>
                    <a:pt x="2074" y="1"/>
                    <a:pt x="2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8172589" y="5110415"/>
              <a:ext cx="41149" cy="173009"/>
            </a:xfrm>
            <a:custGeom>
              <a:avLst/>
              <a:gdLst/>
              <a:ahLst/>
              <a:cxnLst/>
              <a:rect l="l" t="t" r="r" b="b"/>
              <a:pathLst>
                <a:path w="494" h="2077" extrusionOk="0">
                  <a:moveTo>
                    <a:pt x="401" y="1"/>
                  </a:moveTo>
                  <a:cubicBezTo>
                    <a:pt x="309" y="1"/>
                    <a:pt x="51" y="1313"/>
                    <a:pt x="0" y="2077"/>
                  </a:cubicBezTo>
                  <a:cubicBezTo>
                    <a:pt x="240" y="1344"/>
                    <a:pt x="494" y="19"/>
                    <a:pt x="403" y="1"/>
                  </a:cubicBezTo>
                  <a:cubicBezTo>
                    <a:pt x="402" y="1"/>
                    <a:pt x="402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7785763" y="5027285"/>
              <a:ext cx="161097" cy="256140"/>
            </a:xfrm>
            <a:custGeom>
              <a:avLst/>
              <a:gdLst/>
              <a:ahLst/>
              <a:cxnLst/>
              <a:rect l="l" t="t" r="r" b="b"/>
              <a:pathLst>
                <a:path w="1934" h="3075" extrusionOk="0">
                  <a:moveTo>
                    <a:pt x="83" y="0"/>
                  </a:moveTo>
                  <a:cubicBezTo>
                    <a:pt x="82" y="0"/>
                    <a:pt x="81" y="1"/>
                    <a:pt x="80" y="1"/>
                  </a:cubicBezTo>
                  <a:cubicBezTo>
                    <a:pt x="0" y="49"/>
                    <a:pt x="1183" y="2011"/>
                    <a:pt x="1934" y="3075"/>
                  </a:cubicBezTo>
                  <a:cubicBezTo>
                    <a:pt x="1354" y="1928"/>
                    <a:pt x="190" y="0"/>
                    <a:pt x="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7768521" y="5141651"/>
              <a:ext cx="178090" cy="141772"/>
            </a:xfrm>
            <a:custGeom>
              <a:avLst/>
              <a:gdLst/>
              <a:ahLst/>
              <a:cxnLst/>
              <a:rect l="l" t="t" r="r" b="b"/>
              <a:pathLst>
                <a:path w="2138" h="1702" extrusionOk="0">
                  <a:moveTo>
                    <a:pt x="68" y="0"/>
                  </a:moveTo>
                  <a:cubicBezTo>
                    <a:pt x="64" y="0"/>
                    <a:pt x="60" y="1"/>
                    <a:pt x="58" y="4"/>
                  </a:cubicBezTo>
                  <a:cubicBezTo>
                    <a:pt x="0" y="76"/>
                    <a:pt x="1325" y="1161"/>
                    <a:pt x="2137" y="1702"/>
                  </a:cubicBezTo>
                  <a:cubicBezTo>
                    <a:pt x="1470" y="1034"/>
                    <a:pt x="205" y="0"/>
                    <a:pt x="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7905376" y="5110415"/>
              <a:ext cx="41232" cy="173009"/>
            </a:xfrm>
            <a:custGeom>
              <a:avLst/>
              <a:gdLst/>
              <a:ahLst/>
              <a:cxnLst/>
              <a:rect l="l" t="t" r="r" b="b"/>
              <a:pathLst>
                <a:path w="495" h="2077" extrusionOk="0">
                  <a:moveTo>
                    <a:pt x="93" y="1"/>
                  </a:moveTo>
                  <a:cubicBezTo>
                    <a:pt x="93" y="1"/>
                    <a:pt x="92" y="1"/>
                    <a:pt x="92" y="1"/>
                  </a:cubicBezTo>
                  <a:cubicBezTo>
                    <a:pt x="1" y="19"/>
                    <a:pt x="255" y="1344"/>
                    <a:pt x="494" y="2077"/>
                  </a:cubicBezTo>
                  <a:cubicBezTo>
                    <a:pt x="447" y="1313"/>
                    <a:pt x="189" y="1"/>
                    <a:pt x="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7939861" y="4738747"/>
              <a:ext cx="241563" cy="563508"/>
            </a:xfrm>
            <a:custGeom>
              <a:avLst/>
              <a:gdLst/>
              <a:ahLst/>
              <a:cxnLst/>
              <a:rect l="l" t="t" r="r" b="b"/>
              <a:pathLst>
                <a:path w="2900" h="6765" extrusionOk="0">
                  <a:moveTo>
                    <a:pt x="1253" y="0"/>
                  </a:moveTo>
                  <a:cubicBezTo>
                    <a:pt x="872" y="0"/>
                    <a:pt x="483" y="117"/>
                    <a:pt x="483" y="117"/>
                  </a:cubicBezTo>
                  <a:cubicBezTo>
                    <a:pt x="483" y="117"/>
                    <a:pt x="501" y="1372"/>
                    <a:pt x="494" y="2830"/>
                  </a:cubicBezTo>
                  <a:cubicBezTo>
                    <a:pt x="490" y="4235"/>
                    <a:pt x="0" y="5098"/>
                    <a:pt x="48" y="6412"/>
                  </a:cubicBezTo>
                  <a:cubicBezTo>
                    <a:pt x="48" y="6499"/>
                    <a:pt x="106" y="6571"/>
                    <a:pt x="189" y="6597"/>
                  </a:cubicBezTo>
                  <a:cubicBezTo>
                    <a:pt x="405" y="6659"/>
                    <a:pt x="856" y="6765"/>
                    <a:pt x="1453" y="6765"/>
                  </a:cubicBezTo>
                  <a:cubicBezTo>
                    <a:pt x="1830" y="6765"/>
                    <a:pt x="2266" y="6722"/>
                    <a:pt x="2736" y="6600"/>
                  </a:cubicBezTo>
                  <a:cubicBezTo>
                    <a:pt x="2834" y="6575"/>
                    <a:pt x="2899" y="6477"/>
                    <a:pt x="2885" y="6379"/>
                  </a:cubicBezTo>
                  <a:cubicBezTo>
                    <a:pt x="2791" y="5711"/>
                    <a:pt x="2377" y="3908"/>
                    <a:pt x="2196" y="3411"/>
                  </a:cubicBezTo>
                  <a:cubicBezTo>
                    <a:pt x="1992" y="2863"/>
                    <a:pt x="1771" y="117"/>
                    <a:pt x="1771" y="117"/>
                  </a:cubicBezTo>
                  <a:cubicBezTo>
                    <a:pt x="1633" y="29"/>
                    <a:pt x="1444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7966182" y="4738747"/>
              <a:ext cx="160264" cy="236315"/>
            </a:xfrm>
            <a:custGeom>
              <a:avLst/>
              <a:gdLst/>
              <a:ahLst/>
              <a:cxnLst/>
              <a:rect l="l" t="t" r="r" b="b"/>
              <a:pathLst>
                <a:path w="1924" h="2837" extrusionOk="0">
                  <a:moveTo>
                    <a:pt x="937" y="0"/>
                  </a:moveTo>
                  <a:cubicBezTo>
                    <a:pt x="556" y="0"/>
                    <a:pt x="167" y="117"/>
                    <a:pt x="167" y="117"/>
                  </a:cubicBezTo>
                  <a:cubicBezTo>
                    <a:pt x="167" y="117"/>
                    <a:pt x="0" y="2798"/>
                    <a:pt x="51" y="2830"/>
                  </a:cubicBezTo>
                  <a:cubicBezTo>
                    <a:pt x="58" y="2834"/>
                    <a:pt x="68" y="2836"/>
                    <a:pt x="80" y="2836"/>
                  </a:cubicBezTo>
                  <a:cubicBezTo>
                    <a:pt x="154" y="2836"/>
                    <a:pt x="309" y="2764"/>
                    <a:pt x="381" y="2693"/>
                  </a:cubicBezTo>
                  <a:cubicBezTo>
                    <a:pt x="439" y="2758"/>
                    <a:pt x="523" y="2794"/>
                    <a:pt x="610" y="2798"/>
                  </a:cubicBezTo>
                  <a:cubicBezTo>
                    <a:pt x="614" y="2798"/>
                    <a:pt x="618" y="2798"/>
                    <a:pt x="622" y="2798"/>
                  </a:cubicBezTo>
                  <a:cubicBezTo>
                    <a:pt x="701" y="2798"/>
                    <a:pt x="779" y="2766"/>
                    <a:pt x="835" y="2707"/>
                  </a:cubicBezTo>
                  <a:cubicBezTo>
                    <a:pt x="890" y="2766"/>
                    <a:pt x="965" y="2802"/>
                    <a:pt x="1044" y="2802"/>
                  </a:cubicBezTo>
                  <a:cubicBezTo>
                    <a:pt x="1048" y="2802"/>
                    <a:pt x="1052" y="2802"/>
                    <a:pt x="1056" y="2801"/>
                  </a:cubicBezTo>
                  <a:cubicBezTo>
                    <a:pt x="1143" y="2798"/>
                    <a:pt x="1226" y="2758"/>
                    <a:pt x="1281" y="2693"/>
                  </a:cubicBezTo>
                  <a:cubicBezTo>
                    <a:pt x="1325" y="2741"/>
                    <a:pt x="1386" y="2769"/>
                    <a:pt x="1451" y="2769"/>
                  </a:cubicBezTo>
                  <a:cubicBezTo>
                    <a:pt x="1455" y="2769"/>
                    <a:pt x="1458" y="2769"/>
                    <a:pt x="1462" y="2769"/>
                  </a:cubicBezTo>
                  <a:cubicBezTo>
                    <a:pt x="1531" y="2765"/>
                    <a:pt x="1593" y="2729"/>
                    <a:pt x="1629" y="2671"/>
                  </a:cubicBezTo>
                  <a:cubicBezTo>
                    <a:pt x="1687" y="2723"/>
                    <a:pt x="1789" y="2775"/>
                    <a:pt x="1848" y="2775"/>
                  </a:cubicBezTo>
                  <a:cubicBezTo>
                    <a:pt x="1859" y="2775"/>
                    <a:pt x="1868" y="2773"/>
                    <a:pt x="1876" y="2769"/>
                  </a:cubicBezTo>
                  <a:cubicBezTo>
                    <a:pt x="1923" y="2740"/>
                    <a:pt x="1455" y="117"/>
                    <a:pt x="1455" y="117"/>
                  </a:cubicBezTo>
                  <a:cubicBezTo>
                    <a:pt x="1317" y="29"/>
                    <a:pt x="1128" y="0"/>
                    <a:pt x="9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7629167" y="4481861"/>
              <a:ext cx="150602" cy="149519"/>
            </a:xfrm>
            <a:custGeom>
              <a:avLst/>
              <a:gdLst/>
              <a:ahLst/>
              <a:cxnLst/>
              <a:rect l="l" t="t" r="r" b="b"/>
              <a:pathLst>
                <a:path w="1808" h="1795" extrusionOk="0">
                  <a:moveTo>
                    <a:pt x="1807" y="0"/>
                  </a:moveTo>
                  <a:cubicBezTo>
                    <a:pt x="1038" y="490"/>
                    <a:pt x="443" y="1151"/>
                    <a:pt x="1" y="1771"/>
                  </a:cubicBezTo>
                  <a:cubicBezTo>
                    <a:pt x="92" y="1787"/>
                    <a:pt x="179" y="1794"/>
                    <a:pt x="261" y="1794"/>
                  </a:cubicBezTo>
                  <a:cubicBezTo>
                    <a:pt x="1031" y="1794"/>
                    <a:pt x="1419" y="1158"/>
                    <a:pt x="1419" y="1158"/>
                  </a:cubicBezTo>
                  <a:cubicBezTo>
                    <a:pt x="1419" y="1158"/>
                    <a:pt x="1717" y="842"/>
                    <a:pt x="1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8260550" y="4486692"/>
              <a:ext cx="156932" cy="113534"/>
            </a:xfrm>
            <a:custGeom>
              <a:avLst/>
              <a:gdLst/>
              <a:ahLst/>
              <a:cxnLst/>
              <a:rect l="l" t="t" r="r" b="b"/>
              <a:pathLst>
                <a:path w="1884" h="1363" extrusionOk="0">
                  <a:moveTo>
                    <a:pt x="149" y="1"/>
                  </a:moveTo>
                  <a:cubicBezTo>
                    <a:pt x="29" y="363"/>
                    <a:pt x="0" y="828"/>
                    <a:pt x="461" y="1143"/>
                  </a:cubicBezTo>
                  <a:cubicBezTo>
                    <a:pt x="695" y="1304"/>
                    <a:pt x="946" y="1362"/>
                    <a:pt x="1187" y="1362"/>
                  </a:cubicBezTo>
                  <a:cubicBezTo>
                    <a:pt x="1442" y="1362"/>
                    <a:pt x="1685" y="1296"/>
                    <a:pt x="1883" y="1216"/>
                  </a:cubicBezTo>
                  <a:cubicBezTo>
                    <a:pt x="1368" y="730"/>
                    <a:pt x="784" y="320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7565112" y="4570322"/>
              <a:ext cx="919771" cy="282878"/>
            </a:xfrm>
            <a:custGeom>
              <a:avLst/>
              <a:gdLst/>
              <a:ahLst/>
              <a:cxnLst/>
              <a:rect l="l" t="t" r="r" b="b"/>
              <a:pathLst>
                <a:path w="11042" h="3396" extrusionOk="0">
                  <a:moveTo>
                    <a:pt x="5157" y="1"/>
                  </a:moveTo>
                  <a:cubicBezTo>
                    <a:pt x="3569" y="1"/>
                    <a:pt x="3123" y="973"/>
                    <a:pt x="2994" y="1525"/>
                  </a:cubicBezTo>
                  <a:cubicBezTo>
                    <a:pt x="1455" y="1830"/>
                    <a:pt x="523" y="2237"/>
                    <a:pt x="0" y="2534"/>
                  </a:cubicBezTo>
                  <a:cubicBezTo>
                    <a:pt x="40" y="2574"/>
                    <a:pt x="87" y="2607"/>
                    <a:pt x="138" y="2625"/>
                  </a:cubicBezTo>
                  <a:cubicBezTo>
                    <a:pt x="848" y="2878"/>
                    <a:pt x="2558" y="3396"/>
                    <a:pt x="4608" y="3396"/>
                  </a:cubicBezTo>
                  <a:cubicBezTo>
                    <a:pt x="5054" y="3396"/>
                    <a:pt x="5516" y="3371"/>
                    <a:pt x="5987" y="3314"/>
                  </a:cubicBezTo>
                  <a:cubicBezTo>
                    <a:pt x="8596" y="3002"/>
                    <a:pt x="10279" y="2077"/>
                    <a:pt x="10885" y="1689"/>
                  </a:cubicBezTo>
                  <a:cubicBezTo>
                    <a:pt x="10961" y="1641"/>
                    <a:pt x="11016" y="1569"/>
                    <a:pt x="11041" y="1482"/>
                  </a:cubicBezTo>
                  <a:cubicBezTo>
                    <a:pt x="10253" y="1281"/>
                    <a:pt x="9119" y="1110"/>
                    <a:pt x="7526" y="1110"/>
                  </a:cubicBezTo>
                  <a:cubicBezTo>
                    <a:pt x="7447" y="1110"/>
                    <a:pt x="7367" y="1111"/>
                    <a:pt x="7286" y="1112"/>
                  </a:cubicBezTo>
                  <a:cubicBezTo>
                    <a:pt x="7123" y="622"/>
                    <a:pt x="6647" y="67"/>
                    <a:pt x="5345" y="5"/>
                  </a:cubicBezTo>
                  <a:cubicBezTo>
                    <a:pt x="5280" y="2"/>
                    <a:pt x="5218" y="1"/>
                    <a:pt x="5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5"/>
          <p:cNvSpPr/>
          <p:nvPr/>
        </p:nvSpPr>
        <p:spPr>
          <a:xfrm>
            <a:off x="0" y="-5000"/>
            <a:ext cx="12161838" cy="6868000"/>
          </a:xfrm>
          <a:prstGeom prst="frame">
            <a:avLst>
              <a:gd name="adj1" fmla="val 244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06" name="Google Shape;506;p35"/>
          <p:cNvGrpSpPr/>
          <p:nvPr/>
        </p:nvGrpSpPr>
        <p:grpSpPr>
          <a:xfrm rot="-2372378" flipH="1">
            <a:off x="407839" y="-631841"/>
            <a:ext cx="1809987" cy="1936612"/>
            <a:chOff x="-12" y="-62386"/>
            <a:chExt cx="965386" cy="1030369"/>
          </a:xfrm>
        </p:grpSpPr>
        <p:sp>
          <p:nvSpPr>
            <p:cNvPr id="507" name="Google Shape;507;p35"/>
            <p:cNvSpPr/>
            <p:nvPr/>
          </p:nvSpPr>
          <p:spPr>
            <a:xfrm rot="8223859">
              <a:off x="178431" y="154867"/>
              <a:ext cx="638098" cy="687938"/>
            </a:xfrm>
            <a:custGeom>
              <a:avLst/>
              <a:gdLst/>
              <a:ahLst/>
              <a:cxnLst/>
              <a:rect l="l" t="t" r="r" b="b"/>
              <a:pathLst>
                <a:path w="13730" h="14803" extrusionOk="0">
                  <a:moveTo>
                    <a:pt x="10936" y="1"/>
                  </a:moveTo>
                  <a:cubicBezTo>
                    <a:pt x="10936" y="1"/>
                    <a:pt x="3578" y="2083"/>
                    <a:pt x="1423" y="6230"/>
                  </a:cubicBezTo>
                  <a:cubicBezTo>
                    <a:pt x="323" y="8346"/>
                    <a:pt x="0" y="12170"/>
                    <a:pt x="3904" y="14118"/>
                  </a:cubicBezTo>
                  <a:cubicBezTo>
                    <a:pt x="4873" y="14600"/>
                    <a:pt x="5778" y="14802"/>
                    <a:pt x="6607" y="14802"/>
                  </a:cubicBezTo>
                  <a:cubicBezTo>
                    <a:pt x="9088" y="14802"/>
                    <a:pt x="10887" y="12988"/>
                    <a:pt x="11665" y="11408"/>
                  </a:cubicBezTo>
                  <a:cubicBezTo>
                    <a:pt x="13730" y="7217"/>
                    <a:pt x="10936" y="1"/>
                    <a:pt x="10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8" name="Google Shape;508;p35"/>
            <p:cNvSpPr/>
            <p:nvPr/>
          </p:nvSpPr>
          <p:spPr>
            <a:xfrm rot="8223859">
              <a:off x="370283" y="682187"/>
              <a:ext cx="169679" cy="29417"/>
            </a:xfrm>
            <a:custGeom>
              <a:avLst/>
              <a:gdLst/>
              <a:ahLst/>
              <a:cxnLst/>
              <a:rect l="l" t="t" r="r" b="b"/>
              <a:pathLst>
                <a:path w="3651" h="633" extrusionOk="0">
                  <a:moveTo>
                    <a:pt x="26" y="1"/>
                  </a:moveTo>
                  <a:lnTo>
                    <a:pt x="0" y="269"/>
                  </a:lnTo>
                  <a:lnTo>
                    <a:pt x="3650" y="632"/>
                  </a:lnTo>
                  <a:cubicBezTo>
                    <a:pt x="3639" y="541"/>
                    <a:pt x="3625" y="451"/>
                    <a:pt x="3610" y="36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9" name="Google Shape;509;p35"/>
            <p:cNvSpPr/>
            <p:nvPr/>
          </p:nvSpPr>
          <p:spPr>
            <a:xfrm rot="8223859">
              <a:off x="560334" y="686540"/>
              <a:ext cx="88395" cy="92760"/>
            </a:xfrm>
            <a:custGeom>
              <a:avLst/>
              <a:gdLst/>
              <a:ahLst/>
              <a:cxnLst/>
              <a:rect l="l" t="t" r="r" b="b"/>
              <a:pathLst>
                <a:path w="1902" h="1996" extrusionOk="0">
                  <a:moveTo>
                    <a:pt x="258" y="0"/>
                  </a:moveTo>
                  <a:cubicBezTo>
                    <a:pt x="171" y="37"/>
                    <a:pt x="84" y="76"/>
                    <a:pt x="1" y="116"/>
                  </a:cubicBezTo>
                  <a:lnTo>
                    <a:pt x="1706" y="1996"/>
                  </a:lnTo>
                  <a:lnTo>
                    <a:pt x="1902" y="1814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0" name="Google Shape;510;p35"/>
            <p:cNvSpPr/>
            <p:nvPr/>
          </p:nvSpPr>
          <p:spPr>
            <a:xfrm rot="8223859">
              <a:off x="526001" y="471061"/>
              <a:ext cx="160570" cy="174041"/>
            </a:xfrm>
            <a:custGeom>
              <a:avLst/>
              <a:gdLst/>
              <a:ahLst/>
              <a:cxnLst/>
              <a:rect l="l" t="t" r="r" b="b"/>
              <a:pathLst>
                <a:path w="3455" h="3745" extrusionOk="0">
                  <a:moveTo>
                    <a:pt x="218" y="0"/>
                  </a:moveTo>
                  <a:cubicBezTo>
                    <a:pt x="146" y="51"/>
                    <a:pt x="73" y="102"/>
                    <a:pt x="1" y="156"/>
                  </a:cubicBezTo>
                  <a:lnTo>
                    <a:pt x="3255" y="3745"/>
                  </a:lnTo>
                  <a:lnTo>
                    <a:pt x="3455" y="356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1" name="Google Shape;511;p35"/>
            <p:cNvSpPr/>
            <p:nvPr/>
          </p:nvSpPr>
          <p:spPr>
            <a:xfrm rot="8223859">
              <a:off x="237407" y="524853"/>
              <a:ext cx="259236" cy="38154"/>
            </a:xfrm>
            <a:custGeom>
              <a:avLst/>
              <a:gdLst/>
              <a:ahLst/>
              <a:cxnLst/>
              <a:rect l="l" t="t" r="r" b="b"/>
              <a:pathLst>
                <a:path w="5578" h="821" extrusionOk="0">
                  <a:moveTo>
                    <a:pt x="29" y="0"/>
                  </a:moveTo>
                  <a:lnTo>
                    <a:pt x="0" y="265"/>
                  </a:lnTo>
                  <a:lnTo>
                    <a:pt x="5544" y="820"/>
                  </a:lnTo>
                  <a:cubicBezTo>
                    <a:pt x="5559" y="730"/>
                    <a:pt x="5566" y="642"/>
                    <a:pt x="5577" y="55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2" name="Google Shape;512;p35"/>
            <p:cNvSpPr/>
            <p:nvPr/>
          </p:nvSpPr>
          <p:spPr>
            <a:xfrm rot="8223859">
              <a:off x="430870" y="121930"/>
              <a:ext cx="165822" cy="191096"/>
            </a:xfrm>
            <a:custGeom>
              <a:avLst/>
              <a:gdLst/>
              <a:ahLst/>
              <a:cxnLst/>
              <a:rect l="l" t="t" r="r" b="b"/>
              <a:pathLst>
                <a:path w="3568" h="4112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145"/>
                    <a:pt x="22" y="294"/>
                    <a:pt x="44" y="443"/>
                  </a:cubicBezTo>
                  <a:lnTo>
                    <a:pt x="3371" y="4111"/>
                  </a:lnTo>
                  <a:lnTo>
                    <a:pt x="3567" y="39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3" name="Google Shape;513;p35"/>
            <p:cNvSpPr/>
            <p:nvPr/>
          </p:nvSpPr>
          <p:spPr>
            <a:xfrm rot="8223859">
              <a:off x="164621" y="351137"/>
              <a:ext cx="282334" cy="39827"/>
            </a:xfrm>
            <a:custGeom>
              <a:avLst/>
              <a:gdLst/>
              <a:ahLst/>
              <a:cxnLst/>
              <a:rect l="l" t="t" r="r" b="b"/>
              <a:pathLst>
                <a:path w="6075" h="857" extrusionOk="0">
                  <a:moveTo>
                    <a:pt x="26" y="0"/>
                  </a:moveTo>
                  <a:lnTo>
                    <a:pt x="1" y="269"/>
                  </a:lnTo>
                  <a:lnTo>
                    <a:pt x="5878" y="856"/>
                  </a:lnTo>
                  <a:cubicBezTo>
                    <a:pt x="5947" y="773"/>
                    <a:pt x="6013" y="689"/>
                    <a:pt x="6074" y="606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4" name="Google Shape;514;p35"/>
            <p:cNvSpPr/>
            <p:nvPr/>
          </p:nvSpPr>
          <p:spPr>
            <a:xfrm rot="8223859">
              <a:off x="484258" y="271306"/>
              <a:ext cx="199516" cy="220467"/>
            </a:xfrm>
            <a:custGeom>
              <a:avLst/>
              <a:gdLst/>
              <a:ahLst/>
              <a:cxnLst/>
              <a:rect l="l" t="t" r="r" b="b"/>
              <a:pathLst>
                <a:path w="4293" h="4744" extrusionOk="0">
                  <a:moveTo>
                    <a:pt x="153" y="1"/>
                  </a:moveTo>
                  <a:cubicBezTo>
                    <a:pt x="102" y="77"/>
                    <a:pt x="52" y="153"/>
                    <a:pt x="1" y="230"/>
                  </a:cubicBezTo>
                  <a:lnTo>
                    <a:pt x="4097" y="4743"/>
                  </a:lnTo>
                  <a:lnTo>
                    <a:pt x="4293" y="4565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5" name="Google Shape;515;p35"/>
            <p:cNvSpPr/>
            <p:nvPr/>
          </p:nvSpPr>
          <p:spPr>
            <a:xfrm rot="8223859">
              <a:off x="234706" y="-27635"/>
              <a:ext cx="441324" cy="862676"/>
            </a:xfrm>
            <a:custGeom>
              <a:avLst/>
              <a:gdLst/>
              <a:ahLst/>
              <a:cxnLst/>
              <a:rect l="l" t="t" r="r" b="b"/>
              <a:pathLst>
                <a:path w="9496" h="18563" extrusionOk="0">
                  <a:moveTo>
                    <a:pt x="9376" y="1"/>
                  </a:moveTo>
                  <a:lnTo>
                    <a:pt x="0" y="18113"/>
                  </a:lnTo>
                  <a:lnTo>
                    <a:pt x="904" y="18563"/>
                  </a:lnTo>
                  <a:lnTo>
                    <a:pt x="9495" y="62"/>
                  </a:lnTo>
                  <a:lnTo>
                    <a:pt x="93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16" name="Google Shape;516;p35"/>
          <p:cNvSpPr/>
          <p:nvPr/>
        </p:nvSpPr>
        <p:spPr>
          <a:xfrm flipH="1">
            <a:off x="7557158" y="5523866"/>
            <a:ext cx="1571536" cy="1361077"/>
          </a:xfrm>
          <a:custGeom>
            <a:avLst/>
            <a:gdLst/>
            <a:ahLst/>
            <a:cxnLst/>
            <a:rect l="l" t="t" r="r" b="b"/>
            <a:pathLst>
              <a:path w="47263" h="37063" extrusionOk="0">
                <a:moveTo>
                  <a:pt x="23416" y="1"/>
                </a:moveTo>
                <a:cubicBezTo>
                  <a:pt x="23057" y="1"/>
                  <a:pt x="21510" y="2528"/>
                  <a:pt x="19927" y="6672"/>
                </a:cubicBezTo>
                <a:lnTo>
                  <a:pt x="19309" y="8329"/>
                </a:lnTo>
                <a:cubicBezTo>
                  <a:pt x="19123" y="8911"/>
                  <a:pt x="18925" y="9517"/>
                  <a:pt x="18727" y="10135"/>
                </a:cubicBezTo>
                <a:cubicBezTo>
                  <a:pt x="18319" y="11372"/>
                  <a:pt x="17998" y="12720"/>
                  <a:pt x="17651" y="14106"/>
                </a:cubicBezTo>
                <a:cubicBezTo>
                  <a:pt x="16971" y="17025"/>
                  <a:pt x="16501" y="19981"/>
                  <a:pt x="16229" y="22974"/>
                </a:cubicBezTo>
                <a:cubicBezTo>
                  <a:pt x="16006" y="25448"/>
                  <a:pt x="15944" y="27934"/>
                  <a:pt x="16031" y="30420"/>
                </a:cubicBezTo>
                <a:lnTo>
                  <a:pt x="15400" y="29097"/>
                </a:lnTo>
                <a:cubicBezTo>
                  <a:pt x="15239" y="28788"/>
                  <a:pt x="15103" y="28478"/>
                  <a:pt x="14980" y="28144"/>
                </a:cubicBezTo>
                <a:lnTo>
                  <a:pt x="14584" y="27180"/>
                </a:lnTo>
                <a:cubicBezTo>
                  <a:pt x="14448" y="26858"/>
                  <a:pt x="14312" y="26549"/>
                  <a:pt x="14176" y="26227"/>
                </a:cubicBezTo>
                <a:cubicBezTo>
                  <a:pt x="14052" y="25906"/>
                  <a:pt x="13953" y="25572"/>
                  <a:pt x="13829" y="25250"/>
                </a:cubicBezTo>
                <a:cubicBezTo>
                  <a:pt x="13619" y="24595"/>
                  <a:pt x="13372" y="23951"/>
                  <a:pt x="13161" y="23308"/>
                </a:cubicBezTo>
                <a:cubicBezTo>
                  <a:pt x="12963" y="22653"/>
                  <a:pt x="12790" y="22009"/>
                  <a:pt x="12605" y="21379"/>
                </a:cubicBezTo>
                <a:cubicBezTo>
                  <a:pt x="11949" y="18818"/>
                  <a:pt x="11467" y="16357"/>
                  <a:pt x="11244" y="14217"/>
                </a:cubicBezTo>
                <a:cubicBezTo>
                  <a:pt x="10749" y="9950"/>
                  <a:pt x="10910" y="6969"/>
                  <a:pt x="10502" y="6907"/>
                </a:cubicBezTo>
                <a:cubicBezTo>
                  <a:pt x="10499" y="6906"/>
                  <a:pt x="10495" y="6906"/>
                  <a:pt x="10492" y="6906"/>
                </a:cubicBezTo>
                <a:cubicBezTo>
                  <a:pt x="10306" y="6906"/>
                  <a:pt x="10026" y="7560"/>
                  <a:pt x="9686" y="8750"/>
                </a:cubicBezTo>
                <a:cubicBezTo>
                  <a:pt x="9599" y="9059"/>
                  <a:pt x="9500" y="9393"/>
                  <a:pt x="9414" y="9764"/>
                </a:cubicBezTo>
                <a:cubicBezTo>
                  <a:pt x="9352" y="10135"/>
                  <a:pt x="9277" y="10531"/>
                  <a:pt x="9203" y="10964"/>
                </a:cubicBezTo>
                <a:cubicBezTo>
                  <a:pt x="9129" y="11397"/>
                  <a:pt x="9055" y="11867"/>
                  <a:pt x="8981" y="12362"/>
                </a:cubicBezTo>
                <a:cubicBezTo>
                  <a:pt x="8906" y="12856"/>
                  <a:pt x="8894" y="13363"/>
                  <a:pt x="8845" y="13908"/>
                </a:cubicBezTo>
                <a:cubicBezTo>
                  <a:pt x="8807" y="14440"/>
                  <a:pt x="8783" y="15009"/>
                  <a:pt x="8746" y="15602"/>
                </a:cubicBezTo>
                <a:cubicBezTo>
                  <a:pt x="8758" y="16196"/>
                  <a:pt x="8770" y="16802"/>
                  <a:pt x="8770" y="17420"/>
                </a:cubicBezTo>
                <a:cubicBezTo>
                  <a:pt x="8783" y="17730"/>
                  <a:pt x="8795" y="18051"/>
                  <a:pt x="8795" y="18385"/>
                </a:cubicBezTo>
                <a:cubicBezTo>
                  <a:pt x="8795" y="18707"/>
                  <a:pt x="8845" y="19028"/>
                  <a:pt x="8869" y="19350"/>
                </a:cubicBezTo>
                <a:cubicBezTo>
                  <a:pt x="8944" y="20006"/>
                  <a:pt x="9005" y="20686"/>
                  <a:pt x="9080" y="21366"/>
                </a:cubicBezTo>
                <a:cubicBezTo>
                  <a:pt x="9141" y="22046"/>
                  <a:pt x="9302" y="22727"/>
                  <a:pt x="9426" y="23432"/>
                </a:cubicBezTo>
                <a:cubicBezTo>
                  <a:pt x="9488" y="23778"/>
                  <a:pt x="9550" y="24137"/>
                  <a:pt x="9611" y="24483"/>
                </a:cubicBezTo>
                <a:cubicBezTo>
                  <a:pt x="9698" y="24842"/>
                  <a:pt x="9785" y="25188"/>
                  <a:pt x="9871" y="25535"/>
                </a:cubicBezTo>
                <a:cubicBezTo>
                  <a:pt x="10057" y="26240"/>
                  <a:pt x="10218" y="26957"/>
                  <a:pt x="10440" y="27662"/>
                </a:cubicBezTo>
                <a:cubicBezTo>
                  <a:pt x="10613" y="28194"/>
                  <a:pt x="10799" y="28713"/>
                  <a:pt x="10972" y="29245"/>
                </a:cubicBezTo>
                <a:cubicBezTo>
                  <a:pt x="10279" y="28367"/>
                  <a:pt x="9550" y="27526"/>
                  <a:pt x="8807" y="26771"/>
                </a:cubicBezTo>
                <a:cubicBezTo>
                  <a:pt x="7583" y="25485"/>
                  <a:pt x="6247" y="24310"/>
                  <a:pt x="4837" y="23234"/>
                </a:cubicBezTo>
                <a:cubicBezTo>
                  <a:pt x="2656" y="21596"/>
                  <a:pt x="913" y="20747"/>
                  <a:pt x="384" y="20747"/>
                </a:cubicBezTo>
                <a:cubicBezTo>
                  <a:pt x="310" y="20747"/>
                  <a:pt x="260" y="20764"/>
                  <a:pt x="236" y="20797"/>
                </a:cubicBezTo>
                <a:cubicBezTo>
                  <a:pt x="1" y="21106"/>
                  <a:pt x="1262" y="22566"/>
                  <a:pt x="2994" y="24780"/>
                </a:cubicBezTo>
                <a:lnTo>
                  <a:pt x="3674" y="25634"/>
                </a:lnTo>
                <a:lnTo>
                  <a:pt x="4379" y="26574"/>
                </a:lnTo>
                <a:cubicBezTo>
                  <a:pt x="4862" y="27204"/>
                  <a:pt x="5332" y="27909"/>
                  <a:pt x="5839" y="28602"/>
                </a:cubicBezTo>
                <a:cubicBezTo>
                  <a:pt x="6816" y="30037"/>
                  <a:pt x="7830" y="31571"/>
                  <a:pt x="8746" y="33179"/>
                </a:cubicBezTo>
                <a:cubicBezTo>
                  <a:pt x="9500" y="34465"/>
                  <a:pt x="10205" y="35776"/>
                  <a:pt x="10861" y="37063"/>
                </a:cubicBezTo>
                <a:lnTo>
                  <a:pt x="23737" y="37063"/>
                </a:lnTo>
                <a:cubicBezTo>
                  <a:pt x="24021" y="36753"/>
                  <a:pt x="24294" y="36444"/>
                  <a:pt x="24590" y="36147"/>
                </a:cubicBezTo>
                <a:lnTo>
                  <a:pt x="26198" y="34564"/>
                </a:lnTo>
                <a:cubicBezTo>
                  <a:pt x="26334" y="34428"/>
                  <a:pt x="26458" y="34292"/>
                  <a:pt x="26607" y="34168"/>
                </a:cubicBezTo>
                <a:lnTo>
                  <a:pt x="27027" y="33797"/>
                </a:lnTo>
                <a:lnTo>
                  <a:pt x="27881" y="33043"/>
                </a:lnTo>
                <a:lnTo>
                  <a:pt x="28722" y="32288"/>
                </a:lnTo>
                <a:cubicBezTo>
                  <a:pt x="29006" y="32053"/>
                  <a:pt x="29315" y="31830"/>
                  <a:pt x="29600" y="31595"/>
                </a:cubicBezTo>
                <a:cubicBezTo>
                  <a:pt x="30194" y="31138"/>
                  <a:pt x="30763" y="30655"/>
                  <a:pt x="31356" y="30222"/>
                </a:cubicBezTo>
                <a:lnTo>
                  <a:pt x="33137" y="28973"/>
                </a:lnTo>
                <a:cubicBezTo>
                  <a:pt x="35525" y="27378"/>
                  <a:pt x="37862" y="26017"/>
                  <a:pt x="39978" y="25027"/>
                </a:cubicBezTo>
                <a:cubicBezTo>
                  <a:pt x="44171" y="22987"/>
                  <a:pt x="47263" y="22084"/>
                  <a:pt x="47176" y="21675"/>
                </a:cubicBezTo>
                <a:cubicBezTo>
                  <a:pt x="47146" y="21569"/>
                  <a:pt x="46844" y="21519"/>
                  <a:pt x="46300" y="21519"/>
                </a:cubicBezTo>
                <a:cubicBezTo>
                  <a:pt x="45959" y="21519"/>
                  <a:pt x="45523" y="21538"/>
                  <a:pt x="44999" y="21576"/>
                </a:cubicBezTo>
                <a:cubicBezTo>
                  <a:pt x="44665" y="21601"/>
                  <a:pt x="44294" y="21638"/>
                  <a:pt x="43886" y="21688"/>
                </a:cubicBezTo>
                <a:lnTo>
                  <a:pt x="42587" y="21923"/>
                </a:lnTo>
                <a:lnTo>
                  <a:pt x="41103" y="22220"/>
                </a:lnTo>
                <a:cubicBezTo>
                  <a:pt x="40584" y="22319"/>
                  <a:pt x="40052" y="22504"/>
                  <a:pt x="39483" y="22653"/>
                </a:cubicBezTo>
                <a:lnTo>
                  <a:pt x="37739" y="23184"/>
                </a:lnTo>
                <a:lnTo>
                  <a:pt x="35896" y="23877"/>
                </a:lnTo>
                <a:lnTo>
                  <a:pt x="34943" y="24236"/>
                </a:lnTo>
                <a:cubicBezTo>
                  <a:pt x="34622" y="24360"/>
                  <a:pt x="34312" y="24520"/>
                  <a:pt x="33979" y="24669"/>
                </a:cubicBezTo>
                <a:lnTo>
                  <a:pt x="32012" y="25596"/>
                </a:lnTo>
                <a:cubicBezTo>
                  <a:pt x="31356" y="25943"/>
                  <a:pt x="30713" y="26326"/>
                  <a:pt x="30045" y="26697"/>
                </a:cubicBezTo>
                <a:lnTo>
                  <a:pt x="29043" y="27266"/>
                </a:lnTo>
                <a:lnTo>
                  <a:pt x="28066" y="27909"/>
                </a:lnTo>
                <a:cubicBezTo>
                  <a:pt x="27423" y="28342"/>
                  <a:pt x="26755" y="28763"/>
                  <a:pt x="26124" y="29233"/>
                </a:cubicBezTo>
                <a:lnTo>
                  <a:pt x="25023" y="30099"/>
                </a:lnTo>
                <a:lnTo>
                  <a:pt x="25444" y="29023"/>
                </a:lnTo>
                <a:cubicBezTo>
                  <a:pt x="25592" y="28652"/>
                  <a:pt x="25741" y="28293"/>
                  <a:pt x="25889" y="27922"/>
                </a:cubicBezTo>
                <a:cubicBezTo>
                  <a:pt x="26025" y="27563"/>
                  <a:pt x="26211" y="27217"/>
                  <a:pt x="26372" y="26858"/>
                </a:cubicBezTo>
                <a:cubicBezTo>
                  <a:pt x="26706" y="26153"/>
                  <a:pt x="27015" y="25436"/>
                  <a:pt x="27361" y="24743"/>
                </a:cubicBezTo>
                <a:lnTo>
                  <a:pt x="28412" y="22727"/>
                </a:lnTo>
                <a:cubicBezTo>
                  <a:pt x="29724" y="20315"/>
                  <a:pt x="31195" y="17989"/>
                  <a:pt x="32803" y="15763"/>
                </a:cubicBezTo>
                <a:cubicBezTo>
                  <a:pt x="35648" y="11817"/>
                  <a:pt x="37986" y="9418"/>
                  <a:pt x="37714" y="9108"/>
                </a:cubicBezTo>
                <a:cubicBezTo>
                  <a:pt x="37697" y="9090"/>
                  <a:pt x="37670" y="9081"/>
                  <a:pt x="37632" y="9081"/>
                </a:cubicBezTo>
                <a:cubicBezTo>
                  <a:pt x="37390" y="9081"/>
                  <a:pt x="36727" y="9451"/>
                  <a:pt x="35723" y="10135"/>
                </a:cubicBezTo>
                <a:cubicBezTo>
                  <a:pt x="35426" y="10333"/>
                  <a:pt x="35104" y="10556"/>
                  <a:pt x="34758" y="10803"/>
                </a:cubicBezTo>
                <a:lnTo>
                  <a:pt x="33706" y="11669"/>
                </a:lnTo>
                <a:lnTo>
                  <a:pt x="32519" y="12683"/>
                </a:lnTo>
                <a:cubicBezTo>
                  <a:pt x="32098" y="13042"/>
                  <a:pt x="31703" y="13475"/>
                  <a:pt x="31270" y="13895"/>
                </a:cubicBezTo>
                <a:lnTo>
                  <a:pt x="29934" y="15231"/>
                </a:lnTo>
                <a:lnTo>
                  <a:pt x="28598" y="16765"/>
                </a:lnTo>
                <a:cubicBezTo>
                  <a:pt x="27658" y="17804"/>
                  <a:pt x="26817" y="19016"/>
                  <a:pt x="25889" y="20241"/>
                </a:cubicBezTo>
                <a:cubicBezTo>
                  <a:pt x="25444" y="20859"/>
                  <a:pt x="25036" y="21527"/>
                  <a:pt x="24603" y="22183"/>
                </a:cubicBezTo>
                <a:lnTo>
                  <a:pt x="23960" y="23184"/>
                </a:lnTo>
                <a:cubicBezTo>
                  <a:pt x="23762" y="23531"/>
                  <a:pt x="23564" y="23877"/>
                  <a:pt x="23366" y="24223"/>
                </a:cubicBezTo>
                <a:cubicBezTo>
                  <a:pt x="22982" y="24941"/>
                  <a:pt x="22562" y="25646"/>
                  <a:pt x="22191" y="26376"/>
                </a:cubicBezTo>
                <a:lnTo>
                  <a:pt x="21139" y="28602"/>
                </a:lnTo>
                <a:cubicBezTo>
                  <a:pt x="20892" y="29146"/>
                  <a:pt x="20657" y="29703"/>
                  <a:pt x="20434" y="30260"/>
                </a:cubicBezTo>
                <a:cubicBezTo>
                  <a:pt x="20348" y="28305"/>
                  <a:pt x="20298" y="26289"/>
                  <a:pt x="20348" y="24248"/>
                </a:cubicBezTo>
                <a:cubicBezTo>
                  <a:pt x="20422" y="21255"/>
                  <a:pt x="20595" y="18249"/>
                  <a:pt x="20929" y="15417"/>
                </a:cubicBezTo>
                <a:cubicBezTo>
                  <a:pt x="21251" y="12597"/>
                  <a:pt x="21659" y="9962"/>
                  <a:pt x="22104" y="7698"/>
                </a:cubicBezTo>
                <a:cubicBezTo>
                  <a:pt x="22982" y="3184"/>
                  <a:pt x="23811" y="153"/>
                  <a:pt x="23440" y="5"/>
                </a:cubicBezTo>
                <a:cubicBezTo>
                  <a:pt x="23433" y="2"/>
                  <a:pt x="23425" y="1"/>
                  <a:pt x="23416" y="1"/>
                </a:cubicBezTo>
                <a:close/>
              </a:path>
            </a:pathLst>
          </a:custGeom>
          <a:solidFill>
            <a:srgbClr val="B0BC2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"/>
          <p:cNvSpPr txBox="1">
            <a:spLocks noGrp="1"/>
          </p:cNvSpPr>
          <p:nvPr>
            <p:ph type="subTitle" idx="1"/>
          </p:nvPr>
        </p:nvSpPr>
        <p:spPr>
          <a:xfrm>
            <a:off x="6552399" y="3421324"/>
            <a:ext cx="4008459" cy="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81"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81"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81"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81"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81"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81"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81"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81"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81"/>
            </a:lvl9pPr>
          </a:lstStyle>
          <a:p>
            <a:endParaRPr/>
          </a:p>
        </p:txBody>
      </p:sp>
      <p:sp>
        <p:nvSpPr>
          <p:cNvPr id="453" name="Google Shape;453;p3"/>
          <p:cNvSpPr txBox="1">
            <a:spLocks noGrp="1"/>
          </p:cNvSpPr>
          <p:nvPr>
            <p:ph type="subTitle" idx="2"/>
          </p:nvPr>
        </p:nvSpPr>
        <p:spPr>
          <a:xfrm>
            <a:off x="6220622" y="4466791"/>
            <a:ext cx="4672013" cy="7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23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54" name="Google Shape;454;p3"/>
          <p:cNvSpPr txBox="1">
            <a:spLocks noGrp="1"/>
          </p:cNvSpPr>
          <p:nvPr>
            <p:ph type="title" hasCustomPrompt="1"/>
          </p:nvPr>
        </p:nvSpPr>
        <p:spPr>
          <a:xfrm>
            <a:off x="6910310" y="1519476"/>
            <a:ext cx="3292634" cy="15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45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51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51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51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51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51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51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51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5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55" name="Google Shape;455;p3"/>
          <p:cNvGrpSpPr/>
          <p:nvPr/>
        </p:nvGrpSpPr>
        <p:grpSpPr>
          <a:xfrm>
            <a:off x="8684906" y="6369864"/>
            <a:ext cx="198963" cy="180968"/>
            <a:chOff x="7894217" y="3432112"/>
            <a:chExt cx="161913" cy="146905"/>
          </a:xfrm>
        </p:grpSpPr>
        <p:sp>
          <p:nvSpPr>
            <p:cNvPr id="456" name="Google Shape;456;p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sp>
        <p:nvSpPr>
          <p:cNvPr id="459" name="Google Shape;459;p3"/>
          <p:cNvSpPr/>
          <p:nvPr/>
        </p:nvSpPr>
        <p:spPr>
          <a:xfrm rot="10800000">
            <a:off x="6710200" y="6099283"/>
            <a:ext cx="5722689" cy="895855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grpSp>
        <p:nvGrpSpPr>
          <p:cNvPr id="460" name="Google Shape;460;p3"/>
          <p:cNvGrpSpPr/>
          <p:nvPr/>
        </p:nvGrpSpPr>
        <p:grpSpPr>
          <a:xfrm>
            <a:off x="182191" y="5212107"/>
            <a:ext cx="405820" cy="530892"/>
            <a:chOff x="1304140" y="978228"/>
            <a:chExt cx="436509" cy="569545"/>
          </a:xfrm>
        </p:grpSpPr>
        <p:sp>
          <p:nvSpPr>
            <p:cNvPr id="461" name="Google Shape;461;p3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483" name="Google Shape;483;p3"/>
          <p:cNvGrpSpPr/>
          <p:nvPr/>
        </p:nvGrpSpPr>
        <p:grpSpPr>
          <a:xfrm rot="-5400000">
            <a:off x="10253994" y="6226761"/>
            <a:ext cx="417284" cy="1127504"/>
            <a:chOff x="7607455" y="4238363"/>
            <a:chExt cx="438017" cy="1186459"/>
          </a:xfrm>
        </p:grpSpPr>
        <p:sp>
          <p:nvSpPr>
            <p:cNvPr id="484" name="Google Shape;484;p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508" name="Google Shape;508;p3"/>
          <p:cNvGrpSpPr/>
          <p:nvPr/>
        </p:nvGrpSpPr>
        <p:grpSpPr>
          <a:xfrm>
            <a:off x="10839943" y="5754249"/>
            <a:ext cx="1193688" cy="1310712"/>
            <a:chOff x="2318158" y="4088320"/>
            <a:chExt cx="1256104" cy="1375835"/>
          </a:xfrm>
        </p:grpSpPr>
        <p:sp>
          <p:nvSpPr>
            <p:cNvPr id="509" name="Google Shape;509;p3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559" name="Google Shape;559;p3"/>
          <p:cNvGrpSpPr/>
          <p:nvPr/>
        </p:nvGrpSpPr>
        <p:grpSpPr>
          <a:xfrm>
            <a:off x="10455796" y="-89776"/>
            <a:ext cx="457890" cy="598616"/>
            <a:chOff x="3289399" y="3455662"/>
            <a:chExt cx="436502" cy="569243"/>
          </a:xfrm>
        </p:grpSpPr>
        <p:sp>
          <p:nvSpPr>
            <p:cNvPr id="560" name="Google Shape;560;p3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582" name="Google Shape;582;p3"/>
          <p:cNvGrpSpPr/>
          <p:nvPr/>
        </p:nvGrpSpPr>
        <p:grpSpPr>
          <a:xfrm>
            <a:off x="11574440" y="5551671"/>
            <a:ext cx="676163" cy="304156"/>
            <a:chOff x="8502760" y="3542528"/>
            <a:chExt cx="711519" cy="319269"/>
          </a:xfrm>
        </p:grpSpPr>
        <p:sp>
          <p:nvSpPr>
            <p:cNvPr id="583" name="Google Shape;583;p3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592" name="Google Shape;592;p3"/>
          <p:cNvGrpSpPr/>
          <p:nvPr/>
        </p:nvGrpSpPr>
        <p:grpSpPr>
          <a:xfrm>
            <a:off x="10961476" y="89742"/>
            <a:ext cx="1497513" cy="1121769"/>
            <a:chOff x="7809743" y="1407245"/>
            <a:chExt cx="1427565" cy="1066727"/>
          </a:xfrm>
        </p:grpSpPr>
        <p:sp>
          <p:nvSpPr>
            <p:cNvPr id="593" name="Google Shape;593;p3"/>
            <p:cNvSpPr/>
            <p:nvPr/>
          </p:nvSpPr>
          <p:spPr>
            <a:xfrm>
              <a:off x="7809743" y="1407245"/>
              <a:ext cx="1427565" cy="1066727"/>
            </a:xfrm>
            <a:custGeom>
              <a:avLst/>
              <a:gdLst/>
              <a:ahLst/>
              <a:cxnLst/>
              <a:rect l="l" t="t" r="r" b="b"/>
              <a:pathLst>
                <a:path w="47653" h="35608" extrusionOk="0">
                  <a:moveTo>
                    <a:pt x="10687" y="0"/>
                  </a:moveTo>
                  <a:cubicBezTo>
                    <a:pt x="9318" y="0"/>
                    <a:pt x="8106" y="427"/>
                    <a:pt x="7557" y="1782"/>
                  </a:cubicBezTo>
                  <a:cubicBezTo>
                    <a:pt x="6156" y="5285"/>
                    <a:pt x="11960" y="7853"/>
                    <a:pt x="14062" y="9021"/>
                  </a:cubicBezTo>
                  <a:cubicBezTo>
                    <a:pt x="19199" y="12490"/>
                    <a:pt x="25270" y="14358"/>
                    <a:pt x="30407" y="17861"/>
                  </a:cubicBezTo>
                  <a:cubicBezTo>
                    <a:pt x="28067" y="17276"/>
                    <a:pt x="16214" y="14414"/>
                    <a:pt x="8199" y="14414"/>
                  </a:cubicBezTo>
                  <a:cubicBezTo>
                    <a:pt x="3417" y="14414"/>
                    <a:pt x="0" y="15432"/>
                    <a:pt x="786" y="18561"/>
                  </a:cubicBezTo>
                  <a:cubicBezTo>
                    <a:pt x="2187" y="24399"/>
                    <a:pt x="24569" y="22998"/>
                    <a:pt x="29706" y="24632"/>
                  </a:cubicBezTo>
                  <a:cubicBezTo>
                    <a:pt x="29466" y="24623"/>
                    <a:pt x="29220" y="24619"/>
                    <a:pt x="28971" y="24619"/>
                  </a:cubicBezTo>
                  <a:cubicBezTo>
                    <a:pt x="22677" y="24619"/>
                    <a:pt x="13625" y="27407"/>
                    <a:pt x="8491" y="30937"/>
                  </a:cubicBezTo>
                  <a:cubicBezTo>
                    <a:pt x="3921" y="34058"/>
                    <a:pt x="5815" y="35607"/>
                    <a:pt x="9677" y="35607"/>
                  </a:cubicBezTo>
                  <a:cubicBezTo>
                    <a:pt x="12129" y="35607"/>
                    <a:pt x="15376" y="34982"/>
                    <a:pt x="18265" y="33739"/>
                  </a:cubicBezTo>
                  <a:cubicBezTo>
                    <a:pt x="27138" y="29869"/>
                    <a:pt x="37379" y="29069"/>
                    <a:pt x="46952" y="29069"/>
                  </a:cubicBezTo>
                  <a:lnTo>
                    <a:pt x="47653" y="29069"/>
                  </a:lnTo>
                  <a:lnTo>
                    <a:pt x="47653" y="18328"/>
                  </a:lnTo>
                  <a:cubicBezTo>
                    <a:pt x="37612" y="12490"/>
                    <a:pt x="26204" y="3650"/>
                    <a:pt x="14996" y="848"/>
                  </a:cubicBezTo>
                  <a:cubicBezTo>
                    <a:pt x="13790" y="487"/>
                    <a:pt x="12149" y="0"/>
                    <a:pt x="106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8923422" y="2140105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8804500" y="2063149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8700585" y="222404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2" y="0"/>
                  </a:moveTo>
                  <a:cubicBezTo>
                    <a:pt x="1" y="0"/>
                    <a:pt x="1" y="1735"/>
                    <a:pt x="1102" y="1735"/>
                  </a:cubicBezTo>
                  <a:cubicBezTo>
                    <a:pt x="2236" y="1735"/>
                    <a:pt x="2236" y="0"/>
                    <a:pt x="1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8518726" y="218207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8406813" y="2292967"/>
              <a:ext cx="68004" cy="52995"/>
            </a:xfrm>
            <a:custGeom>
              <a:avLst/>
              <a:gdLst/>
              <a:ahLst/>
              <a:cxnLst/>
              <a:rect l="l" t="t" r="r" b="b"/>
              <a:pathLst>
                <a:path w="2270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8259942" y="2264989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1"/>
                  </a:moveTo>
                  <a:cubicBezTo>
                    <a:pt x="0" y="1"/>
                    <a:pt x="0" y="1769"/>
                    <a:pt x="1134" y="1769"/>
                  </a:cubicBezTo>
                  <a:cubicBezTo>
                    <a:pt x="2269" y="1769"/>
                    <a:pt x="2269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8378834" y="202118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8294900" y="1909268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8128048" y="2021182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8051093" y="1881290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1" y="1"/>
                    <a:pt x="1" y="1735"/>
                    <a:pt x="1101" y="1735"/>
                  </a:cubicBezTo>
                  <a:cubicBezTo>
                    <a:pt x="2236" y="1735"/>
                    <a:pt x="2236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7904222" y="1930267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35" y="1735"/>
                    <a:pt x="2235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8881455" y="1944256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8364845" y="1553548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8196976" y="1581526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03" y="0"/>
                  </a:moveTo>
                  <a:cubicBezTo>
                    <a:pt x="1" y="0"/>
                    <a:pt x="1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ubicBezTo>
                    <a:pt x="1124" y="0"/>
                    <a:pt x="1114" y="0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8114059" y="1455623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127268" y="1974721"/>
              <a:ext cx="51976" cy="55991"/>
            </a:xfrm>
            <a:custGeom>
              <a:avLst/>
              <a:gdLst/>
              <a:ahLst/>
              <a:cxnLst/>
              <a:rect l="l" t="t" r="r" b="b"/>
              <a:pathLst>
                <a:path w="1735" h="1869" extrusionOk="0">
                  <a:moveTo>
                    <a:pt x="868" y="1"/>
                  </a:moveTo>
                  <a:cubicBezTo>
                    <a:pt x="434" y="1"/>
                    <a:pt x="0" y="284"/>
                    <a:pt x="0" y="851"/>
                  </a:cubicBezTo>
                  <a:lnTo>
                    <a:pt x="0" y="1018"/>
                  </a:lnTo>
                  <a:cubicBezTo>
                    <a:pt x="0" y="1585"/>
                    <a:pt x="434" y="1869"/>
                    <a:pt x="868" y="1869"/>
                  </a:cubicBezTo>
                  <a:cubicBezTo>
                    <a:pt x="1301" y="1869"/>
                    <a:pt x="1735" y="1585"/>
                    <a:pt x="1735" y="1018"/>
                  </a:cubicBezTo>
                  <a:lnTo>
                    <a:pt x="1735" y="851"/>
                  </a:lnTo>
                  <a:cubicBezTo>
                    <a:pt x="1735" y="284"/>
                    <a:pt x="1301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9119270" y="2161074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611" name="Google Shape;611;p3"/>
          <p:cNvGrpSpPr/>
          <p:nvPr/>
        </p:nvGrpSpPr>
        <p:grpSpPr>
          <a:xfrm>
            <a:off x="-37862" y="6108586"/>
            <a:ext cx="1038618" cy="1013705"/>
            <a:chOff x="-181020" y="4253777"/>
            <a:chExt cx="1117161" cy="1087511"/>
          </a:xfrm>
        </p:grpSpPr>
        <p:sp>
          <p:nvSpPr>
            <p:cNvPr id="612" name="Google Shape;612;p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626" name="Google Shape;626;p3"/>
          <p:cNvGrpSpPr/>
          <p:nvPr/>
        </p:nvGrpSpPr>
        <p:grpSpPr>
          <a:xfrm>
            <a:off x="-25809" y="5847950"/>
            <a:ext cx="821955" cy="1105383"/>
            <a:chOff x="-168050" y="4195214"/>
            <a:chExt cx="719519" cy="965231"/>
          </a:xfrm>
        </p:grpSpPr>
        <p:sp>
          <p:nvSpPr>
            <p:cNvPr id="627" name="Google Shape;627;p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674" name="Google Shape;674;p3"/>
          <p:cNvGrpSpPr/>
          <p:nvPr/>
        </p:nvGrpSpPr>
        <p:grpSpPr>
          <a:xfrm>
            <a:off x="10996603" y="-268136"/>
            <a:ext cx="1171469" cy="1204359"/>
            <a:chOff x="7973149" y="-201092"/>
            <a:chExt cx="1116750" cy="1145263"/>
          </a:xfrm>
        </p:grpSpPr>
        <p:sp>
          <p:nvSpPr>
            <p:cNvPr id="675" name="Google Shape;675;p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736" name="Google Shape;736;p3"/>
          <p:cNvGrpSpPr/>
          <p:nvPr/>
        </p:nvGrpSpPr>
        <p:grpSpPr>
          <a:xfrm>
            <a:off x="11435742" y="1092367"/>
            <a:ext cx="979210" cy="575503"/>
            <a:chOff x="8365864" y="2993835"/>
            <a:chExt cx="933472" cy="547264"/>
          </a:xfrm>
        </p:grpSpPr>
        <p:sp>
          <p:nvSpPr>
            <p:cNvPr id="737" name="Google Shape;737;p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744" name="Google Shape;744;p3"/>
          <p:cNvGrpSpPr/>
          <p:nvPr/>
        </p:nvGrpSpPr>
        <p:grpSpPr>
          <a:xfrm rot="-5400000">
            <a:off x="10055649" y="98814"/>
            <a:ext cx="215884" cy="194073"/>
            <a:chOff x="7737341" y="1046941"/>
            <a:chExt cx="161913" cy="145916"/>
          </a:xfrm>
        </p:grpSpPr>
        <p:sp>
          <p:nvSpPr>
            <p:cNvPr id="745" name="Google Shape;745;p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</p:spTree>
    <p:extLst>
      <p:ext uri="{BB962C8B-B14F-4D97-AF65-F5344CB8AC3E}">
        <p14:creationId xmlns:p14="http://schemas.microsoft.com/office/powerpoint/2010/main" val="105015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7"/>
          <p:cNvSpPr/>
          <p:nvPr/>
        </p:nvSpPr>
        <p:spPr>
          <a:xfrm>
            <a:off x="6988602" y="6099069"/>
            <a:ext cx="5250026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1613" name="Google Shape;1613;p7"/>
          <p:cNvSpPr txBox="1">
            <a:spLocks noGrp="1"/>
          </p:cNvSpPr>
          <p:nvPr>
            <p:ph type="title"/>
          </p:nvPr>
        </p:nvSpPr>
        <p:spPr>
          <a:xfrm>
            <a:off x="6529973" y="2287233"/>
            <a:ext cx="3734738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9pPr>
          </a:lstStyle>
          <a:p>
            <a:endParaRPr/>
          </a:p>
        </p:txBody>
      </p:sp>
      <p:sp>
        <p:nvSpPr>
          <p:cNvPr id="1614" name="Google Shape;1614;p7"/>
          <p:cNvSpPr txBox="1">
            <a:spLocks noGrp="1"/>
          </p:cNvSpPr>
          <p:nvPr>
            <p:ph type="body" idx="1"/>
          </p:nvPr>
        </p:nvSpPr>
        <p:spPr>
          <a:xfrm>
            <a:off x="6295754" y="3014433"/>
            <a:ext cx="3968957" cy="1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6556" lvl="0" indent="-404371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1213112" lvl="1" indent="-4043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2"/>
            </a:lvl2pPr>
            <a:lvl3pPr marL="1819667" lvl="2" indent="-4043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2"/>
            </a:lvl3pPr>
            <a:lvl4pPr marL="2426223" lvl="3" indent="-4043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92"/>
            </a:lvl4pPr>
            <a:lvl5pPr marL="3032779" lvl="4" indent="-4043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2"/>
            </a:lvl5pPr>
            <a:lvl6pPr marL="3639335" lvl="5" indent="-4043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2"/>
            </a:lvl6pPr>
            <a:lvl7pPr marL="4245891" lvl="6" indent="-4043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92"/>
            </a:lvl7pPr>
            <a:lvl8pPr marL="4852446" lvl="7" indent="-4043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2"/>
            </a:lvl8pPr>
            <a:lvl9pPr marL="5459002" lvl="8" indent="-4043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2"/>
            </a:lvl9pPr>
          </a:lstStyle>
          <a:p>
            <a:endParaRPr/>
          </a:p>
        </p:txBody>
      </p:sp>
      <p:sp>
        <p:nvSpPr>
          <p:cNvPr id="1615" name="Google Shape;1615;p7"/>
          <p:cNvSpPr/>
          <p:nvPr/>
        </p:nvSpPr>
        <p:spPr>
          <a:xfrm flipH="1">
            <a:off x="-269301" y="-119309"/>
            <a:ext cx="4492375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grpSp>
        <p:nvGrpSpPr>
          <p:cNvPr id="1616" name="Google Shape;1616;p7"/>
          <p:cNvGrpSpPr/>
          <p:nvPr/>
        </p:nvGrpSpPr>
        <p:grpSpPr>
          <a:xfrm flipH="1">
            <a:off x="10667068" y="-225528"/>
            <a:ext cx="1428656" cy="915695"/>
            <a:chOff x="-206267" y="355694"/>
            <a:chExt cx="1406323" cy="899150"/>
          </a:xfrm>
        </p:grpSpPr>
        <p:sp>
          <p:nvSpPr>
            <p:cNvPr id="1617" name="Google Shape;1617;p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1625" name="Google Shape;1625;p7"/>
          <p:cNvGrpSpPr/>
          <p:nvPr/>
        </p:nvGrpSpPr>
        <p:grpSpPr>
          <a:xfrm>
            <a:off x="10524194" y="5162844"/>
            <a:ext cx="1714433" cy="1882509"/>
            <a:chOff x="2318158" y="4088320"/>
            <a:chExt cx="1256104" cy="1375835"/>
          </a:xfrm>
        </p:grpSpPr>
        <p:sp>
          <p:nvSpPr>
            <p:cNvPr id="1626" name="Google Shape;1626;p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1676" name="Google Shape;1676;p7"/>
          <p:cNvGrpSpPr/>
          <p:nvPr/>
        </p:nvGrpSpPr>
        <p:grpSpPr>
          <a:xfrm flipH="1">
            <a:off x="-269219" y="6180598"/>
            <a:ext cx="1160975" cy="522281"/>
            <a:chOff x="8502760" y="3542528"/>
            <a:chExt cx="711519" cy="319269"/>
          </a:xfrm>
        </p:grpSpPr>
        <p:sp>
          <p:nvSpPr>
            <p:cNvPr id="1677" name="Google Shape;1677;p7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1686" name="Google Shape;1686;p7"/>
          <p:cNvGrpSpPr/>
          <p:nvPr/>
        </p:nvGrpSpPr>
        <p:grpSpPr>
          <a:xfrm flipH="1">
            <a:off x="-185554" y="-101850"/>
            <a:ext cx="1077300" cy="1107545"/>
            <a:chOff x="7973149" y="-201092"/>
            <a:chExt cx="1116750" cy="1145263"/>
          </a:xfrm>
        </p:grpSpPr>
        <p:sp>
          <p:nvSpPr>
            <p:cNvPr id="1687" name="Google Shape;1687;p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1748" name="Google Shape;1748;p7"/>
          <p:cNvGrpSpPr/>
          <p:nvPr/>
        </p:nvGrpSpPr>
        <p:grpSpPr>
          <a:xfrm rot="5400000" flipH="1">
            <a:off x="1758868" y="17016"/>
            <a:ext cx="156581" cy="140762"/>
            <a:chOff x="7737341" y="1046941"/>
            <a:chExt cx="161913" cy="145916"/>
          </a:xfrm>
        </p:grpSpPr>
        <p:sp>
          <p:nvSpPr>
            <p:cNvPr id="1749" name="Google Shape;1749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sp>
        <p:nvSpPr>
          <p:cNvPr id="1752" name="Google Shape;1752;p7"/>
          <p:cNvSpPr txBox="1">
            <a:spLocks noGrp="1"/>
          </p:cNvSpPr>
          <p:nvPr>
            <p:ph type="subTitle" idx="2"/>
          </p:nvPr>
        </p:nvSpPr>
        <p:spPr>
          <a:xfrm>
            <a:off x="2451068" y="4676832"/>
            <a:ext cx="2696113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grpSp>
        <p:nvGrpSpPr>
          <p:cNvPr id="1753" name="Google Shape;1753;p7"/>
          <p:cNvGrpSpPr/>
          <p:nvPr/>
        </p:nvGrpSpPr>
        <p:grpSpPr>
          <a:xfrm>
            <a:off x="227788" y="-225509"/>
            <a:ext cx="913791" cy="918956"/>
            <a:chOff x="-566600" y="186057"/>
            <a:chExt cx="1240151" cy="1244074"/>
          </a:xfrm>
        </p:grpSpPr>
        <p:sp>
          <p:nvSpPr>
            <p:cNvPr id="1754" name="Google Shape;1754;p7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1781" name="Google Shape;1781;p7"/>
          <p:cNvGrpSpPr/>
          <p:nvPr/>
        </p:nvGrpSpPr>
        <p:grpSpPr>
          <a:xfrm>
            <a:off x="817583" y="-260977"/>
            <a:ext cx="663937" cy="643609"/>
            <a:chOff x="-168381" y="-168706"/>
            <a:chExt cx="901061" cy="871312"/>
          </a:xfrm>
        </p:grpSpPr>
        <p:sp>
          <p:nvSpPr>
            <p:cNvPr id="1782" name="Google Shape;1782;p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1801" name="Google Shape;1801;p7"/>
          <p:cNvGrpSpPr/>
          <p:nvPr/>
        </p:nvGrpSpPr>
        <p:grpSpPr>
          <a:xfrm flipH="1">
            <a:off x="2050971" y="-236825"/>
            <a:ext cx="528835" cy="741032"/>
            <a:chOff x="1897495" y="-461400"/>
            <a:chExt cx="815443" cy="1139815"/>
          </a:xfrm>
        </p:grpSpPr>
        <p:sp>
          <p:nvSpPr>
            <p:cNvPr id="1802" name="Google Shape;1802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1824" name="Google Shape;1824;p7"/>
          <p:cNvGrpSpPr/>
          <p:nvPr/>
        </p:nvGrpSpPr>
        <p:grpSpPr>
          <a:xfrm flipH="1">
            <a:off x="11446675" y="-90176"/>
            <a:ext cx="690545" cy="1084192"/>
            <a:chOff x="1897495" y="-461400"/>
            <a:chExt cx="815443" cy="1139815"/>
          </a:xfrm>
        </p:grpSpPr>
        <p:sp>
          <p:nvSpPr>
            <p:cNvPr id="1825" name="Google Shape;1825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1847" name="Google Shape;1847;p7"/>
          <p:cNvGrpSpPr/>
          <p:nvPr/>
        </p:nvGrpSpPr>
        <p:grpSpPr>
          <a:xfrm flipH="1">
            <a:off x="11105070" y="1178147"/>
            <a:ext cx="1171068" cy="889837"/>
            <a:chOff x="-320607" y="2105391"/>
            <a:chExt cx="1152762" cy="873760"/>
          </a:xfrm>
        </p:grpSpPr>
        <p:sp>
          <p:nvSpPr>
            <p:cNvPr id="1848" name="Google Shape;1848;p7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1867" name="Google Shape;1867;p7"/>
          <p:cNvGrpSpPr/>
          <p:nvPr/>
        </p:nvGrpSpPr>
        <p:grpSpPr>
          <a:xfrm rot="5400000" flipH="1">
            <a:off x="11713662" y="1129583"/>
            <a:ext cx="156581" cy="140762"/>
            <a:chOff x="7737341" y="1046941"/>
            <a:chExt cx="161913" cy="145916"/>
          </a:xfrm>
        </p:grpSpPr>
        <p:sp>
          <p:nvSpPr>
            <p:cNvPr id="1868" name="Google Shape;1868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</p:spTree>
    <p:extLst>
      <p:ext uri="{BB962C8B-B14F-4D97-AF65-F5344CB8AC3E}">
        <p14:creationId xmlns:p14="http://schemas.microsoft.com/office/powerpoint/2010/main" val="47856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>
            <a:spLocks noGrp="1"/>
          </p:cNvSpPr>
          <p:nvPr>
            <p:ph type="subTitle" idx="1"/>
          </p:nvPr>
        </p:nvSpPr>
        <p:spPr>
          <a:xfrm>
            <a:off x="1677440" y="2568767"/>
            <a:ext cx="8806958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90" name="Google Shape;5190;p19"/>
          <p:cNvSpPr txBox="1">
            <a:spLocks noGrp="1"/>
          </p:cNvSpPr>
          <p:nvPr>
            <p:ph type="subTitle" idx="2"/>
          </p:nvPr>
        </p:nvSpPr>
        <p:spPr>
          <a:xfrm>
            <a:off x="4008991" y="3624833"/>
            <a:ext cx="4312904" cy="6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84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84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84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84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84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84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84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84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84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91" name="Google Shape;5191;p19"/>
          <p:cNvGrpSpPr/>
          <p:nvPr/>
        </p:nvGrpSpPr>
        <p:grpSpPr>
          <a:xfrm rot="10800000" flipH="1">
            <a:off x="11808952" y="5589877"/>
            <a:ext cx="215350" cy="194555"/>
            <a:chOff x="7737341" y="1046941"/>
            <a:chExt cx="161913" cy="145916"/>
          </a:xfrm>
        </p:grpSpPr>
        <p:sp>
          <p:nvSpPr>
            <p:cNvPr id="5192" name="Google Shape;5192;p19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5195" name="Google Shape;5195;p19"/>
          <p:cNvGrpSpPr/>
          <p:nvPr/>
        </p:nvGrpSpPr>
        <p:grpSpPr>
          <a:xfrm rot="10800000" flipH="1">
            <a:off x="177004" y="5539115"/>
            <a:ext cx="206779" cy="188116"/>
            <a:chOff x="737385" y="1492952"/>
            <a:chExt cx="161913" cy="146935"/>
          </a:xfrm>
        </p:grpSpPr>
        <p:sp>
          <p:nvSpPr>
            <p:cNvPr id="5196" name="Google Shape;5196;p19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sp>
        <p:nvSpPr>
          <p:cNvPr id="5199" name="Google Shape;5199;p19"/>
          <p:cNvSpPr/>
          <p:nvPr/>
        </p:nvSpPr>
        <p:spPr>
          <a:xfrm rot="10800000" flipH="1">
            <a:off x="-293721" y="-52518"/>
            <a:ext cx="5434934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200" name="Google Shape;5200;p19"/>
          <p:cNvSpPr/>
          <p:nvPr/>
        </p:nvSpPr>
        <p:spPr>
          <a:xfrm rot="10800000" flipH="1">
            <a:off x="6014701" y="5966590"/>
            <a:ext cx="6193908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grpSp>
        <p:nvGrpSpPr>
          <p:cNvPr id="5201" name="Google Shape;5201;p19"/>
          <p:cNvGrpSpPr/>
          <p:nvPr/>
        </p:nvGrpSpPr>
        <p:grpSpPr>
          <a:xfrm rot="10800000" flipH="1">
            <a:off x="2170139" y="5727058"/>
            <a:ext cx="553188" cy="1437668"/>
            <a:chOff x="1823086" y="-208516"/>
            <a:chExt cx="433159" cy="1122944"/>
          </a:xfrm>
        </p:grpSpPr>
        <p:sp>
          <p:nvSpPr>
            <p:cNvPr id="5202" name="Google Shape;5202;p1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5210" name="Google Shape;5210;p19"/>
          <p:cNvGrpSpPr/>
          <p:nvPr/>
        </p:nvGrpSpPr>
        <p:grpSpPr>
          <a:xfrm rot="10800000" flipH="1">
            <a:off x="-421546" y="5291232"/>
            <a:ext cx="1796014" cy="1151152"/>
            <a:chOff x="-206267" y="355694"/>
            <a:chExt cx="1406323" cy="899150"/>
          </a:xfrm>
        </p:grpSpPr>
        <p:sp>
          <p:nvSpPr>
            <p:cNvPr id="5211" name="Google Shape;5211;p19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5219" name="Google Shape;5219;p19"/>
          <p:cNvGrpSpPr/>
          <p:nvPr/>
        </p:nvGrpSpPr>
        <p:grpSpPr>
          <a:xfrm rot="10800000" flipH="1">
            <a:off x="-223786" y="5924230"/>
            <a:ext cx="1150745" cy="1115511"/>
            <a:chOff x="-168381" y="-168706"/>
            <a:chExt cx="901061" cy="871312"/>
          </a:xfrm>
        </p:grpSpPr>
        <p:sp>
          <p:nvSpPr>
            <p:cNvPr id="5220" name="Google Shape;5220;p19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5239" name="Google Shape;5239;p19"/>
          <p:cNvGrpSpPr/>
          <p:nvPr/>
        </p:nvGrpSpPr>
        <p:grpSpPr>
          <a:xfrm rot="10800000" flipH="1">
            <a:off x="996985" y="5690300"/>
            <a:ext cx="559973" cy="1519333"/>
            <a:chOff x="904476" y="-243594"/>
            <a:chExt cx="438472" cy="1186732"/>
          </a:xfrm>
        </p:grpSpPr>
        <p:sp>
          <p:nvSpPr>
            <p:cNvPr id="5240" name="Google Shape;5240;p1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5267" name="Google Shape;5267;p19"/>
          <p:cNvGrpSpPr/>
          <p:nvPr/>
        </p:nvGrpSpPr>
        <p:grpSpPr>
          <a:xfrm rot="10800000" flipH="1">
            <a:off x="1701121" y="5995617"/>
            <a:ext cx="843750" cy="1453939"/>
            <a:chOff x="1455834" y="-430995"/>
            <a:chExt cx="660677" cy="1135653"/>
          </a:xfrm>
        </p:grpSpPr>
        <p:sp>
          <p:nvSpPr>
            <p:cNvPr id="5268" name="Google Shape;5268;p19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5288" name="Google Shape;5288;p19"/>
          <p:cNvGrpSpPr/>
          <p:nvPr/>
        </p:nvGrpSpPr>
        <p:grpSpPr>
          <a:xfrm rot="10800000" flipH="1">
            <a:off x="2265168" y="6029217"/>
            <a:ext cx="1041403" cy="1459267"/>
            <a:chOff x="1897495" y="-461400"/>
            <a:chExt cx="815443" cy="1139815"/>
          </a:xfrm>
        </p:grpSpPr>
        <p:sp>
          <p:nvSpPr>
            <p:cNvPr id="5289" name="Google Shape;5289;p19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5311" name="Google Shape;5311;p19"/>
          <p:cNvGrpSpPr/>
          <p:nvPr/>
        </p:nvGrpSpPr>
        <p:grpSpPr>
          <a:xfrm>
            <a:off x="667143" y="3922164"/>
            <a:ext cx="557465" cy="729171"/>
            <a:chOff x="1304140" y="978228"/>
            <a:chExt cx="436509" cy="569545"/>
          </a:xfrm>
        </p:grpSpPr>
        <p:sp>
          <p:nvSpPr>
            <p:cNvPr id="5312" name="Google Shape;5312;p19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5334" name="Google Shape;5334;p19"/>
          <p:cNvGrpSpPr/>
          <p:nvPr/>
        </p:nvGrpSpPr>
        <p:grpSpPr>
          <a:xfrm rot="10800000" flipH="1">
            <a:off x="10999345" y="1058000"/>
            <a:ext cx="1582768" cy="1009432"/>
            <a:chOff x="7742212" y="3926048"/>
            <a:chExt cx="1414838" cy="900099"/>
          </a:xfrm>
        </p:grpSpPr>
        <p:sp>
          <p:nvSpPr>
            <p:cNvPr id="5335" name="Google Shape;5335;p1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5343" name="Google Shape;5343;p19"/>
          <p:cNvGrpSpPr/>
          <p:nvPr/>
        </p:nvGrpSpPr>
        <p:grpSpPr>
          <a:xfrm rot="10800000" flipH="1">
            <a:off x="11366213" y="259357"/>
            <a:ext cx="1386241" cy="1396017"/>
            <a:chOff x="8276926" y="3750868"/>
            <a:chExt cx="1239162" cy="1244814"/>
          </a:xfrm>
        </p:grpSpPr>
        <p:sp>
          <p:nvSpPr>
            <p:cNvPr id="5344" name="Google Shape;5344;p1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5371" name="Google Shape;5371;p19"/>
          <p:cNvGrpSpPr/>
          <p:nvPr/>
        </p:nvGrpSpPr>
        <p:grpSpPr>
          <a:xfrm rot="10800000" flipH="1">
            <a:off x="11284594" y="-360493"/>
            <a:ext cx="490006" cy="1330575"/>
            <a:chOff x="7607455" y="4238363"/>
            <a:chExt cx="438017" cy="1186459"/>
          </a:xfrm>
        </p:grpSpPr>
        <p:sp>
          <p:nvSpPr>
            <p:cNvPr id="5372" name="Google Shape;5372;p1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5396" name="Google Shape;5396;p19"/>
          <p:cNvGrpSpPr/>
          <p:nvPr/>
        </p:nvGrpSpPr>
        <p:grpSpPr>
          <a:xfrm rot="-4992369">
            <a:off x="9617436" y="-342914"/>
            <a:ext cx="485747" cy="1256211"/>
            <a:chOff x="7916001" y="4222802"/>
            <a:chExt cx="364302" cy="944474"/>
          </a:xfrm>
        </p:grpSpPr>
        <p:sp>
          <p:nvSpPr>
            <p:cNvPr id="5397" name="Google Shape;5397;p19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sp>
        <p:nvSpPr>
          <p:cNvPr id="5405" name="Google Shape;5405;p19"/>
          <p:cNvSpPr/>
          <p:nvPr/>
        </p:nvSpPr>
        <p:spPr>
          <a:xfrm rot="10800000" flipH="1">
            <a:off x="10628412" y="-166611"/>
            <a:ext cx="728920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06" name="Google Shape;5406;p19"/>
          <p:cNvSpPr/>
          <p:nvPr/>
        </p:nvSpPr>
        <p:spPr>
          <a:xfrm rot="10800000" flipH="1">
            <a:off x="10618964" y="-266317"/>
            <a:ext cx="646443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07" name="Google Shape;5407;p19"/>
          <p:cNvSpPr/>
          <p:nvPr/>
        </p:nvSpPr>
        <p:spPr>
          <a:xfrm rot="10800000" flipH="1">
            <a:off x="11055808" y="635526"/>
            <a:ext cx="226150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08" name="Google Shape;5408;p19"/>
          <p:cNvSpPr/>
          <p:nvPr/>
        </p:nvSpPr>
        <p:spPr>
          <a:xfrm rot="10800000" flipH="1">
            <a:off x="10969350" y="473731"/>
            <a:ext cx="314056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09" name="Google Shape;5409;p19"/>
          <p:cNvSpPr/>
          <p:nvPr/>
        </p:nvSpPr>
        <p:spPr>
          <a:xfrm rot="10800000" flipH="1">
            <a:off x="10859805" y="302768"/>
            <a:ext cx="433867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10" name="Google Shape;5410;p19"/>
          <p:cNvSpPr/>
          <p:nvPr/>
        </p:nvSpPr>
        <p:spPr>
          <a:xfrm rot="10800000" flipH="1">
            <a:off x="10771940" y="98215"/>
            <a:ext cx="500491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11" name="Google Shape;5411;p19"/>
          <p:cNvSpPr/>
          <p:nvPr/>
        </p:nvSpPr>
        <p:spPr>
          <a:xfrm rot="10800000" flipH="1">
            <a:off x="10749722" y="-66189"/>
            <a:ext cx="312849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12" name="Google Shape;5412;p19"/>
          <p:cNvSpPr/>
          <p:nvPr/>
        </p:nvSpPr>
        <p:spPr>
          <a:xfrm rot="10800000" flipH="1">
            <a:off x="10803909" y="459940"/>
            <a:ext cx="35793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13" name="Google Shape;5413;p19"/>
          <p:cNvSpPr/>
          <p:nvPr/>
        </p:nvSpPr>
        <p:spPr>
          <a:xfrm rot="10800000" flipH="1">
            <a:off x="10764802" y="422988"/>
            <a:ext cx="34686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14" name="Google Shape;5414;p19"/>
          <p:cNvSpPr/>
          <p:nvPr/>
        </p:nvSpPr>
        <p:spPr>
          <a:xfrm rot="10800000" flipH="1">
            <a:off x="10749153" y="489100"/>
            <a:ext cx="35793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15" name="Google Shape;5415;p19"/>
          <p:cNvSpPr/>
          <p:nvPr/>
        </p:nvSpPr>
        <p:spPr>
          <a:xfrm rot="10800000" flipH="1">
            <a:off x="11176147" y="291871"/>
            <a:ext cx="34686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16" name="Google Shape;5416;p19"/>
          <p:cNvSpPr/>
          <p:nvPr/>
        </p:nvSpPr>
        <p:spPr>
          <a:xfrm rot="10800000" flipH="1">
            <a:off x="11132550" y="259351"/>
            <a:ext cx="34686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17" name="Google Shape;5417;p19"/>
          <p:cNvSpPr/>
          <p:nvPr/>
        </p:nvSpPr>
        <p:spPr>
          <a:xfrm rot="10800000" flipH="1">
            <a:off x="10953703" y="514869"/>
            <a:ext cx="34686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18" name="Google Shape;5418;p19"/>
          <p:cNvSpPr/>
          <p:nvPr/>
        </p:nvSpPr>
        <p:spPr>
          <a:xfrm rot="10800000" flipH="1">
            <a:off x="10928000" y="580980"/>
            <a:ext cx="35793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19" name="Google Shape;5419;p19"/>
          <p:cNvSpPr/>
          <p:nvPr/>
        </p:nvSpPr>
        <p:spPr>
          <a:xfrm rot="10800000" flipH="1">
            <a:off x="11245446" y="631404"/>
            <a:ext cx="34686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20" name="Google Shape;5420;p19"/>
          <p:cNvSpPr/>
          <p:nvPr/>
        </p:nvSpPr>
        <p:spPr>
          <a:xfrm rot="10800000" flipH="1">
            <a:off x="11190691" y="591060"/>
            <a:ext cx="34686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21" name="Google Shape;5421;p19"/>
          <p:cNvSpPr/>
          <p:nvPr/>
        </p:nvSpPr>
        <p:spPr>
          <a:xfrm rot="10800000" flipH="1">
            <a:off x="11124741" y="828636"/>
            <a:ext cx="35793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22" name="Google Shape;5422;p19"/>
          <p:cNvSpPr/>
          <p:nvPr/>
        </p:nvSpPr>
        <p:spPr>
          <a:xfrm rot="10800000" flipH="1">
            <a:off x="11161603" y="886922"/>
            <a:ext cx="34686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23" name="Google Shape;5423;p19"/>
          <p:cNvSpPr/>
          <p:nvPr/>
        </p:nvSpPr>
        <p:spPr>
          <a:xfrm rot="-10392468" flipH="1">
            <a:off x="9782758" y="-141510"/>
            <a:ext cx="912550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24" name="Google Shape;5424;p19"/>
          <p:cNvSpPr/>
          <p:nvPr/>
        </p:nvSpPr>
        <p:spPr>
          <a:xfrm rot="-10392468" flipH="1">
            <a:off x="9880451" y="-277317"/>
            <a:ext cx="642874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25" name="Google Shape;5425;p19"/>
          <p:cNvSpPr/>
          <p:nvPr/>
        </p:nvSpPr>
        <p:spPr>
          <a:xfrm rot="-10392468" flipH="1">
            <a:off x="10318694" y="-79104"/>
            <a:ext cx="185895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26" name="Google Shape;5426;p19"/>
          <p:cNvSpPr/>
          <p:nvPr/>
        </p:nvSpPr>
        <p:spPr>
          <a:xfrm rot="-10392468" flipH="1">
            <a:off x="10147993" y="98472"/>
            <a:ext cx="256339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27" name="Google Shape;5427;p19"/>
          <p:cNvSpPr/>
          <p:nvPr/>
        </p:nvSpPr>
        <p:spPr>
          <a:xfrm rot="-10392468" flipH="1">
            <a:off x="10020171" y="219973"/>
            <a:ext cx="287673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28" name="Google Shape;5428;p19"/>
          <p:cNvSpPr/>
          <p:nvPr/>
        </p:nvSpPr>
        <p:spPr>
          <a:xfrm rot="-10392468" flipH="1">
            <a:off x="10028149" y="393775"/>
            <a:ext cx="148192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29" name="Google Shape;5429;p19"/>
          <p:cNvSpPr/>
          <p:nvPr/>
        </p:nvSpPr>
        <p:spPr>
          <a:xfrm rot="-10392468" flipH="1">
            <a:off x="9860915" y="549538"/>
            <a:ext cx="189983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30" name="Google Shape;5430;p19"/>
          <p:cNvSpPr/>
          <p:nvPr/>
        </p:nvSpPr>
        <p:spPr>
          <a:xfrm rot="-10392468" flipH="1">
            <a:off x="9819325" y="682736"/>
            <a:ext cx="135660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31" name="Google Shape;5431;p19"/>
          <p:cNvSpPr/>
          <p:nvPr/>
        </p:nvSpPr>
        <p:spPr>
          <a:xfrm rot="10800000" flipH="1">
            <a:off x="10620571" y="529449"/>
            <a:ext cx="38071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32" name="Google Shape;5432;p19"/>
          <p:cNvSpPr/>
          <p:nvPr/>
        </p:nvSpPr>
        <p:spPr>
          <a:xfrm rot="-10392468" flipH="1">
            <a:off x="10388737" y="625984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33" name="Google Shape;5433;p19"/>
          <p:cNvSpPr/>
          <p:nvPr/>
        </p:nvSpPr>
        <p:spPr>
          <a:xfrm rot="-10392468" flipH="1">
            <a:off x="10381000" y="558444"/>
            <a:ext cx="38036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34" name="Google Shape;5434;p19"/>
          <p:cNvSpPr/>
          <p:nvPr/>
        </p:nvSpPr>
        <p:spPr>
          <a:xfrm rot="-10392468" flipH="1">
            <a:off x="9886542" y="219541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35" name="Google Shape;5435;p19"/>
          <p:cNvSpPr/>
          <p:nvPr/>
        </p:nvSpPr>
        <p:spPr>
          <a:xfrm rot="-10392468" flipH="1">
            <a:off x="9890252" y="283181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36" name="Google Shape;5436;p19"/>
          <p:cNvSpPr/>
          <p:nvPr/>
        </p:nvSpPr>
        <p:spPr>
          <a:xfrm rot="-10392468" flipH="1">
            <a:off x="9957964" y="243869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37" name="Google Shape;5437;p19"/>
          <p:cNvSpPr/>
          <p:nvPr/>
        </p:nvSpPr>
        <p:spPr>
          <a:xfrm rot="-10392468" flipH="1">
            <a:off x="9977284" y="877033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38" name="Google Shape;5438;p19"/>
          <p:cNvSpPr/>
          <p:nvPr/>
        </p:nvSpPr>
        <p:spPr>
          <a:xfrm rot="-10392468" flipH="1">
            <a:off x="9932848" y="890844"/>
            <a:ext cx="36931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39" name="Google Shape;5439;p19"/>
          <p:cNvSpPr/>
          <p:nvPr/>
        </p:nvSpPr>
        <p:spPr>
          <a:xfrm rot="-10392468" flipH="1">
            <a:off x="9797858" y="634416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40" name="Google Shape;5440;p19"/>
          <p:cNvSpPr/>
          <p:nvPr/>
        </p:nvSpPr>
        <p:spPr>
          <a:xfrm rot="-10392468" flipH="1">
            <a:off x="9802488" y="595453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41" name="Google Shape;5441;p19"/>
          <p:cNvSpPr/>
          <p:nvPr/>
        </p:nvSpPr>
        <p:spPr>
          <a:xfrm rot="-10392468" flipH="1">
            <a:off x="10437664" y="214241"/>
            <a:ext cx="38036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42" name="Google Shape;5442;p19"/>
          <p:cNvSpPr/>
          <p:nvPr/>
        </p:nvSpPr>
        <p:spPr>
          <a:xfrm rot="-10392468" flipH="1">
            <a:off x="10064841" y="339014"/>
            <a:ext cx="38071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5443" name="Google Shape;5443;p19"/>
          <p:cNvSpPr/>
          <p:nvPr/>
        </p:nvSpPr>
        <p:spPr>
          <a:xfrm rot="-10392468" flipH="1">
            <a:off x="10352430" y="400460"/>
            <a:ext cx="38036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grpSp>
        <p:nvGrpSpPr>
          <p:cNvPr id="5444" name="Google Shape;5444;p19"/>
          <p:cNvGrpSpPr/>
          <p:nvPr/>
        </p:nvGrpSpPr>
        <p:grpSpPr>
          <a:xfrm rot="10800000" flipH="1">
            <a:off x="9539076" y="5783901"/>
            <a:ext cx="580563" cy="758991"/>
            <a:chOff x="3289399" y="3455662"/>
            <a:chExt cx="436502" cy="569243"/>
          </a:xfrm>
        </p:grpSpPr>
        <p:sp>
          <p:nvSpPr>
            <p:cNvPr id="5445" name="Google Shape;5445;p19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46" name="Google Shape;5446;p19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47" name="Google Shape;5447;p19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48" name="Google Shape;5448;p19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49" name="Google Shape;5449;p19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50" name="Google Shape;5450;p19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51" name="Google Shape;5451;p19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52" name="Google Shape;5452;p19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53" name="Google Shape;5453;p19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54" name="Google Shape;5454;p19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55" name="Google Shape;5455;p19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56" name="Google Shape;5456;p19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57" name="Google Shape;5457;p19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58" name="Google Shape;5458;p19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59" name="Google Shape;5459;p19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60" name="Google Shape;5460;p19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61" name="Google Shape;5461;p19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62" name="Google Shape;5462;p19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63" name="Google Shape;5463;p19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64" name="Google Shape;5464;p19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65" name="Google Shape;5465;p19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66" name="Google Shape;5466;p19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5467" name="Google Shape;5467;p19"/>
          <p:cNvGrpSpPr/>
          <p:nvPr/>
        </p:nvGrpSpPr>
        <p:grpSpPr>
          <a:xfrm rot="10800000" flipH="1">
            <a:off x="-294311" y="-248785"/>
            <a:ext cx="1995365" cy="1947369"/>
            <a:chOff x="-181020" y="4253777"/>
            <a:chExt cx="1117161" cy="1087511"/>
          </a:xfrm>
        </p:grpSpPr>
        <p:sp>
          <p:nvSpPr>
            <p:cNvPr id="5468" name="Google Shape;5468;p1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69" name="Google Shape;5469;p1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70" name="Google Shape;5470;p1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71" name="Google Shape;5471;p1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72" name="Google Shape;5472;p1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73" name="Google Shape;5473;p1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74" name="Google Shape;5474;p1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75" name="Google Shape;5475;p1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76" name="Google Shape;5476;p1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77" name="Google Shape;5477;p1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78" name="Google Shape;5478;p1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79" name="Google Shape;5479;p1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80" name="Google Shape;5480;p1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81" name="Google Shape;5481;p1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5482" name="Google Shape;5482;p19"/>
          <p:cNvGrpSpPr/>
          <p:nvPr/>
        </p:nvGrpSpPr>
        <p:grpSpPr>
          <a:xfrm rot="10800000" flipH="1">
            <a:off x="-341422" y="245522"/>
            <a:ext cx="1579122" cy="2123636"/>
            <a:chOff x="-168050" y="4195214"/>
            <a:chExt cx="719519" cy="965231"/>
          </a:xfrm>
        </p:grpSpPr>
        <p:sp>
          <p:nvSpPr>
            <p:cNvPr id="5483" name="Google Shape;5483;p1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84" name="Google Shape;5484;p1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85" name="Google Shape;5485;p1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86" name="Google Shape;5486;p1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87" name="Google Shape;5487;p1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88" name="Google Shape;5488;p1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89" name="Google Shape;5489;p1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90" name="Google Shape;5490;p1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91" name="Google Shape;5491;p1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92" name="Google Shape;5492;p1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93" name="Google Shape;5493;p1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94" name="Google Shape;5494;p1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95" name="Google Shape;5495;p1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96" name="Google Shape;5496;p1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97" name="Google Shape;5497;p1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98" name="Google Shape;5498;p1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499" name="Google Shape;5499;p1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00" name="Google Shape;5500;p1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01" name="Google Shape;5501;p1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02" name="Google Shape;5502;p1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03" name="Google Shape;5503;p1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04" name="Google Shape;5504;p1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05" name="Google Shape;5505;p1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06" name="Google Shape;5506;p1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07" name="Google Shape;5507;p1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08" name="Google Shape;5508;p1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09" name="Google Shape;5509;p1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10" name="Google Shape;5510;p1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11" name="Google Shape;5511;p1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12" name="Google Shape;5512;p1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13" name="Google Shape;5513;p1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14" name="Google Shape;5514;p1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15" name="Google Shape;5515;p1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16" name="Google Shape;5516;p1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17" name="Google Shape;5517;p1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18" name="Google Shape;5518;p1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19" name="Google Shape;5519;p1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20" name="Google Shape;5520;p1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21" name="Google Shape;5521;p1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22" name="Google Shape;5522;p1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23" name="Google Shape;5523;p1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24" name="Google Shape;5524;p1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25" name="Google Shape;5525;p1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26" name="Google Shape;5526;p1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27" name="Google Shape;5527;p1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28" name="Google Shape;5528;p1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29" name="Google Shape;5529;p1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5530" name="Google Shape;5530;p19"/>
          <p:cNvGrpSpPr/>
          <p:nvPr/>
        </p:nvGrpSpPr>
        <p:grpSpPr>
          <a:xfrm rot="10800000" flipH="1">
            <a:off x="10538979" y="5614396"/>
            <a:ext cx="1485316" cy="1527017"/>
            <a:chOff x="7973149" y="-201092"/>
            <a:chExt cx="1116750" cy="1145263"/>
          </a:xfrm>
        </p:grpSpPr>
        <p:sp>
          <p:nvSpPr>
            <p:cNvPr id="5531" name="Google Shape;5531;p1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32" name="Google Shape;5532;p1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33" name="Google Shape;5533;p1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34" name="Google Shape;5534;p1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35" name="Google Shape;5535;p1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36" name="Google Shape;5536;p1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37" name="Google Shape;5537;p1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38" name="Google Shape;5538;p1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39" name="Google Shape;5539;p1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40" name="Google Shape;5540;p1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41" name="Google Shape;5541;p1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42" name="Google Shape;5542;p1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43" name="Google Shape;5543;p1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44" name="Google Shape;5544;p1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45" name="Google Shape;5545;p1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46" name="Google Shape;5546;p1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47" name="Google Shape;5547;p1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48" name="Google Shape;5548;p1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49" name="Google Shape;5549;p1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50" name="Google Shape;5550;p1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51" name="Google Shape;5551;p1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52" name="Google Shape;5552;p1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53" name="Google Shape;5553;p1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54" name="Google Shape;5554;p1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55" name="Google Shape;5555;p1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56" name="Google Shape;5556;p1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57" name="Google Shape;5557;p1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58" name="Google Shape;5558;p1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59" name="Google Shape;5559;p1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60" name="Google Shape;5560;p1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61" name="Google Shape;5561;p1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62" name="Google Shape;5562;p1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63" name="Google Shape;5563;p1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64" name="Google Shape;5564;p1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65" name="Google Shape;5565;p1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66" name="Google Shape;5566;p1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67" name="Google Shape;5567;p1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68" name="Google Shape;5568;p1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69" name="Google Shape;5569;p1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70" name="Google Shape;5570;p1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71" name="Google Shape;5571;p1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72" name="Google Shape;5572;p1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73" name="Google Shape;5573;p1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74" name="Google Shape;5574;p1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75" name="Google Shape;5575;p1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76" name="Google Shape;5576;p1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77" name="Google Shape;5577;p1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78" name="Google Shape;5578;p1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79" name="Google Shape;5579;p1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80" name="Google Shape;5580;p1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81" name="Google Shape;5581;p1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82" name="Google Shape;5582;p1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83" name="Google Shape;5583;p1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84" name="Google Shape;5584;p1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85" name="Google Shape;5585;p1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86" name="Google Shape;5586;p1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87" name="Google Shape;5587;p1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88" name="Google Shape;5588;p1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89" name="Google Shape;5589;p1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90" name="Google Shape;5590;p1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91" name="Google Shape;5591;p1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5592" name="Google Shape;5592;p19"/>
          <p:cNvGrpSpPr/>
          <p:nvPr/>
        </p:nvGrpSpPr>
        <p:grpSpPr>
          <a:xfrm rot="-5400000">
            <a:off x="7396700" y="6042699"/>
            <a:ext cx="1342667" cy="1119551"/>
            <a:chOff x="3579657" y="4246288"/>
            <a:chExt cx="1007000" cy="841746"/>
          </a:xfrm>
        </p:grpSpPr>
        <p:sp>
          <p:nvSpPr>
            <p:cNvPr id="5593" name="Google Shape;5593;p19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94" name="Google Shape;5594;p19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95" name="Google Shape;5595;p19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96" name="Google Shape;5596;p19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97" name="Google Shape;5597;p19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98" name="Google Shape;5598;p19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599" name="Google Shape;5599;p19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600" name="Google Shape;5600;p19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601" name="Google Shape;5601;p19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602" name="Google Shape;5602;p19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603" name="Google Shape;5603;p19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604" name="Google Shape;5604;p19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605" name="Google Shape;5605;p19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606" name="Google Shape;5606;p19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607" name="Google Shape;5607;p19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608" name="Google Shape;5608;p19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609" name="Google Shape;5609;p19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610" name="Google Shape;5610;p19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611" name="Google Shape;5611;p19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612" name="Google Shape;5612;p19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613" name="Google Shape;5613;p19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614" name="Google Shape;5614;p19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615" name="Google Shape;5615;p19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616" name="Google Shape;5616;p19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617" name="Google Shape;5617;p19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618" name="Google Shape;5618;p19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619" name="Google Shape;5619;p19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620" name="Google Shape;5620;p19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621" name="Google Shape;5621;p19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622" name="Google Shape;5622;p19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5623" name="Google Shape;5623;p19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</p:spTree>
    <p:extLst>
      <p:ext uri="{BB962C8B-B14F-4D97-AF65-F5344CB8AC3E}">
        <p14:creationId xmlns:p14="http://schemas.microsoft.com/office/powerpoint/2010/main" val="331139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97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966403" y="527167"/>
            <a:ext cx="10220652" cy="5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184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1"/>
          </p:nvPr>
        </p:nvSpPr>
        <p:spPr>
          <a:xfrm>
            <a:off x="8040758" y="4853400"/>
            <a:ext cx="2965047" cy="7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2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2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2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2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2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2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2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27"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2"/>
          </p:nvPr>
        </p:nvSpPr>
        <p:spPr>
          <a:xfrm>
            <a:off x="1148285" y="4853400"/>
            <a:ext cx="2965047" cy="7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2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2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2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2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2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2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2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27"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3"/>
          </p:nvPr>
        </p:nvSpPr>
        <p:spPr>
          <a:xfrm>
            <a:off x="4598397" y="2197300"/>
            <a:ext cx="2965047" cy="7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2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2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2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2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2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2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2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27"/>
            </a:lvl9pPr>
          </a:lstStyle>
          <a:p>
            <a:endParaRPr/>
          </a:p>
        </p:txBody>
      </p:sp>
      <p:grpSp>
        <p:nvGrpSpPr>
          <p:cNvPr id="155" name="Google Shape;155;p16"/>
          <p:cNvGrpSpPr/>
          <p:nvPr/>
        </p:nvGrpSpPr>
        <p:grpSpPr>
          <a:xfrm>
            <a:off x="168637" y="230472"/>
            <a:ext cx="12730316" cy="6089377"/>
            <a:chOff x="126791" y="172852"/>
            <a:chExt cx="9571416" cy="4567033"/>
          </a:xfrm>
        </p:grpSpPr>
        <p:grpSp>
          <p:nvGrpSpPr>
            <p:cNvPr id="156" name="Google Shape;156;p16"/>
            <p:cNvGrpSpPr/>
            <p:nvPr/>
          </p:nvGrpSpPr>
          <p:grpSpPr>
            <a:xfrm>
              <a:off x="593313" y="2342128"/>
              <a:ext cx="8082992" cy="2397757"/>
              <a:chOff x="593313" y="2342128"/>
              <a:chExt cx="8082992" cy="2397757"/>
            </a:xfrm>
          </p:grpSpPr>
          <p:sp>
            <p:nvSpPr>
              <p:cNvPr id="157" name="Google Shape;157;p16"/>
              <p:cNvSpPr/>
              <p:nvPr/>
            </p:nvSpPr>
            <p:spPr>
              <a:xfrm flipH="1">
                <a:off x="8320788" y="4500378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 flipH="1">
                <a:off x="8439363" y="2342128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 flipH="1">
                <a:off x="593313" y="3458503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</p:grpSp>
        <p:sp>
          <p:nvSpPr>
            <p:cNvPr id="160" name="Google Shape;160;p16"/>
            <p:cNvSpPr/>
            <p:nvPr/>
          </p:nvSpPr>
          <p:spPr>
            <a:xfrm rot="-126081" flipH="1">
              <a:off x="144232" y="248232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1" name="Google Shape;161;p16"/>
            <p:cNvSpPr/>
            <p:nvPr/>
          </p:nvSpPr>
          <p:spPr>
            <a:xfrm rot="-126103" flipH="1">
              <a:off x="6944311" y="222419"/>
              <a:ext cx="2728987" cy="1408385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sp>
        <p:nvSpPr>
          <p:cNvPr id="162" name="Google Shape;162;p16"/>
          <p:cNvSpPr txBox="1">
            <a:spLocks noGrp="1"/>
          </p:cNvSpPr>
          <p:nvPr>
            <p:ph type="ctrTitle" idx="4"/>
          </p:nvPr>
        </p:nvSpPr>
        <p:spPr>
          <a:xfrm>
            <a:off x="1315271" y="4427267"/>
            <a:ext cx="2631075" cy="56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8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8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8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8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8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8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8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8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87" b="0"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ctrTitle" idx="5"/>
          </p:nvPr>
        </p:nvSpPr>
        <p:spPr>
          <a:xfrm>
            <a:off x="4761188" y="1632100"/>
            <a:ext cx="2631075" cy="56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8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8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8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8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8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8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8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8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87" b="0"/>
            </a:lvl9pPr>
          </a:lstStyle>
          <a:p>
            <a:endParaRPr/>
          </a:p>
        </p:txBody>
      </p:sp>
      <p:sp>
        <p:nvSpPr>
          <p:cNvPr id="164" name="Google Shape;164;p16"/>
          <p:cNvSpPr txBox="1">
            <a:spLocks noGrp="1"/>
          </p:cNvSpPr>
          <p:nvPr>
            <p:ph type="ctrTitle" idx="6"/>
          </p:nvPr>
        </p:nvSpPr>
        <p:spPr>
          <a:xfrm>
            <a:off x="8207744" y="4427267"/>
            <a:ext cx="2631075" cy="56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8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8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8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8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8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8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8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8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87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475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●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○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■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●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○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■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●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○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■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43F9BB-035A-CFC7-E87F-66F9591BF156}"/>
              </a:ext>
            </a:extLst>
          </p:cNvPr>
          <p:cNvSpPr txBox="1"/>
          <p:nvPr userDrawn="1"/>
        </p:nvSpPr>
        <p:spPr>
          <a:xfrm>
            <a:off x="4357992" y="7391400"/>
            <a:ext cx="912138" cy="47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79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3B7C6F-6481-96D5-B04F-6D6BDDDB0037}"/>
              </a:ext>
            </a:extLst>
          </p:cNvPr>
          <p:cNvSpPr txBox="1"/>
          <p:nvPr userDrawn="1"/>
        </p:nvSpPr>
        <p:spPr>
          <a:xfrm>
            <a:off x="2401963" y="7391401"/>
            <a:ext cx="7357912" cy="46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4">
                <a:solidFill>
                  <a:srgbClr val="7030A0"/>
                </a:solidFill>
                <a:latin typeface="Annifont" panose="020B0603050302020204" pitchFamily="34" charset="0"/>
              </a:rPr>
              <a:t>Kho ppt Phan Linh_0916.604.268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1" r:id="rId3"/>
    <p:sldLayoutId id="2147483681" r:id="rId4"/>
    <p:sldLayoutId id="2147483687" r:id="rId5"/>
    <p:sldLayoutId id="2147483688" r:id="rId6"/>
    <p:sldLayoutId id="2147483690" r:id="rId7"/>
    <p:sldLayoutId id="2147483691" r:id="rId8"/>
    <p:sldLayoutId id="2147483692" r:id="rId9"/>
    <p:sldLayoutId id="214748369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xmlns="" id="{2D7BE26B-1D08-82F1-B138-B2EB07091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504692"/>
              </p:ext>
            </p:extLst>
          </p:nvPr>
        </p:nvGraphicFramePr>
        <p:xfrm>
          <a:off x="-709440" y="905805"/>
          <a:ext cx="13334672" cy="6749366"/>
        </p:xfrm>
        <a:graphic>
          <a:graphicData uri="http://schemas.openxmlformats.org/drawingml/2006/table">
            <a:tbl>
              <a:tblPr firstRow="1" bandRow="1"/>
              <a:tblGrid>
                <a:gridCol w="256436">
                  <a:extLst>
                    <a:ext uri="{9D8B030D-6E8A-4147-A177-3AD203B41FA5}">
                      <a16:colId xmlns:a16="http://schemas.microsoft.com/office/drawing/2014/main" xmlns="" val="3141195527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3151147950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1514941707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3092453757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1705943820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3899532901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1504412709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1466808307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3502664633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2380817918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3543710229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1226207747"/>
                    </a:ext>
                  </a:extLst>
                </a:gridCol>
                <a:gridCol w="165924">
                  <a:extLst>
                    <a:ext uri="{9D8B030D-6E8A-4147-A177-3AD203B41FA5}">
                      <a16:colId xmlns:a16="http://schemas.microsoft.com/office/drawing/2014/main" xmlns="" val="2622740893"/>
                    </a:ext>
                  </a:extLst>
                </a:gridCol>
                <a:gridCol w="346948">
                  <a:extLst>
                    <a:ext uri="{9D8B030D-6E8A-4147-A177-3AD203B41FA5}">
                      <a16:colId xmlns:a16="http://schemas.microsoft.com/office/drawing/2014/main" xmlns="" val="3358236929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3794742099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2906486690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3922166840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2779761096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2495969157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3626927592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857701770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2309374168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2423937644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3181772300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917889513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3900200873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1110172280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2790098732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590412432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1269897463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2868056576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2161358710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3163057758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328346012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1987707740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996658431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2612947994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2148544139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3249332975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1654711919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4015444291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4236802669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2318820784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3970120949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310546710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1492156878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3097457476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2821193709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3103761647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3381576055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514919813"/>
                    </a:ext>
                  </a:extLst>
                </a:gridCol>
                <a:gridCol w="256436">
                  <a:extLst>
                    <a:ext uri="{9D8B030D-6E8A-4147-A177-3AD203B41FA5}">
                      <a16:colId xmlns:a16="http://schemas.microsoft.com/office/drawing/2014/main" xmlns="" val="542129921"/>
                    </a:ext>
                  </a:extLst>
                </a:gridCol>
              </a:tblGrid>
              <a:tr h="259591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041271"/>
                  </a:ext>
                </a:extLst>
              </a:tr>
              <a:tr h="259591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849197"/>
                  </a:ext>
                </a:extLst>
              </a:tr>
              <a:tr h="259591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7518411"/>
                  </a:ext>
                </a:extLst>
              </a:tr>
              <a:tr h="259591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8778775"/>
                  </a:ext>
                </a:extLst>
              </a:tr>
              <a:tr h="259591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7725093"/>
                  </a:ext>
                </a:extLst>
              </a:tr>
              <a:tr h="259591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2677101"/>
                  </a:ext>
                </a:extLst>
              </a:tr>
              <a:tr h="259591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1107625"/>
                  </a:ext>
                </a:extLst>
              </a:tr>
              <a:tr h="259591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0050650"/>
                  </a:ext>
                </a:extLst>
              </a:tr>
              <a:tr h="259591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0338952"/>
                  </a:ext>
                </a:extLst>
              </a:tr>
              <a:tr h="259591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9843687"/>
                  </a:ext>
                </a:extLst>
              </a:tr>
              <a:tr h="259591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699661"/>
                  </a:ext>
                </a:extLst>
              </a:tr>
              <a:tr h="259591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5325877"/>
                  </a:ext>
                </a:extLst>
              </a:tr>
              <a:tr h="259591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4449343"/>
                  </a:ext>
                </a:extLst>
              </a:tr>
              <a:tr h="259591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0208300"/>
                  </a:ext>
                </a:extLst>
              </a:tr>
              <a:tr h="259591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5878334"/>
                  </a:ext>
                </a:extLst>
              </a:tr>
              <a:tr h="259591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1740658"/>
                  </a:ext>
                </a:extLst>
              </a:tr>
              <a:tr h="259591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0276984"/>
                  </a:ext>
                </a:extLst>
              </a:tr>
              <a:tr h="259591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0379920"/>
                  </a:ext>
                </a:extLst>
              </a:tr>
              <a:tr h="259591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6106537"/>
                  </a:ext>
                </a:extLst>
              </a:tr>
              <a:tr h="259591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0137604"/>
                  </a:ext>
                </a:extLst>
              </a:tr>
              <a:tr h="259591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1432036"/>
                  </a:ext>
                </a:extLst>
              </a:tr>
              <a:tr h="259591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1111735"/>
                  </a:ext>
                </a:extLst>
              </a:tr>
              <a:tr h="259591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0183601"/>
                  </a:ext>
                </a:extLst>
              </a:tr>
              <a:tr h="259591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6168485"/>
                  </a:ext>
                </a:extLst>
              </a:tr>
              <a:tr h="259591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6939847"/>
                  </a:ext>
                </a:extLst>
              </a:tr>
              <a:tr h="259591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6894" marR="56894" marT="28447" marB="2844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54940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74284F3-1059-BB58-5EF3-EB5DA9D32D68}"/>
              </a:ext>
            </a:extLst>
          </p:cNvPr>
          <p:cNvSpPr txBox="1"/>
          <p:nvPr/>
        </p:nvSpPr>
        <p:spPr>
          <a:xfrm>
            <a:off x="1242155" y="1419701"/>
            <a:ext cx="11518953" cy="855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7833">
              <a:buClrTx/>
              <a:defRPr/>
            </a:pPr>
            <a:r>
              <a:rPr lang="x-none" sz="4962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Thứ </a:t>
            </a:r>
            <a:r>
              <a:rPr lang="en-US" sz="4962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5</a:t>
            </a:r>
            <a:r>
              <a:rPr lang="x-none" sz="4962" b="1" kern="120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4962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w</a:t>
            </a:r>
            <a:r>
              <a:rPr lang="x-none" sz="4962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gà</a:t>
            </a:r>
            <a:r>
              <a:rPr lang="en-US" sz="4962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ǀ</a:t>
            </a:r>
            <a:r>
              <a:rPr lang="x-none" sz="4962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4962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29 </a:t>
            </a:r>
            <a:r>
              <a:rPr lang="en-US" sz="4962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el-GR" sz="4962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κ</a:t>
            </a:r>
            <a:r>
              <a:rPr lang="x-none" sz="4962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án</a:t>
            </a:r>
            <a:r>
              <a:rPr lang="en-US" sz="4962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Ƒ</a:t>
            </a:r>
            <a:r>
              <a:rPr lang="en-US" sz="4962" b="1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en-US" sz="4962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2</a:t>
            </a:r>
            <a:r>
              <a:rPr lang="x-none" sz="4962" b="1" kern="120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4962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w</a:t>
            </a:r>
            <a:r>
              <a:rPr lang="x-none" sz="4962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ăm </a:t>
            </a:r>
            <a:r>
              <a:rPr lang="x-none" sz="4962" b="1" kern="120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202</a:t>
            </a:r>
            <a:r>
              <a:rPr lang="en-US" sz="4962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4</a:t>
            </a:r>
            <a:endParaRPr lang="x-none" sz="4962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CCB9F1-6CBF-A0A5-0B4B-E3BEE1C1DB90}"/>
              </a:ext>
            </a:extLst>
          </p:cNvPr>
          <p:cNvSpPr txBox="1"/>
          <p:nvPr/>
        </p:nvSpPr>
        <p:spPr>
          <a:xfrm>
            <a:off x="-1412600" y="3486898"/>
            <a:ext cx="13429653" cy="855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37833">
              <a:buClrTx/>
              <a:defRPr/>
            </a:pPr>
            <a:r>
              <a:rPr lang="lt-LT" sz="4962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Từ wgữ có w</a:t>
            </a:r>
            <a:r>
              <a:rPr lang="el-GR" sz="4962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θ</a:t>
            </a:r>
            <a:r>
              <a:rPr lang="lt-LT" sz="4962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ĩa giūg </a:t>
            </a:r>
            <a:r>
              <a:rPr lang="el-GR" sz="4962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η</a:t>
            </a:r>
            <a:r>
              <a:rPr lang="lt-LT" sz="4962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au</a:t>
            </a:r>
            <a:r>
              <a:rPr lang="en-US" sz="4962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;</a:t>
            </a:r>
            <a:endParaRPr lang="x-none" sz="4962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36B4B36-BF6A-AE19-84CA-92F783D69AE2}"/>
              </a:ext>
            </a:extLst>
          </p:cNvPr>
          <p:cNvSpPr txBox="1"/>
          <p:nvPr/>
        </p:nvSpPr>
        <p:spPr>
          <a:xfrm>
            <a:off x="3318753" y="2451140"/>
            <a:ext cx="4682724" cy="855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962" b="1">
                <a:solidFill>
                  <a:srgbClr val="7030A0"/>
                </a:solidFill>
                <a:latin typeface="HP001 4 hàng" panose="020B0603050302020204" pitchFamily="34" charset="0"/>
              </a:rPr>
              <a:t>Lu</a:t>
            </a:r>
            <a:r>
              <a:rPr lang="el-GR" sz="4962" b="1">
                <a:solidFill>
                  <a:srgbClr val="7030A0"/>
                </a:solidFill>
                <a:latin typeface="HP001 4 hàng" panose="020B0603050302020204" pitchFamily="34" charset="0"/>
              </a:rPr>
              <a:t>ΐ</a:t>
            </a:r>
            <a:r>
              <a:rPr lang="en-US" sz="4962" b="1">
                <a:solidFill>
                  <a:srgbClr val="7030A0"/>
                </a:solidFill>
                <a:latin typeface="HP001 4 hàng" panose="020B0603050302020204" pitchFamily="34" charset="0"/>
              </a:rPr>
              <a:t>İn Ǉập</a:t>
            </a:r>
          </a:p>
        </p:txBody>
      </p:sp>
      <p:pic>
        <p:nvPicPr>
          <p:cNvPr id="8" name="Picture 4" descr="Tiếng Việt 3 - Tập Một (Kết nối tri thức với cuộc sống)">
            <a:extLst>
              <a:ext uri="{FF2B5EF4-FFF2-40B4-BE49-F238E27FC236}">
                <a16:creationId xmlns:a16="http://schemas.microsoft.com/office/drawing/2014/main" xmlns="" id="{1C51C785-29F4-7204-793D-3F9F24672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012" y="5387904"/>
            <a:ext cx="1204091" cy="163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Tổng hợp Quyển Vở Ô Ly giá rẻ, bán chạy tháng 7/2022 - BeeCost">
            <a:extLst>
              <a:ext uri="{FF2B5EF4-FFF2-40B4-BE49-F238E27FC236}">
                <a16:creationId xmlns:a16="http://schemas.microsoft.com/office/drawing/2014/main" xmlns="" id="{D040251D-5FF1-F9F6-F7D8-3F70438F2B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9" t="7028" r="18992" b="7028"/>
          <a:stretch/>
        </p:blipFill>
        <p:spPr bwMode="auto">
          <a:xfrm>
            <a:off x="10492452" y="5409711"/>
            <a:ext cx="1189523" cy="163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A34C87-DEA1-FD50-1FA1-022C1460C8C4}"/>
              </a:ext>
            </a:extLst>
          </p:cNvPr>
          <p:cNvSpPr txBox="1"/>
          <p:nvPr/>
        </p:nvSpPr>
        <p:spPr>
          <a:xfrm>
            <a:off x="3503481" y="269425"/>
            <a:ext cx="4722674" cy="69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26">
                <a:solidFill>
                  <a:srgbClr val="002060"/>
                </a:solidFill>
              </a:rPr>
              <a:t>CHUẨN BỊ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2091EAE-9A1B-BAF8-4D1B-C1247D199FED}"/>
              </a:ext>
            </a:extLst>
          </p:cNvPr>
          <p:cNvGrpSpPr/>
          <p:nvPr/>
        </p:nvGrpSpPr>
        <p:grpSpPr>
          <a:xfrm>
            <a:off x="5647137" y="5219377"/>
            <a:ext cx="3755449" cy="2517379"/>
            <a:chOff x="6402125" y="4286671"/>
            <a:chExt cx="4528678" cy="303569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5ADC4430-C204-EB9E-AB95-4244F22B43D0}"/>
                </a:ext>
              </a:extLst>
            </p:cNvPr>
            <p:cNvGrpSpPr/>
            <p:nvPr/>
          </p:nvGrpSpPr>
          <p:grpSpPr>
            <a:xfrm>
              <a:off x="6402125" y="4369097"/>
              <a:ext cx="2656139" cy="2953270"/>
              <a:chOff x="3709663" y="4021929"/>
              <a:chExt cx="2697848" cy="2999643"/>
            </a:xfrm>
          </p:grpSpPr>
          <p:pic>
            <p:nvPicPr>
              <p:cNvPr id="9" name="Picture 6" descr="Combo 50 cái Thước kẻ mica 30cm |">
                <a:extLst>
                  <a:ext uri="{FF2B5EF4-FFF2-40B4-BE49-F238E27FC236}">
                    <a16:creationId xmlns:a16="http://schemas.microsoft.com/office/drawing/2014/main" xmlns="" id="{E93224C9-20FF-7F2A-1ABE-4B6122064C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59269">
                <a:off x="3709663" y="4641512"/>
                <a:ext cx="2380059" cy="23800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1B2DDEB0-260A-04EA-809B-6A12571188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60812">
                <a:off x="4710194" y="4021929"/>
                <a:ext cx="682112" cy="2131599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E091FF40-8928-E35C-4DA0-3535798825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82241" y="4543865"/>
                <a:ext cx="2125270" cy="2125270"/>
              </a:xfrm>
              <a:prstGeom prst="rect">
                <a:avLst/>
              </a:prstGeom>
            </p:spPr>
          </p:pic>
        </p:grpSp>
        <p:pic>
          <p:nvPicPr>
            <p:cNvPr id="6" name="Picture 2" descr="Bút chì đen HB/SK-PCHB003 (12 cây/hộp) - BITEXSHOP">
              <a:extLst>
                <a:ext uri="{FF2B5EF4-FFF2-40B4-BE49-F238E27FC236}">
                  <a16:creationId xmlns:a16="http://schemas.microsoft.com/office/drawing/2014/main" xmlns="" id="{38B5F008-2348-0173-E7CA-B6C80B461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630732" y="4596609"/>
              <a:ext cx="2610010" cy="1990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5990F26-2D56-6AA8-2AA3-C24E54E62C07}"/>
              </a:ext>
            </a:extLst>
          </p:cNvPr>
          <p:cNvSpPr/>
          <p:nvPr/>
        </p:nvSpPr>
        <p:spPr>
          <a:xfrm>
            <a:off x="-860397" y="4356118"/>
            <a:ext cx="11553746" cy="117593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788" b="1" kern="120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Dấu gạ</a:t>
            </a:r>
            <a:r>
              <a:rPr lang="el-GR" sz="4788" b="1" kern="120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ε </a:t>
            </a:r>
            <a:r>
              <a:rPr lang="lt-LT" sz="4788" b="1" kern="120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wgang</a:t>
            </a:r>
            <a:endParaRPr lang="en-US" sz="4788" b="1" i="1">
              <a:ln w="3175">
                <a:solidFill>
                  <a:srgbClr val="7030A0"/>
                </a:solidFill>
              </a:ln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359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0A44D6-71F7-D3C3-1DB5-C2B20D873ACF}"/>
              </a:ext>
            </a:extLst>
          </p:cNvPr>
          <p:cNvSpPr txBox="1"/>
          <p:nvPr/>
        </p:nvSpPr>
        <p:spPr>
          <a:xfrm>
            <a:off x="327819" y="1166842"/>
            <a:ext cx="11506200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   Các từ ngữ có nghĩa giống nhau như:</a:t>
            </a:r>
          </a:p>
          <a:p>
            <a:pPr algn="just"/>
            <a:r>
              <a:rPr lang="en-US" sz="3200"/>
              <a:t>   + siêng năng, chăm chỉ, chịu khó,…</a:t>
            </a:r>
          </a:p>
          <a:p>
            <a:pPr algn="just"/>
            <a:r>
              <a:rPr lang="en-US" sz="3200"/>
              <a:t>   + kiên trì, nhẫn nại, kiên nhẫn, bền bỉ,…</a:t>
            </a:r>
          </a:p>
          <a:p>
            <a:pPr algn="just"/>
            <a:r>
              <a:rPr lang="en-US" sz="3200"/>
              <a:t>   + …</a:t>
            </a:r>
          </a:p>
          <a:p>
            <a:pPr algn="just"/>
            <a:r>
              <a:rPr lang="en-US" sz="3200"/>
              <a:t>   Khi đặt câu, tuỳ vào ngữ cảnh, chúng ta có thể thay các từ ngữ có nghĩa giống nhau mà nghĩa của câu vẫn không thay đổi.</a:t>
            </a:r>
          </a:p>
          <a:p>
            <a:pPr algn="just"/>
            <a:r>
              <a:rPr lang="en-US" sz="3200"/>
              <a:t>Ví dụ: 	- Thỏ con kiên nhẫn đứng đợi quả hồng rơi xuống.</a:t>
            </a:r>
          </a:p>
          <a:p>
            <a:pPr algn="just"/>
            <a:r>
              <a:rPr lang="en-US" sz="3200"/>
              <a:t>		- Thỏ con bên bỉ đứng đợi quả hồng rơi ruống.</a:t>
            </a:r>
          </a:p>
        </p:txBody>
      </p:sp>
    </p:spTree>
    <p:extLst>
      <p:ext uri="{BB962C8B-B14F-4D97-AF65-F5344CB8AC3E}">
        <p14:creationId xmlns:p14="http://schemas.microsoft.com/office/powerpoint/2010/main" val="319651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01C641E-1E51-6C3F-9ADC-8D6E8E8ADE39}"/>
              </a:ext>
            </a:extLst>
          </p:cNvPr>
          <p:cNvSpPr/>
          <p:nvPr/>
        </p:nvSpPr>
        <p:spPr>
          <a:xfrm>
            <a:off x="484870" y="1398916"/>
            <a:ext cx="11192097" cy="40601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rgbClr val="000000"/>
                </a:solidFill>
              </a:rPr>
              <a:t>    Dấu gạch ngang được đặt ở đầu câu khi trình bày lời nói trực tiếp của các nhân vật trong hội thoại.</a:t>
            </a:r>
          </a:p>
        </p:txBody>
      </p:sp>
    </p:spTree>
    <p:extLst>
      <p:ext uri="{BB962C8B-B14F-4D97-AF65-F5344CB8AC3E}">
        <p14:creationId xmlns:p14="http://schemas.microsoft.com/office/powerpoint/2010/main" val="171318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165;p37">
            <a:extLst>
              <a:ext uri="{FF2B5EF4-FFF2-40B4-BE49-F238E27FC236}">
                <a16:creationId xmlns:a16="http://schemas.microsoft.com/office/drawing/2014/main" xmlns="" id="{AB8F7CD2-65C0-238F-E9A1-CCAFD3B74732}"/>
              </a:ext>
            </a:extLst>
          </p:cNvPr>
          <p:cNvSpPr txBox="1">
            <a:spLocks/>
          </p:cNvSpPr>
          <p:nvPr/>
        </p:nvSpPr>
        <p:spPr>
          <a:xfrm>
            <a:off x="1259265" y="2045274"/>
            <a:ext cx="9643308" cy="2767455"/>
          </a:xfrm>
          <a:prstGeom prst="rect">
            <a:avLst/>
          </a:prstGeom>
        </p:spPr>
        <p:txBody>
          <a:bodyPr spcFirstLastPara="1" wrap="square" lIns="121298" tIns="121298" rIns="121298" bIns="12129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1471">
                <a:solidFill>
                  <a:srgbClr val="002060"/>
                </a:solidFill>
                <a:latin typeface="+mj-lt"/>
              </a:rPr>
              <a:t>DẶN DÒ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6551553-394E-BDF8-8CC4-EF5EF6081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6382" y="40654"/>
            <a:ext cx="5689074" cy="6776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9658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54F0B5F-23CE-13A4-727E-7AC85598048D}"/>
              </a:ext>
            </a:extLst>
          </p:cNvPr>
          <p:cNvSpPr txBox="1"/>
          <p:nvPr/>
        </p:nvSpPr>
        <p:spPr>
          <a:xfrm>
            <a:off x="546213" y="1402027"/>
            <a:ext cx="11069413" cy="1013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985" b="1">
                <a:solidFill>
                  <a:srgbClr val="0070C0"/>
                </a:solidFill>
              </a:rPr>
              <a:t>KHỞI ĐỘNG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C4722E-1425-343E-FF2D-CD93C60E7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643" y="2820908"/>
            <a:ext cx="2533716" cy="379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0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54DE182-22DB-71E1-5293-38E6A2942F51}"/>
              </a:ext>
            </a:extLst>
          </p:cNvPr>
          <p:cNvSpPr txBox="1"/>
          <p:nvPr/>
        </p:nvSpPr>
        <p:spPr>
          <a:xfrm>
            <a:off x="546212" y="1219200"/>
            <a:ext cx="110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</a:rPr>
              <a:t>THI TÀI NHANH TAY, NHANH TRÍ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DB7B64-A77B-3C85-34CA-8696FEE0C14B}"/>
              </a:ext>
            </a:extLst>
          </p:cNvPr>
          <p:cNvSpPr txBox="1"/>
          <p:nvPr/>
        </p:nvSpPr>
        <p:spPr>
          <a:xfrm>
            <a:off x="546372" y="2819400"/>
            <a:ext cx="110694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C00000"/>
                </a:solidFill>
              </a:rPr>
              <a:t>EM HÃY TÌM VÀ VIẾT NHANH NHỮNG TỪ NGỮ CÓ NGHĨA GIỐNG NHAU VỚI NHỮNG TỪ NGỮ GIÁO VIÊN ĐƯA RA</a:t>
            </a:r>
          </a:p>
        </p:txBody>
      </p:sp>
    </p:spTree>
    <p:extLst>
      <p:ext uri="{BB962C8B-B14F-4D97-AF65-F5344CB8AC3E}">
        <p14:creationId xmlns:p14="http://schemas.microsoft.com/office/powerpoint/2010/main" val="312061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902;p32">
            <a:extLst>
              <a:ext uri="{FF2B5EF4-FFF2-40B4-BE49-F238E27FC236}">
                <a16:creationId xmlns:a16="http://schemas.microsoft.com/office/drawing/2014/main" xmlns="" id="{21973A8E-52D6-EE07-DDEA-61A631206C4D}"/>
              </a:ext>
            </a:extLst>
          </p:cNvPr>
          <p:cNvSpPr txBox="1">
            <a:spLocks/>
          </p:cNvSpPr>
          <p:nvPr/>
        </p:nvSpPr>
        <p:spPr>
          <a:xfrm>
            <a:off x="2156808" y="1331664"/>
            <a:ext cx="7848222" cy="116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98" tIns="121298" rIns="121298" bIns="12129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en-US" sz="5985" b="1">
                <a:solidFill>
                  <a:srgbClr val="FF0000"/>
                </a:solidFill>
                <a:latin typeface="+mj-lt"/>
              </a:rPr>
              <a:t>Luyện tập</a:t>
            </a:r>
            <a:endParaRPr lang="en-US" sz="7182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Google Shape;7902;p32">
            <a:extLst>
              <a:ext uri="{FF2B5EF4-FFF2-40B4-BE49-F238E27FC236}">
                <a16:creationId xmlns:a16="http://schemas.microsoft.com/office/drawing/2014/main" xmlns="" id="{091845BB-49D6-355F-FB7C-16A00B34D5FD}"/>
              </a:ext>
            </a:extLst>
          </p:cNvPr>
          <p:cNvSpPr txBox="1">
            <a:spLocks/>
          </p:cNvSpPr>
          <p:nvPr/>
        </p:nvSpPr>
        <p:spPr>
          <a:xfrm>
            <a:off x="129395" y="3158173"/>
            <a:ext cx="11903046" cy="116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98" tIns="121298" rIns="121298" bIns="12129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en-US" sz="4788" b="1">
                <a:solidFill>
                  <a:srgbClr val="002060"/>
                </a:solidFill>
                <a:latin typeface="+mj-lt"/>
              </a:rPr>
              <a:t>Từ ngữ có nghĩa giống nhau;</a:t>
            </a:r>
          </a:p>
          <a:p>
            <a:pPr algn="ctr"/>
            <a:r>
              <a:rPr lang="en-US" sz="4788" b="1">
                <a:solidFill>
                  <a:srgbClr val="002060"/>
                </a:solidFill>
                <a:latin typeface="+mj-lt"/>
              </a:rPr>
              <a:t>Dấu gạch ngang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1FEB0CF2-79CB-13BC-F575-B70B1BDA54D8}"/>
              </a:ext>
            </a:extLst>
          </p:cNvPr>
          <p:cNvSpPr txBox="1">
            <a:spLocks/>
          </p:cNvSpPr>
          <p:nvPr/>
        </p:nvSpPr>
        <p:spPr>
          <a:xfrm>
            <a:off x="6283616" y="5297636"/>
            <a:ext cx="3141808" cy="737737"/>
          </a:xfrm>
          <a:prstGeom prst="rect">
            <a:avLst/>
          </a:prstGeom>
          <a:solidFill>
            <a:srgbClr val="FFE285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389">
                <a:solidFill>
                  <a:srgbClr val="0070C0"/>
                </a:solidFill>
              </a:rPr>
              <a:t>Trang 36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902;p32">
            <a:extLst>
              <a:ext uri="{FF2B5EF4-FFF2-40B4-BE49-F238E27FC236}">
                <a16:creationId xmlns:a16="http://schemas.microsoft.com/office/drawing/2014/main" xmlns="" id="{D06FDEFC-11C7-EE20-9307-7E6E6846BADD}"/>
              </a:ext>
            </a:extLst>
          </p:cNvPr>
          <p:cNvSpPr txBox="1">
            <a:spLocks/>
          </p:cNvSpPr>
          <p:nvPr/>
        </p:nvSpPr>
        <p:spPr>
          <a:xfrm>
            <a:off x="741473" y="-23317"/>
            <a:ext cx="11122201" cy="10139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298" tIns="121298" rIns="121298" bIns="12129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just"/>
            <a:r>
              <a:rPr lang="en-US" sz="3192" b="1">
                <a:solidFill>
                  <a:srgbClr val="FF0000"/>
                </a:solidFill>
                <a:latin typeface="+mj-lt"/>
              </a:rPr>
              <a:t>1</a:t>
            </a:r>
            <a:r>
              <a:rPr lang="en-US" sz="3192">
                <a:solidFill>
                  <a:srgbClr val="000000"/>
                </a:solidFill>
                <a:latin typeface="+mj-lt"/>
              </a:rPr>
              <a:t>. Tìm từ ngữ có nghĩa giống với mỗi từ in đậm dưới đây: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17738B-5563-56CA-90CD-C1FECBB515BA}"/>
              </a:ext>
            </a:extLst>
          </p:cNvPr>
          <p:cNvSpPr txBox="1"/>
          <p:nvPr/>
        </p:nvSpPr>
        <p:spPr>
          <a:xfrm>
            <a:off x="1242219" y="975360"/>
            <a:ext cx="967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Hằng ngày, thỏ </a:t>
            </a:r>
            <a:r>
              <a:rPr lang="en-US" sz="3600" b="1"/>
              <a:t>chăm chỉ </a:t>
            </a:r>
            <a:r>
              <a:rPr lang="en-US" sz="3600"/>
              <a:t>tưới nước cho cây. Ít lâu sau, quả hồng ngả vàng, rồi đỏ. Thỏ </a:t>
            </a:r>
            <a:r>
              <a:rPr lang="en-US" sz="3600" b="1"/>
              <a:t>kiên nhẫn</a:t>
            </a:r>
            <a:r>
              <a:rPr lang="en-US" sz="3600"/>
              <a:t> đứng đợi quả rơi xuống, vì nó không biết trèo cây.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C8BDE0-8027-58F7-5480-196AB7D9D1DB}"/>
              </a:ext>
            </a:extLst>
          </p:cNvPr>
          <p:cNvSpPr txBox="1"/>
          <p:nvPr/>
        </p:nvSpPr>
        <p:spPr>
          <a:xfrm>
            <a:off x="1242219" y="3298924"/>
            <a:ext cx="967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- Từ ngữ có nghĩa giống với </a:t>
            </a:r>
            <a:r>
              <a:rPr lang="en-US" sz="3600" b="1"/>
              <a:t>chăm chỉ </a:t>
            </a:r>
            <a:r>
              <a:rPr lang="en-US" sz="3600"/>
              <a:t>là: siêng năng, chịu khó, cần cù,…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5B9CAE-3C53-B9CC-18D1-A0D695EE21F4}"/>
              </a:ext>
            </a:extLst>
          </p:cNvPr>
          <p:cNvSpPr txBox="1"/>
          <p:nvPr/>
        </p:nvSpPr>
        <p:spPr>
          <a:xfrm>
            <a:off x="1242219" y="4682311"/>
            <a:ext cx="967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- Từ ngữ có nghĩa giống với </a:t>
            </a:r>
            <a:r>
              <a:rPr lang="en-US" sz="3600" b="1"/>
              <a:t>kiên nhẫn </a:t>
            </a:r>
            <a:r>
              <a:rPr lang="en-US" sz="3600"/>
              <a:t>là: kiên trì, chịu khó, bền bỉ, bền lòng,…</a:t>
            </a:r>
          </a:p>
        </p:txBody>
      </p:sp>
    </p:spTree>
    <p:extLst>
      <p:ext uri="{BB962C8B-B14F-4D97-AF65-F5344CB8AC3E}">
        <p14:creationId xmlns:p14="http://schemas.microsoft.com/office/powerpoint/2010/main" val="336465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902;p32">
            <a:extLst>
              <a:ext uri="{FF2B5EF4-FFF2-40B4-BE49-F238E27FC236}">
                <a16:creationId xmlns:a16="http://schemas.microsoft.com/office/drawing/2014/main" xmlns="" id="{D06FDEFC-11C7-EE20-9307-7E6E6846BADD}"/>
              </a:ext>
            </a:extLst>
          </p:cNvPr>
          <p:cNvSpPr txBox="1">
            <a:spLocks/>
          </p:cNvSpPr>
          <p:nvPr/>
        </p:nvSpPr>
        <p:spPr>
          <a:xfrm>
            <a:off x="518319" y="311963"/>
            <a:ext cx="11122201" cy="10139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298" tIns="121298" rIns="121298" bIns="12129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just"/>
            <a:r>
              <a:rPr lang="en-US" sz="3192" b="1">
                <a:solidFill>
                  <a:srgbClr val="FF0000"/>
                </a:solidFill>
                <a:latin typeface="+mj-lt"/>
              </a:rPr>
              <a:t>2</a:t>
            </a:r>
            <a:r>
              <a:rPr lang="en-US" sz="3192">
                <a:solidFill>
                  <a:srgbClr val="000000"/>
                </a:solidFill>
                <a:latin typeface="+mj-lt"/>
              </a:rPr>
              <a:t>. Dựa vào tranh, tìm 2 – 3 từ chỉ màu xanh. Đặt câu với từ em vừa tìm được.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77C631-97DC-9918-F7A8-4CF215DB8848}"/>
              </a:ext>
            </a:extLst>
          </p:cNvPr>
          <p:cNvSpPr txBox="1"/>
          <p:nvPr/>
        </p:nvSpPr>
        <p:spPr>
          <a:xfrm>
            <a:off x="518319" y="1544647"/>
            <a:ext cx="10690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</a:rPr>
              <a:t>M</a:t>
            </a:r>
            <a:r>
              <a:rPr lang="en-US" sz="3600"/>
              <a:t>: Mặt biển </a:t>
            </a:r>
            <a:r>
              <a:rPr lang="en-US" sz="3600" b="1"/>
              <a:t>xanh biếc</a:t>
            </a:r>
            <a:r>
              <a:rPr lang="en-US" sz="360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0F2939-9759-611D-7825-9B6492C1C5DA}"/>
              </a:ext>
            </a:extLst>
          </p:cNvPr>
          <p:cNvSpPr txBox="1"/>
          <p:nvPr/>
        </p:nvSpPr>
        <p:spPr>
          <a:xfrm>
            <a:off x="518319" y="2470706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- xanh um: Cây cối bên bờ biển xanh um.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A487A4-EB04-0380-8271-87C793C1B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1096" y="1264920"/>
            <a:ext cx="5924062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C20BB8-5BE8-C5D5-9DE9-83E7214D6EA9}"/>
              </a:ext>
            </a:extLst>
          </p:cNvPr>
          <p:cNvSpPr txBox="1"/>
          <p:nvPr/>
        </p:nvSpPr>
        <p:spPr>
          <a:xfrm>
            <a:off x="518319" y="3766078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- xanh ngắt: Nước biển xanh ngắt một màu.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63249A4-4D04-A0F8-9181-885F3D82E52D}"/>
              </a:ext>
            </a:extLst>
          </p:cNvPr>
          <p:cNvSpPr txBox="1"/>
          <p:nvPr/>
        </p:nvSpPr>
        <p:spPr>
          <a:xfrm>
            <a:off x="518319" y="5061450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- xanh trong: Bầu trời xanh trong, không gợn mây.</a:t>
            </a:r>
          </a:p>
        </p:txBody>
      </p:sp>
    </p:spTree>
    <p:extLst>
      <p:ext uri="{BB962C8B-B14F-4D97-AF65-F5344CB8AC3E}">
        <p14:creationId xmlns:p14="http://schemas.microsoft.com/office/powerpoint/2010/main" val="424193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902;p32">
            <a:extLst>
              <a:ext uri="{FF2B5EF4-FFF2-40B4-BE49-F238E27FC236}">
                <a16:creationId xmlns:a16="http://schemas.microsoft.com/office/drawing/2014/main" xmlns="" id="{D06FDEFC-11C7-EE20-9307-7E6E6846BADD}"/>
              </a:ext>
            </a:extLst>
          </p:cNvPr>
          <p:cNvSpPr txBox="1">
            <a:spLocks/>
          </p:cNvSpPr>
          <p:nvPr/>
        </p:nvSpPr>
        <p:spPr>
          <a:xfrm>
            <a:off x="289719" y="341055"/>
            <a:ext cx="11734800" cy="10139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298" tIns="121298" rIns="121298" bIns="12129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just"/>
            <a:r>
              <a:rPr lang="en-US" sz="3200" b="1">
                <a:solidFill>
                  <a:srgbClr val="FF0000"/>
                </a:solidFill>
                <a:latin typeface="+mj-lt"/>
              </a:rPr>
              <a:t>3</a:t>
            </a:r>
            <a:r>
              <a:rPr lang="en-US" sz="3200">
                <a:solidFill>
                  <a:srgbClr val="000000"/>
                </a:solidFill>
                <a:latin typeface="+mj-lt"/>
              </a:rPr>
              <a:t>. Lời nói của thỏ con và đàn chim trong đoạn văn dưới đây được đánh dấu bằng dấu câu nào? Nêu vị trí của dấu câu đó.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21C00D8-756A-05CC-898F-46738E62E05E}"/>
              </a:ext>
            </a:extLst>
          </p:cNvPr>
          <p:cNvSpPr txBox="1"/>
          <p:nvPr/>
        </p:nvSpPr>
        <p:spPr>
          <a:xfrm>
            <a:off x="811790" y="4760354"/>
            <a:ext cx="10690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C00000"/>
                </a:solidFill>
              </a:rPr>
              <a:t>+ Lời nói của thỏ và lời đáp của đàn chim được được dấu bằng </a:t>
            </a:r>
            <a:r>
              <a:rPr lang="en-US" sz="3600" b="1">
                <a:solidFill>
                  <a:srgbClr val="C00000"/>
                </a:solidFill>
              </a:rPr>
              <a:t>dấu gạch ngang.</a:t>
            </a:r>
          </a:p>
          <a:p>
            <a:pPr algn="just"/>
            <a:r>
              <a:rPr lang="en-US" sz="3600">
                <a:solidFill>
                  <a:srgbClr val="C00000"/>
                </a:solidFill>
              </a:rPr>
              <a:t>+ </a:t>
            </a:r>
            <a:r>
              <a:rPr lang="en-US" sz="3600" b="1">
                <a:solidFill>
                  <a:srgbClr val="C00000"/>
                </a:solidFill>
              </a:rPr>
              <a:t>Dấu gạch ngang </a:t>
            </a:r>
            <a:r>
              <a:rPr lang="en-US" sz="3600">
                <a:solidFill>
                  <a:srgbClr val="C00000"/>
                </a:solidFill>
              </a:rPr>
              <a:t>đứng ở vị trí đầu câu.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C8E871-37A5-F1A4-E92E-0AF468B72EC6}"/>
              </a:ext>
            </a:extLst>
          </p:cNvPr>
          <p:cNvSpPr txBox="1"/>
          <p:nvPr/>
        </p:nvSpPr>
        <p:spPr>
          <a:xfrm>
            <a:off x="518319" y="1626502"/>
            <a:ext cx="1028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/>
            <a:r>
              <a:rPr lang="en-US" sz="3600"/>
              <a:t>	Vừa lúc đó, có đàn chim bay đến, định ăn quả hồng. Thỏ hốt hoảng kêu lên:</a:t>
            </a:r>
          </a:p>
          <a:p>
            <a:pPr marL="274320"/>
            <a:r>
              <a:rPr lang="en-US" sz="3600"/>
              <a:t>	 – Hồng của tớ!</a:t>
            </a:r>
          </a:p>
          <a:p>
            <a:pPr marL="274320"/>
            <a:r>
              <a:rPr lang="en-US" sz="3600"/>
              <a:t>	Thấy vậy, đàn chim cầu khẩn:</a:t>
            </a:r>
          </a:p>
          <a:p>
            <a:pPr marL="274320"/>
            <a:r>
              <a:rPr lang="en-US" sz="3600"/>
              <a:t>	 – Cho chúng tớ ăn nhé. Chúng tớ đói lả rồi.</a:t>
            </a:r>
          </a:p>
        </p:txBody>
      </p:sp>
    </p:spTree>
    <p:extLst>
      <p:ext uri="{BB962C8B-B14F-4D97-AF65-F5344CB8AC3E}">
        <p14:creationId xmlns:p14="http://schemas.microsoft.com/office/powerpoint/2010/main" val="96629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197">
            <a:extLst>
              <a:ext uri="{FF2B5EF4-FFF2-40B4-BE49-F238E27FC236}">
                <a16:creationId xmlns:a16="http://schemas.microsoft.com/office/drawing/2014/main" xmlns="" id="{3D0A4E2D-96CC-DF27-A756-6E016A3BC03E}"/>
              </a:ext>
            </a:extLst>
          </p:cNvPr>
          <p:cNvSpPr txBox="1"/>
          <p:nvPr/>
        </p:nvSpPr>
        <p:spPr>
          <a:xfrm>
            <a:off x="2496189" y="1706074"/>
            <a:ext cx="7169460" cy="2579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87" b="1">
                <a:solidFill>
                  <a:srgbClr val="002060"/>
                </a:solidFill>
              </a:rPr>
              <a:t>EM CẦN NHỚ NHƯNG GÌ CHO </a:t>
            </a:r>
          </a:p>
          <a:p>
            <a:pPr algn="ctr"/>
            <a:r>
              <a:rPr lang="en-US" sz="5387" b="1">
                <a:solidFill>
                  <a:srgbClr val="002060"/>
                </a:solidFill>
              </a:rPr>
              <a:t>BÀI HỌC HÔM NAY?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DFDFC6-9962-9C70-E972-BCD6759F7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3" y="3429000"/>
            <a:ext cx="3148462" cy="26761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nguage Arts Subject for Elementary - 1st Grade: The Sounds of e and r">
  <a:themeElements>
    <a:clrScheme name="Simple Light">
      <a:dk1>
        <a:srgbClr val="FF9D8C"/>
      </a:dk1>
      <a:lt1>
        <a:srgbClr val="F15A24"/>
      </a:lt1>
      <a:dk2>
        <a:srgbClr val="FCF6DE"/>
      </a:dk2>
      <a:lt2>
        <a:srgbClr val="FEBC4D"/>
      </a:lt2>
      <a:accent1>
        <a:srgbClr val="B0BC2D"/>
      </a:accent1>
      <a:accent2>
        <a:srgbClr val="769039"/>
      </a:accent2>
      <a:accent3>
        <a:srgbClr val="B3D8E9"/>
      </a:accent3>
      <a:accent4>
        <a:srgbClr val="2591BA"/>
      </a:accent4>
      <a:accent5>
        <a:srgbClr val="929ECF"/>
      </a:accent5>
      <a:accent6>
        <a:srgbClr val="5A5A68"/>
      </a:accent6>
      <a:hlink>
        <a:srgbClr val="5A5A6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506</Words>
  <Application>Microsoft Office PowerPoint</Application>
  <PresentationFormat>Custom</PresentationFormat>
  <Paragraphs>77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Chewy</vt:lpstr>
      <vt:lpstr>Comfortaa</vt:lpstr>
      <vt:lpstr>Londrina Solid</vt:lpstr>
      <vt:lpstr>Montserrat</vt:lpstr>
      <vt:lpstr>HP001 5H Normal</vt:lpstr>
      <vt:lpstr>HP001 5 hàng</vt:lpstr>
      <vt:lpstr>HP001 4 hàng</vt:lpstr>
      <vt:lpstr>Maven Pro</vt:lpstr>
      <vt:lpstr>Nunito</vt:lpstr>
      <vt:lpstr>Staatliches</vt:lpstr>
      <vt:lpstr>Annifont</vt:lpstr>
      <vt:lpstr>Language Arts Subject for Elementary - 1st Grade: The Sounds of e and 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Hiền Chi</dc:creator>
  <cp:lastModifiedBy>Admin</cp:lastModifiedBy>
  <cp:revision>258</cp:revision>
  <dcterms:modified xsi:type="dcterms:W3CDTF">2024-06-09T16:01:59Z</dcterms:modified>
</cp:coreProperties>
</file>