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18"/>
  </p:notesMasterIdLst>
  <p:sldIdLst>
    <p:sldId id="344" r:id="rId2"/>
    <p:sldId id="345" r:id="rId3"/>
    <p:sldId id="397" r:id="rId4"/>
    <p:sldId id="256" r:id="rId5"/>
    <p:sldId id="349" r:id="rId6"/>
    <p:sldId id="398" r:id="rId7"/>
    <p:sldId id="399" r:id="rId8"/>
    <p:sldId id="400" r:id="rId9"/>
    <p:sldId id="392" r:id="rId10"/>
    <p:sldId id="401" r:id="rId11"/>
    <p:sldId id="356" r:id="rId12"/>
    <p:sldId id="386" r:id="rId13"/>
    <p:sldId id="328" r:id="rId14"/>
    <p:sldId id="371" r:id="rId15"/>
    <p:sldId id="402" r:id="rId16"/>
    <p:sldId id="347" r:id="rId17"/>
  </p:sldIdLst>
  <p:sldSz cx="12161838" cy="6858000"/>
  <p:notesSz cx="6858000" cy="9144000"/>
  <p:embeddedFontLst>
    <p:embeddedFont>
      <p:font typeface="HP001 5 hàng" charset="0"/>
      <p:regular r:id="rId19"/>
      <p:bold r:id="rId20"/>
    </p:embeddedFont>
    <p:embeddedFont>
      <p:font typeface="Fira Sans Extra Condensed" charset="0"/>
      <p:regular r:id="rId21"/>
      <p:bold r:id="rId22"/>
      <p:italic r:id="rId23"/>
      <p:boldItalic r:id="rId24"/>
    </p:embeddedFont>
    <p:embeddedFont>
      <p:font typeface="Raleway SemiBold" charset="0"/>
      <p:regular r:id="rId25"/>
      <p:bold r:id="rId26"/>
      <p:italic r:id="rId27"/>
      <p:boldItalic r:id="rId28"/>
    </p:embeddedFont>
    <p:embeddedFont>
      <p:font typeface="Gloria Hallelujah" charset="0"/>
      <p:regular r:id="rId29"/>
    </p:embeddedFont>
    <p:embeddedFont>
      <p:font typeface="HP001 4 hàng" charset="0"/>
      <p:regular r:id="rId30"/>
      <p:bold r:id="rId31"/>
    </p:embeddedFont>
    <p:embeddedFont>
      <p:font typeface="Nunito" charset="0"/>
      <p:regular r:id="rId32"/>
      <p:bold r:id="rId33"/>
      <p:italic r:id="rId34"/>
      <p:boldItalic r:id="rId35"/>
    </p:embeddedFont>
    <p:embeddedFont>
      <p:font typeface="HP001 5H Normal" charset="0"/>
      <p:regular r:id="rId36"/>
    </p:embeddedFont>
    <p:embeddedFont>
      <p:font typeface="Maven Pro" charset="0"/>
      <p:regular r:id="rId37"/>
      <p:bold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3FF"/>
    <a:srgbClr val="FF9FFF"/>
    <a:srgbClr val="CC00CC"/>
    <a:srgbClr val="CDFFCD"/>
    <a:srgbClr val="9FFF9F"/>
    <a:srgbClr val="A3FFA3"/>
    <a:srgbClr val="97F3E8"/>
    <a:srgbClr val="D2FAF5"/>
    <a:srgbClr val="FFA7C9"/>
    <a:srgbClr val="FFF0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16931963-40AD-4E1E-9959-6DFCE9967D4C}">
  <a:tblStyle styleId="{16931963-40AD-4E1E-9959-6DFCE9967D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25" autoAdjust="0"/>
    <p:restoredTop sz="89981" autoAdjust="0"/>
  </p:normalViewPr>
  <p:slideViewPr>
    <p:cSldViewPr snapToGrid="0">
      <p:cViewPr varScale="1">
        <p:scale>
          <a:sx n="64" d="100"/>
          <a:sy n="64" d="100"/>
        </p:scale>
        <p:origin x="-918" y="90"/>
      </p:cViewPr>
      <p:guideLst>
        <p:guide orient="horz" pos="2160"/>
        <p:guide pos="383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635322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GVHD HS trình bày vở bài 3</a:t>
            </a:r>
          </a:p>
        </p:txBody>
      </p:sp>
    </p:spTree>
    <p:extLst>
      <p:ext uri="{BB962C8B-B14F-4D97-AF65-F5344CB8AC3E}">
        <p14:creationId xmlns:p14="http://schemas.microsoft.com/office/powerpoint/2010/main" val="3257643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GV hướng dẫn HS làm poster giới thiệu về bản thân.</a:t>
            </a:r>
          </a:p>
          <a:p>
            <a:pPr marL="158750" indent="0">
              <a:buNone/>
            </a:pPr>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00676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Bài văn mẫu là do người soạn ppt tự viết nên thầy cô có thể dùng tham khảo nếu thấy phù hợp nhé!</a:t>
            </a:r>
          </a:p>
          <a:p>
            <a:pPr marL="158750" indent="0">
              <a:buNone/>
            </a:pPr>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74159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Bài văn mẫu là do người soạn ppt tự viết nên thầy cô có thể dùng tham khảo nếu thấy phù hợp nhé!</a:t>
            </a:r>
          </a:p>
          <a:p>
            <a:pPr marL="158750" indent="0">
              <a:buNone/>
            </a:pPr>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80433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862872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GV linh động thay đổi nội dung nếu thấy chưa phù hợp nhé</a:t>
            </a:r>
          </a:p>
          <a:p>
            <a:pPr marL="158750" indent="0">
              <a:buNone/>
            </a:pPr>
            <a:endParaRPr lang="en-US" b="0"/>
          </a:p>
          <a:p>
            <a:pPr marL="158750" indent="0">
              <a:buNone/>
            </a:pPr>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950326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GV linh động thay đổi nội dung nếu thấy chưa phù hợp nhé</a:t>
            </a:r>
          </a:p>
          <a:p>
            <a:pPr marL="158750" indent="0">
              <a:buNone/>
            </a:pPr>
            <a:endParaRPr lang="en-US" b="0"/>
          </a:p>
          <a:p>
            <a:pPr marL="158750" indent="0">
              <a:buNone/>
            </a:pPr>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944684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GV linh động thay đổi nội dung nếu thấy chưa phù hợp nhé</a:t>
            </a:r>
          </a:p>
          <a:p>
            <a:pPr marL="158750" indent="0">
              <a:buNone/>
            </a:pPr>
            <a:endParaRPr lang="en-US" b="0"/>
          </a:p>
          <a:p>
            <a:pPr marL="158750" indent="0">
              <a:buNone/>
            </a:pPr>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578748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Thầy cô nên cho HS quan sát vào sách để trả lời. Khai thác SGK, hạn chế nhìn màn hình vì nhìn màn hình nhiều sẽ làm HS bị động khi khai thác sgk</a:t>
            </a:r>
          </a:p>
          <a:p>
            <a:pPr marL="158750" indent="0">
              <a:buNone/>
            </a:pPr>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703679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Bài văn do ng soạn tự viết nên thầy cô có thể dùng tham khảo nếu thấy phù hợp; thay thế nếu chưa phù hợp nhé</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621253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91781" y="-134838"/>
            <a:ext cx="3058504" cy="1346305"/>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 name="Google Shape;10;p2"/>
          <p:cNvSpPr/>
          <p:nvPr/>
        </p:nvSpPr>
        <p:spPr>
          <a:xfrm>
            <a:off x="-414439" y="4196092"/>
            <a:ext cx="5537336" cy="302452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9824589" y="4325035"/>
            <a:ext cx="2751744" cy="2766627"/>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7243535" y="-461966"/>
            <a:ext cx="5157166" cy="1826673"/>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 name="Google Shape;16;p2"/>
          <p:cNvSpPr txBox="1">
            <a:spLocks noGrp="1"/>
          </p:cNvSpPr>
          <p:nvPr>
            <p:ph type="ctrTitle"/>
          </p:nvPr>
        </p:nvSpPr>
        <p:spPr>
          <a:xfrm>
            <a:off x="1422672" y="1650633"/>
            <a:ext cx="9316495" cy="251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6118">
                <a:latin typeface="Gloria Hallelujah"/>
                <a:ea typeface="Gloria Hallelujah"/>
                <a:cs typeface="Gloria Hallelujah"/>
                <a:sym typeface="Gloria Hallelujah"/>
              </a:defRPr>
            </a:lvl1pPr>
            <a:lvl2pPr lvl="1" algn="r" rtl="0">
              <a:spcBef>
                <a:spcPts val="0"/>
              </a:spcBef>
              <a:spcAft>
                <a:spcPts val="0"/>
              </a:spcAft>
              <a:buSzPts val="12000"/>
              <a:buNone/>
              <a:defRPr sz="15960"/>
            </a:lvl2pPr>
            <a:lvl3pPr lvl="2" algn="r" rtl="0">
              <a:spcBef>
                <a:spcPts val="0"/>
              </a:spcBef>
              <a:spcAft>
                <a:spcPts val="0"/>
              </a:spcAft>
              <a:buSzPts val="12000"/>
              <a:buNone/>
              <a:defRPr sz="15960"/>
            </a:lvl3pPr>
            <a:lvl4pPr lvl="3" algn="r" rtl="0">
              <a:spcBef>
                <a:spcPts val="0"/>
              </a:spcBef>
              <a:spcAft>
                <a:spcPts val="0"/>
              </a:spcAft>
              <a:buSzPts val="12000"/>
              <a:buNone/>
              <a:defRPr sz="15960"/>
            </a:lvl4pPr>
            <a:lvl5pPr lvl="4" algn="r" rtl="0">
              <a:spcBef>
                <a:spcPts val="0"/>
              </a:spcBef>
              <a:spcAft>
                <a:spcPts val="0"/>
              </a:spcAft>
              <a:buSzPts val="12000"/>
              <a:buNone/>
              <a:defRPr sz="15960"/>
            </a:lvl5pPr>
            <a:lvl6pPr lvl="5" algn="r" rtl="0">
              <a:spcBef>
                <a:spcPts val="0"/>
              </a:spcBef>
              <a:spcAft>
                <a:spcPts val="0"/>
              </a:spcAft>
              <a:buSzPts val="12000"/>
              <a:buNone/>
              <a:defRPr sz="15960"/>
            </a:lvl6pPr>
            <a:lvl7pPr lvl="6" algn="r" rtl="0">
              <a:spcBef>
                <a:spcPts val="0"/>
              </a:spcBef>
              <a:spcAft>
                <a:spcPts val="0"/>
              </a:spcAft>
              <a:buSzPts val="12000"/>
              <a:buNone/>
              <a:defRPr sz="15960"/>
            </a:lvl7pPr>
            <a:lvl8pPr lvl="7" algn="r" rtl="0">
              <a:spcBef>
                <a:spcPts val="0"/>
              </a:spcBef>
              <a:spcAft>
                <a:spcPts val="0"/>
              </a:spcAft>
              <a:buSzPts val="12000"/>
              <a:buNone/>
              <a:defRPr sz="15960"/>
            </a:lvl8pPr>
            <a:lvl9pPr lvl="8" algn="r" rtl="0">
              <a:spcBef>
                <a:spcPts val="0"/>
              </a:spcBef>
              <a:spcAft>
                <a:spcPts val="0"/>
              </a:spcAft>
              <a:buSzPts val="12000"/>
              <a:buNone/>
              <a:defRPr sz="15960"/>
            </a:lvl9pPr>
          </a:lstStyle>
          <a:p>
            <a:endParaRPr/>
          </a:p>
        </p:txBody>
      </p:sp>
      <p:sp>
        <p:nvSpPr>
          <p:cNvPr id="17" name="Google Shape;17;p2"/>
          <p:cNvSpPr txBox="1">
            <a:spLocks noGrp="1"/>
          </p:cNvSpPr>
          <p:nvPr>
            <p:ph type="subTitle" idx="1"/>
          </p:nvPr>
        </p:nvSpPr>
        <p:spPr>
          <a:xfrm>
            <a:off x="4425439" y="5016400"/>
            <a:ext cx="3310989" cy="8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SemiBold"/>
              <a:buNone/>
              <a:defRPr sz="2394">
                <a:solidFill>
                  <a:schemeClr val="dk2"/>
                </a:solidFill>
                <a:latin typeface="Raleway SemiBold"/>
                <a:ea typeface="Raleway SemiBold"/>
                <a:cs typeface="Raleway SemiBold"/>
                <a:sym typeface="Raleway SemiBold"/>
              </a:defRPr>
            </a:lvl1pPr>
            <a:lvl2pPr lvl="1"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2pPr>
            <a:lvl3pPr lvl="2"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3pPr>
            <a:lvl4pPr lvl="3"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4pPr>
            <a:lvl5pPr lvl="4"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5pPr>
            <a:lvl6pPr lvl="5"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6pPr>
            <a:lvl7pPr lvl="6"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7pPr>
            <a:lvl8pPr lvl="7"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8pPr>
            <a:lvl9pPr lvl="8"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9pPr>
          </a:lstStyle>
          <a:p>
            <a:endParaRPr/>
          </a:p>
        </p:txBody>
      </p:sp>
      <p:grpSp>
        <p:nvGrpSpPr>
          <p:cNvPr id="18" name="Google Shape;18;p2"/>
          <p:cNvGrpSpPr/>
          <p:nvPr/>
        </p:nvGrpSpPr>
        <p:grpSpPr>
          <a:xfrm>
            <a:off x="9005927" y="5489903"/>
            <a:ext cx="810825" cy="1095312"/>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24" name="Google Shape;24;p2"/>
          <p:cNvGrpSpPr/>
          <p:nvPr/>
        </p:nvGrpSpPr>
        <p:grpSpPr>
          <a:xfrm>
            <a:off x="10386439" y="601815"/>
            <a:ext cx="715105" cy="855864"/>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30" name="Google Shape;30;p2"/>
          <p:cNvGrpSpPr/>
          <p:nvPr/>
        </p:nvGrpSpPr>
        <p:grpSpPr>
          <a:xfrm rot="-1922792">
            <a:off x="523685" y="5026056"/>
            <a:ext cx="1484317" cy="1493219"/>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sp>
        <p:nvSpPr>
          <p:cNvPr id="44" name="Google Shape;44;p2"/>
          <p:cNvSpPr/>
          <p:nvPr/>
        </p:nvSpPr>
        <p:spPr>
          <a:xfrm>
            <a:off x="510562" y="1008964"/>
            <a:ext cx="876109" cy="72289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solidFill>
                <a:schemeClr val="dk1"/>
              </a:solidFill>
            </a:endParaRPr>
          </a:p>
        </p:txBody>
      </p:sp>
      <p:sp>
        <p:nvSpPr>
          <p:cNvPr id="45" name="Google Shape;45;p2"/>
          <p:cNvSpPr/>
          <p:nvPr/>
        </p:nvSpPr>
        <p:spPr>
          <a:xfrm rot="-906757">
            <a:off x="4785441" y="6305459"/>
            <a:ext cx="1004422" cy="23590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 name="Google Shape;46;p2"/>
          <p:cNvGrpSpPr/>
          <p:nvPr/>
        </p:nvGrpSpPr>
        <p:grpSpPr>
          <a:xfrm>
            <a:off x="11561393" y="2318030"/>
            <a:ext cx="294964" cy="267845"/>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0" name="Google Shape;50;p2"/>
          <p:cNvSpPr/>
          <p:nvPr/>
        </p:nvSpPr>
        <p:spPr>
          <a:xfrm>
            <a:off x="11353610" y="5912082"/>
            <a:ext cx="810806"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 name="Google Shape;51;p2"/>
          <p:cNvSpPr/>
          <p:nvPr/>
        </p:nvSpPr>
        <p:spPr>
          <a:xfrm rot="-6249525">
            <a:off x="1821159" y="5765749"/>
            <a:ext cx="1723575" cy="1566196"/>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 name="Google Shape;52;p2"/>
          <p:cNvGrpSpPr/>
          <p:nvPr/>
        </p:nvGrpSpPr>
        <p:grpSpPr>
          <a:xfrm>
            <a:off x="1713340" y="1017152"/>
            <a:ext cx="576760" cy="523765"/>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 name="Google Shape;56;p2"/>
          <p:cNvGrpSpPr/>
          <p:nvPr/>
        </p:nvGrpSpPr>
        <p:grpSpPr>
          <a:xfrm rot="-5400000">
            <a:off x="10335204" y="6130912"/>
            <a:ext cx="326429" cy="294966"/>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0" name="Google Shape;60;p2"/>
          <p:cNvSpPr/>
          <p:nvPr/>
        </p:nvSpPr>
        <p:spPr>
          <a:xfrm rot="581768">
            <a:off x="11056664" y="488031"/>
            <a:ext cx="622255" cy="14614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1" name="Google Shape;61;p2"/>
          <p:cNvGrpSpPr/>
          <p:nvPr/>
        </p:nvGrpSpPr>
        <p:grpSpPr>
          <a:xfrm>
            <a:off x="431429" y="3759130"/>
            <a:ext cx="294964" cy="267845"/>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5" name="Google Shape;65;p2"/>
          <p:cNvGrpSpPr/>
          <p:nvPr/>
        </p:nvGrpSpPr>
        <p:grpSpPr>
          <a:xfrm>
            <a:off x="10480757" y="5389822"/>
            <a:ext cx="526458" cy="434620"/>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 name="Google Shape;68;p2"/>
          <p:cNvGrpSpPr/>
          <p:nvPr/>
        </p:nvGrpSpPr>
        <p:grpSpPr>
          <a:xfrm>
            <a:off x="1325610" y="436541"/>
            <a:ext cx="488713" cy="43460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957625" y="475817"/>
            <a:ext cx="10246588" cy="1005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400"/>
              <a:buNone/>
              <a:defRPr sz="4655"/>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1" name="Google Shape;51;p6"/>
          <p:cNvSpPr/>
          <p:nvPr/>
        </p:nvSpPr>
        <p:spPr>
          <a:xfrm rot="10800000">
            <a:off x="171658" y="5916784"/>
            <a:ext cx="1197763" cy="796667"/>
          </a:xfrm>
          <a:custGeom>
            <a:avLst/>
            <a:gdLst/>
            <a:ahLst/>
            <a:cxnLst/>
            <a:rect l="l" t="t" r="r" b="b"/>
            <a:pathLst>
              <a:path w="36022" h="23900" extrusionOk="0">
                <a:moveTo>
                  <a:pt x="24866" y="1"/>
                </a:moveTo>
                <a:cubicBezTo>
                  <a:pt x="23702" y="1"/>
                  <a:pt x="22558" y="219"/>
                  <a:pt x="21537" y="692"/>
                </a:cubicBezTo>
                <a:cubicBezTo>
                  <a:pt x="17306" y="2651"/>
                  <a:pt x="13174" y="5412"/>
                  <a:pt x="9364" y="8085"/>
                </a:cubicBezTo>
                <a:cubicBezTo>
                  <a:pt x="7137" y="9647"/>
                  <a:pt x="4989" y="11328"/>
                  <a:pt x="2986" y="13170"/>
                </a:cubicBezTo>
                <a:cubicBezTo>
                  <a:pt x="2135" y="13952"/>
                  <a:pt x="1298" y="14780"/>
                  <a:pt x="756" y="15800"/>
                </a:cubicBezTo>
                <a:cubicBezTo>
                  <a:pt x="213" y="16819"/>
                  <a:pt x="1" y="18072"/>
                  <a:pt x="446" y="19139"/>
                </a:cubicBezTo>
                <a:cubicBezTo>
                  <a:pt x="1131" y="20785"/>
                  <a:pt x="3062" y="21470"/>
                  <a:pt x="4795" y="21893"/>
                </a:cubicBezTo>
                <a:cubicBezTo>
                  <a:pt x="10206" y="23215"/>
                  <a:pt x="15783" y="23780"/>
                  <a:pt x="21352" y="23886"/>
                </a:cubicBezTo>
                <a:cubicBezTo>
                  <a:pt x="21765" y="23894"/>
                  <a:pt x="22179" y="23899"/>
                  <a:pt x="22593" y="23899"/>
                </a:cubicBezTo>
                <a:cubicBezTo>
                  <a:pt x="24610" y="23899"/>
                  <a:pt x="26633" y="23776"/>
                  <a:pt x="28571" y="23234"/>
                </a:cubicBezTo>
                <a:cubicBezTo>
                  <a:pt x="30906" y="22581"/>
                  <a:pt x="33134" y="21254"/>
                  <a:pt x="34433" y="19206"/>
                </a:cubicBezTo>
                <a:cubicBezTo>
                  <a:pt x="35997" y="16741"/>
                  <a:pt x="36022" y="13593"/>
                  <a:pt x="35498" y="10722"/>
                </a:cubicBezTo>
                <a:cubicBezTo>
                  <a:pt x="34951" y="7726"/>
                  <a:pt x="33799" y="4736"/>
                  <a:pt x="31609" y="2620"/>
                </a:cubicBezTo>
                <a:cubicBezTo>
                  <a:pt x="29923" y="992"/>
                  <a:pt x="27347" y="1"/>
                  <a:pt x="24866"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 name="Google Shape;52;p6"/>
          <p:cNvSpPr/>
          <p:nvPr/>
        </p:nvSpPr>
        <p:spPr>
          <a:xfrm rot="10800000">
            <a:off x="-669572" y="5724151"/>
            <a:ext cx="2486533" cy="1672800"/>
          </a:xfrm>
          <a:custGeom>
            <a:avLst/>
            <a:gdLst/>
            <a:ahLst/>
            <a:cxnLst/>
            <a:rect l="l" t="t" r="r" b="b"/>
            <a:pathLst>
              <a:path w="74781" h="50184" extrusionOk="0">
                <a:moveTo>
                  <a:pt x="6625" y="11233"/>
                </a:moveTo>
                <a:cubicBezTo>
                  <a:pt x="6890" y="11233"/>
                  <a:pt x="7154" y="11247"/>
                  <a:pt x="7412" y="11272"/>
                </a:cubicBezTo>
                <a:cubicBezTo>
                  <a:pt x="8278" y="11358"/>
                  <a:pt x="9129" y="11590"/>
                  <a:pt x="9927" y="11943"/>
                </a:cubicBezTo>
                <a:lnTo>
                  <a:pt x="9927" y="11943"/>
                </a:lnTo>
                <a:cubicBezTo>
                  <a:pt x="9248" y="12360"/>
                  <a:pt x="8546" y="12736"/>
                  <a:pt x="7821" y="13071"/>
                </a:cubicBezTo>
                <a:cubicBezTo>
                  <a:pt x="6956" y="13472"/>
                  <a:pt x="5715" y="14144"/>
                  <a:pt x="4646" y="14144"/>
                </a:cubicBezTo>
                <a:cubicBezTo>
                  <a:pt x="4384" y="14144"/>
                  <a:pt x="4132" y="14104"/>
                  <a:pt x="3898" y="14009"/>
                </a:cubicBezTo>
                <a:cubicBezTo>
                  <a:pt x="2396" y="13401"/>
                  <a:pt x="3311" y="12054"/>
                  <a:pt x="4374" y="11628"/>
                </a:cubicBezTo>
                <a:cubicBezTo>
                  <a:pt x="5073" y="11348"/>
                  <a:pt x="5857" y="11233"/>
                  <a:pt x="6625" y="11233"/>
                </a:cubicBezTo>
                <a:close/>
                <a:moveTo>
                  <a:pt x="20257" y="0"/>
                </a:moveTo>
                <a:cubicBezTo>
                  <a:pt x="19779" y="0"/>
                  <a:pt x="19182" y="265"/>
                  <a:pt x="19024" y="712"/>
                </a:cubicBezTo>
                <a:cubicBezTo>
                  <a:pt x="17609" y="4730"/>
                  <a:pt x="14981" y="8258"/>
                  <a:pt x="11585" y="10813"/>
                </a:cubicBezTo>
                <a:lnTo>
                  <a:pt x="11585" y="10813"/>
                </a:lnTo>
                <a:cubicBezTo>
                  <a:pt x="10177" y="10086"/>
                  <a:pt x="8594" y="9683"/>
                  <a:pt x="7020" y="9683"/>
                </a:cubicBezTo>
                <a:cubicBezTo>
                  <a:pt x="5917" y="9683"/>
                  <a:pt x="4818" y="9881"/>
                  <a:pt x="3786" y="10303"/>
                </a:cubicBezTo>
                <a:cubicBezTo>
                  <a:pt x="1941" y="11057"/>
                  <a:pt x="1" y="13516"/>
                  <a:pt x="2206" y="15091"/>
                </a:cubicBezTo>
                <a:cubicBezTo>
                  <a:pt x="2804" y="15519"/>
                  <a:pt x="3488" y="15688"/>
                  <a:pt x="4204" y="15688"/>
                </a:cubicBezTo>
                <a:cubicBezTo>
                  <a:pt x="5920" y="15688"/>
                  <a:pt x="7821" y="14717"/>
                  <a:pt x="9182" y="14021"/>
                </a:cubicBezTo>
                <a:cubicBezTo>
                  <a:pt x="9932" y="13637"/>
                  <a:pt x="10661" y="13214"/>
                  <a:pt x="11365" y="12754"/>
                </a:cubicBezTo>
                <a:lnTo>
                  <a:pt x="11365" y="12754"/>
                </a:lnTo>
                <a:cubicBezTo>
                  <a:pt x="11917" y="13139"/>
                  <a:pt x="12423" y="13588"/>
                  <a:pt x="12865" y="14091"/>
                </a:cubicBezTo>
                <a:cubicBezTo>
                  <a:pt x="14518" y="15968"/>
                  <a:pt x="14827" y="18429"/>
                  <a:pt x="15079" y="20827"/>
                </a:cubicBezTo>
                <a:cubicBezTo>
                  <a:pt x="15322" y="23130"/>
                  <a:pt x="15582" y="25508"/>
                  <a:pt x="16913" y="27475"/>
                </a:cubicBezTo>
                <a:cubicBezTo>
                  <a:pt x="18101" y="29228"/>
                  <a:pt x="19915" y="30404"/>
                  <a:pt x="21892" y="31093"/>
                </a:cubicBezTo>
                <a:cubicBezTo>
                  <a:pt x="23373" y="31609"/>
                  <a:pt x="24868" y="31819"/>
                  <a:pt x="26366" y="31819"/>
                </a:cubicBezTo>
                <a:cubicBezTo>
                  <a:pt x="29949" y="31819"/>
                  <a:pt x="33540" y="30618"/>
                  <a:pt x="36946" y="29541"/>
                </a:cubicBezTo>
                <a:cubicBezTo>
                  <a:pt x="39493" y="28735"/>
                  <a:pt x="42594" y="27846"/>
                  <a:pt x="45529" y="27846"/>
                </a:cubicBezTo>
                <a:cubicBezTo>
                  <a:pt x="48087" y="27846"/>
                  <a:pt x="50520" y="28521"/>
                  <a:pt x="52352" y="30516"/>
                </a:cubicBezTo>
                <a:cubicBezTo>
                  <a:pt x="55969" y="34456"/>
                  <a:pt x="52386" y="40280"/>
                  <a:pt x="53211" y="44904"/>
                </a:cubicBezTo>
                <a:cubicBezTo>
                  <a:pt x="53602" y="47106"/>
                  <a:pt x="54867" y="48997"/>
                  <a:pt x="57016" y="49799"/>
                </a:cubicBezTo>
                <a:cubicBezTo>
                  <a:pt x="57709" y="50057"/>
                  <a:pt x="58431" y="50183"/>
                  <a:pt x="59149" y="50183"/>
                </a:cubicBezTo>
                <a:cubicBezTo>
                  <a:pt x="60554" y="50183"/>
                  <a:pt x="61944" y="49702"/>
                  <a:pt x="63067" y="48792"/>
                </a:cubicBezTo>
                <a:cubicBezTo>
                  <a:pt x="65232" y="47036"/>
                  <a:pt x="65715" y="44339"/>
                  <a:pt x="65023" y="41738"/>
                </a:cubicBezTo>
                <a:cubicBezTo>
                  <a:pt x="64242" y="38807"/>
                  <a:pt x="62102" y="36387"/>
                  <a:pt x="61555" y="33386"/>
                </a:cubicBezTo>
                <a:cubicBezTo>
                  <a:pt x="61291" y="31935"/>
                  <a:pt x="61423" y="30253"/>
                  <a:pt x="62552" y="29180"/>
                </a:cubicBezTo>
                <a:cubicBezTo>
                  <a:pt x="63026" y="28728"/>
                  <a:pt x="63561" y="28547"/>
                  <a:pt x="64107" y="28547"/>
                </a:cubicBezTo>
                <a:cubicBezTo>
                  <a:pt x="64863" y="28547"/>
                  <a:pt x="65643" y="28894"/>
                  <a:pt x="66319" y="29352"/>
                </a:cubicBezTo>
                <a:cubicBezTo>
                  <a:pt x="68572" y="30880"/>
                  <a:pt x="69954" y="33499"/>
                  <a:pt x="72831" y="34016"/>
                </a:cubicBezTo>
                <a:cubicBezTo>
                  <a:pt x="72879" y="34025"/>
                  <a:pt x="72928" y="34029"/>
                  <a:pt x="72977" y="34029"/>
                </a:cubicBezTo>
                <a:cubicBezTo>
                  <a:pt x="73851" y="34029"/>
                  <a:pt x="74780" y="32725"/>
                  <a:pt x="73665" y="32524"/>
                </a:cubicBezTo>
                <a:cubicBezTo>
                  <a:pt x="71011" y="32046"/>
                  <a:pt x="69563" y="29302"/>
                  <a:pt x="67413" y="27919"/>
                </a:cubicBezTo>
                <a:cubicBezTo>
                  <a:pt x="66500" y="27331"/>
                  <a:pt x="65481" y="27025"/>
                  <a:pt x="64483" y="27025"/>
                </a:cubicBezTo>
                <a:cubicBezTo>
                  <a:pt x="63186" y="27025"/>
                  <a:pt x="61923" y="27541"/>
                  <a:pt x="60964" y="28631"/>
                </a:cubicBezTo>
                <a:cubicBezTo>
                  <a:pt x="56673" y="33511"/>
                  <a:pt x="63187" y="38978"/>
                  <a:pt x="63475" y="43960"/>
                </a:cubicBezTo>
                <a:cubicBezTo>
                  <a:pt x="63617" y="46410"/>
                  <a:pt x="61906" y="48655"/>
                  <a:pt x="59526" y="48655"/>
                </a:cubicBezTo>
                <a:cubicBezTo>
                  <a:pt x="59167" y="48655"/>
                  <a:pt x="58793" y="48604"/>
                  <a:pt x="58407" y="48495"/>
                </a:cubicBezTo>
                <a:cubicBezTo>
                  <a:pt x="55662" y="47717"/>
                  <a:pt x="54862" y="44883"/>
                  <a:pt x="54933" y="42335"/>
                </a:cubicBezTo>
                <a:cubicBezTo>
                  <a:pt x="55008" y="39606"/>
                  <a:pt x="55942" y="36962"/>
                  <a:pt x="55806" y="34217"/>
                </a:cubicBezTo>
                <a:cubicBezTo>
                  <a:pt x="55679" y="31678"/>
                  <a:pt x="54472" y="29533"/>
                  <a:pt x="52363" y="28118"/>
                </a:cubicBezTo>
                <a:cubicBezTo>
                  <a:pt x="50380" y="26788"/>
                  <a:pt x="48160" y="26301"/>
                  <a:pt x="45879" y="26301"/>
                </a:cubicBezTo>
                <a:cubicBezTo>
                  <a:pt x="42521" y="26301"/>
                  <a:pt x="39032" y="27357"/>
                  <a:pt x="35980" y="28331"/>
                </a:cubicBezTo>
                <a:cubicBezTo>
                  <a:pt x="33092" y="29253"/>
                  <a:pt x="29794" y="30278"/>
                  <a:pt x="26636" y="30278"/>
                </a:cubicBezTo>
                <a:cubicBezTo>
                  <a:pt x="24318" y="30278"/>
                  <a:pt x="22074" y="29726"/>
                  <a:pt x="20123" y="28175"/>
                </a:cubicBezTo>
                <a:cubicBezTo>
                  <a:pt x="15677" y="24643"/>
                  <a:pt x="18044" y="18306"/>
                  <a:pt x="15148" y="13949"/>
                </a:cubicBezTo>
                <a:cubicBezTo>
                  <a:pt x="14556" y="13058"/>
                  <a:pt x="13796" y="12281"/>
                  <a:pt x="12928" y="11644"/>
                </a:cubicBezTo>
                <a:lnTo>
                  <a:pt x="12928" y="11644"/>
                </a:lnTo>
                <a:cubicBezTo>
                  <a:pt x="15579" y="9598"/>
                  <a:pt x="17806" y="7005"/>
                  <a:pt x="19391" y="4047"/>
                </a:cubicBezTo>
                <a:cubicBezTo>
                  <a:pt x="19967" y="2975"/>
                  <a:pt x="20443" y="1852"/>
                  <a:pt x="20847" y="704"/>
                </a:cubicBezTo>
                <a:cubicBezTo>
                  <a:pt x="21019" y="215"/>
                  <a:pt x="20687" y="0"/>
                  <a:pt x="2025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 name="Google Shape;53;p6"/>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6"/>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6"/>
          <p:cNvSpPr/>
          <p:nvPr/>
        </p:nvSpPr>
        <p:spPr>
          <a:xfrm rot="10800000" flipH="1">
            <a:off x="-2151508" y="-357315"/>
            <a:ext cx="3109124" cy="1223756"/>
          </a:xfrm>
          <a:custGeom>
            <a:avLst/>
            <a:gdLst/>
            <a:ahLst/>
            <a:cxnLst/>
            <a:rect l="l" t="t" r="r" b="b"/>
            <a:pathLst>
              <a:path w="66656" h="26171" extrusionOk="0">
                <a:moveTo>
                  <a:pt x="12207" y="2633"/>
                </a:moveTo>
                <a:cubicBezTo>
                  <a:pt x="12343" y="2633"/>
                  <a:pt x="12492" y="2671"/>
                  <a:pt x="12651" y="2755"/>
                </a:cubicBezTo>
                <a:cubicBezTo>
                  <a:pt x="13517" y="3210"/>
                  <a:pt x="13745" y="4258"/>
                  <a:pt x="13688" y="5147"/>
                </a:cubicBezTo>
                <a:cubicBezTo>
                  <a:pt x="13670" y="5429"/>
                  <a:pt x="13636" y="5708"/>
                  <a:pt x="13589" y="5984"/>
                </a:cubicBezTo>
                <a:lnTo>
                  <a:pt x="13589" y="5984"/>
                </a:lnTo>
                <a:cubicBezTo>
                  <a:pt x="12317" y="5819"/>
                  <a:pt x="10964" y="5021"/>
                  <a:pt x="11319" y="3563"/>
                </a:cubicBezTo>
                <a:cubicBezTo>
                  <a:pt x="11433" y="3054"/>
                  <a:pt x="11749" y="2633"/>
                  <a:pt x="12207" y="2633"/>
                </a:cubicBezTo>
                <a:close/>
                <a:moveTo>
                  <a:pt x="34824" y="0"/>
                </a:moveTo>
                <a:cubicBezTo>
                  <a:pt x="31481" y="0"/>
                  <a:pt x="28039" y="919"/>
                  <a:pt x="24896" y="2128"/>
                </a:cubicBezTo>
                <a:cubicBezTo>
                  <a:pt x="23188" y="2777"/>
                  <a:pt x="21513" y="3518"/>
                  <a:pt x="19805" y="4213"/>
                </a:cubicBezTo>
                <a:cubicBezTo>
                  <a:pt x="18273" y="4846"/>
                  <a:pt x="16622" y="5625"/>
                  <a:pt x="14967" y="5919"/>
                </a:cubicBezTo>
                <a:lnTo>
                  <a:pt x="14967" y="5919"/>
                </a:lnTo>
                <a:cubicBezTo>
                  <a:pt x="15221" y="4559"/>
                  <a:pt x="15147" y="3082"/>
                  <a:pt x="14018" y="2140"/>
                </a:cubicBezTo>
                <a:cubicBezTo>
                  <a:pt x="13529" y="1728"/>
                  <a:pt x="12921" y="1516"/>
                  <a:pt x="12320" y="1516"/>
                </a:cubicBezTo>
                <a:cubicBezTo>
                  <a:pt x="11591" y="1516"/>
                  <a:pt x="10871" y="1827"/>
                  <a:pt x="10385" y="2470"/>
                </a:cubicBezTo>
                <a:cubicBezTo>
                  <a:pt x="9564" y="3552"/>
                  <a:pt x="9747" y="5010"/>
                  <a:pt x="10692" y="5955"/>
                </a:cubicBezTo>
                <a:cubicBezTo>
                  <a:pt x="11410" y="6660"/>
                  <a:pt x="12354" y="6986"/>
                  <a:pt x="13331" y="7061"/>
                </a:cubicBezTo>
                <a:lnTo>
                  <a:pt x="13331" y="7061"/>
                </a:lnTo>
                <a:cubicBezTo>
                  <a:pt x="12449" y="9944"/>
                  <a:pt x="10149" y="12436"/>
                  <a:pt x="8049" y="14442"/>
                </a:cubicBezTo>
                <a:cubicBezTo>
                  <a:pt x="5293" y="17084"/>
                  <a:pt x="2263" y="19476"/>
                  <a:pt x="247" y="22802"/>
                </a:cubicBezTo>
                <a:cubicBezTo>
                  <a:pt x="0" y="23182"/>
                  <a:pt x="369" y="23398"/>
                  <a:pt x="787" y="23398"/>
                </a:cubicBezTo>
                <a:cubicBezTo>
                  <a:pt x="1083" y="23398"/>
                  <a:pt x="1403" y="23289"/>
                  <a:pt x="1545" y="23053"/>
                </a:cubicBezTo>
                <a:cubicBezTo>
                  <a:pt x="5187" y="17112"/>
                  <a:pt x="12555" y="13949"/>
                  <a:pt x="14694" y="7015"/>
                </a:cubicBezTo>
                <a:lnTo>
                  <a:pt x="14694" y="7015"/>
                </a:lnTo>
                <a:cubicBezTo>
                  <a:pt x="14889" y="6988"/>
                  <a:pt x="15082" y="6954"/>
                  <a:pt x="15271" y="6912"/>
                </a:cubicBezTo>
                <a:cubicBezTo>
                  <a:pt x="17105" y="6514"/>
                  <a:pt x="18893" y="5728"/>
                  <a:pt x="20625" y="5010"/>
                </a:cubicBezTo>
                <a:cubicBezTo>
                  <a:pt x="22482" y="4247"/>
                  <a:pt x="24327" y="3449"/>
                  <a:pt x="26206" y="2755"/>
                </a:cubicBezTo>
                <a:cubicBezTo>
                  <a:pt x="28863" y="1767"/>
                  <a:pt x="31718" y="992"/>
                  <a:pt x="34582" y="992"/>
                </a:cubicBezTo>
                <a:cubicBezTo>
                  <a:pt x="35352" y="992"/>
                  <a:pt x="36123" y="1048"/>
                  <a:pt x="36891" y="1171"/>
                </a:cubicBezTo>
                <a:cubicBezTo>
                  <a:pt x="40627" y="1764"/>
                  <a:pt x="43350" y="4076"/>
                  <a:pt x="45673" y="6935"/>
                </a:cubicBezTo>
                <a:cubicBezTo>
                  <a:pt x="47951" y="9760"/>
                  <a:pt x="49956" y="12927"/>
                  <a:pt x="53077" y="14920"/>
                </a:cubicBezTo>
                <a:cubicBezTo>
                  <a:pt x="54649" y="15934"/>
                  <a:pt x="56495" y="16617"/>
                  <a:pt x="58385" y="16663"/>
                </a:cubicBezTo>
                <a:cubicBezTo>
                  <a:pt x="58433" y="16664"/>
                  <a:pt x="58481" y="16664"/>
                  <a:pt x="58529" y="16664"/>
                </a:cubicBezTo>
                <a:cubicBezTo>
                  <a:pt x="59512" y="16664"/>
                  <a:pt x="60436" y="16444"/>
                  <a:pt x="61381" y="16162"/>
                </a:cubicBezTo>
                <a:cubicBezTo>
                  <a:pt x="62025" y="15973"/>
                  <a:pt x="62707" y="15732"/>
                  <a:pt x="63380" y="15732"/>
                </a:cubicBezTo>
                <a:cubicBezTo>
                  <a:pt x="63600" y="15732"/>
                  <a:pt x="63819" y="15758"/>
                  <a:pt x="64035" y="15820"/>
                </a:cubicBezTo>
                <a:cubicBezTo>
                  <a:pt x="65026" y="16105"/>
                  <a:pt x="65402" y="17005"/>
                  <a:pt x="65003" y="17939"/>
                </a:cubicBezTo>
                <a:cubicBezTo>
                  <a:pt x="64650" y="18770"/>
                  <a:pt x="63956" y="19397"/>
                  <a:pt x="63432" y="20103"/>
                </a:cubicBezTo>
                <a:cubicBezTo>
                  <a:pt x="62213" y="21698"/>
                  <a:pt x="61563" y="23623"/>
                  <a:pt x="61575" y="25627"/>
                </a:cubicBezTo>
                <a:cubicBezTo>
                  <a:pt x="61575" y="26001"/>
                  <a:pt x="61901" y="26170"/>
                  <a:pt x="62238" y="26170"/>
                </a:cubicBezTo>
                <a:cubicBezTo>
                  <a:pt x="62600" y="26170"/>
                  <a:pt x="62976" y="25975"/>
                  <a:pt x="62976" y="25627"/>
                </a:cubicBezTo>
                <a:cubicBezTo>
                  <a:pt x="62976" y="23885"/>
                  <a:pt x="63454" y="22153"/>
                  <a:pt x="64491" y="20752"/>
                </a:cubicBezTo>
                <a:cubicBezTo>
                  <a:pt x="65311" y="19636"/>
                  <a:pt x="66655" y="18508"/>
                  <a:pt x="66587" y="17005"/>
                </a:cubicBezTo>
                <a:cubicBezTo>
                  <a:pt x="66530" y="15626"/>
                  <a:pt x="65254" y="14840"/>
                  <a:pt x="64001" y="14692"/>
                </a:cubicBezTo>
                <a:cubicBezTo>
                  <a:pt x="63854" y="14676"/>
                  <a:pt x="63708" y="14668"/>
                  <a:pt x="63563" y="14668"/>
                </a:cubicBezTo>
                <a:cubicBezTo>
                  <a:pt x="62084" y="14668"/>
                  <a:pt x="60724" y="15446"/>
                  <a:pt x="59251" y="15581"/>
                </a:cubicBezTo>
                <a:cubicBezTo>
                  <a:pt x="59059" y="15597"/>
                  <a:pt x="58868" y="15605"/>
                  <a:pt x="58678" y="15605"/>
                </a:cubicBezTo>
                <a:cubicBezTo>
                  <a:pt x="55378" y="15605"/>
                  <a:pt x="52527" y="13234"/>
                  <a:pt x="50480" y="10853"/>
                </a:cubicBezTo>
                <a:cubicBezTo>
                  <a:pt x="48282" y="8291"/>
                  <a:pt x="46482" y="5352"/>
                  <a:pt x="43896" y="3153"/>
                </a:cubicBezTo>
                <a:cubicBezTo>
                  <a:pt x="41206" y="861"/>
                  <a:pt x="38062" y="0"/>
                  <a:pt x="34824"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6"/>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676725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sp>
        <p:nvSpPr>
          <p:cNvPr id="203" name="Google Shape;203;p8"/>
          <p:cNvSpPr/>
          <p:nvPr/>
        </p:nvSpPr>
        <p:spPr>
          <a:xfrm>
            <a:off x="-56167" y="4623351"/>
            <a:ext cx="4834050"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4" name="Google Shape;204;p8"/>
          <p:cNvSpPr/>
          <p:nvPr/>
        </p:nvSpPr>
        <p:spPr>
          <a:xfrm>
            <a:off x="-383449" y="-513083"/>
            <a:ext cx="4167663"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5" name="Google Shape;205;p8"/>
          <p:cNvSpPr/>
          <p:nvPr/>
        </p:nvSpPr>
        <p:spPr>
          <a:xfrm>
            <a:off x="9714927" y="-513075"/>
            <a:ext cx="264098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 name="Google Shape;206;p8"/>
          <p:cNvSpPr/>
          <p:nvPr/>
        </p:nvSpPr>
        <p:spPr>
          <a:xfrm>
            <a:off x="7406556" y="5650251"/>
            <a:ext cx="4949379"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 name="Google Shape;207;p8"/>
          <p:cNvSpPr txBox="1">
            <a:spLocks noGrp="1"/>
          </p:cNvSpPr>
          <p:nvPr>
            <p:ph type="title"/>
          </p:nvPr>
        </p:nvSpPr>
        <p:spPr>
          <a:xfrm>
            <a:off x="3665842" y="2623300"/>
            <a:ext cx="4830021"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grpSp>
        <p:nvGrpSpPr>
          <p:cNvPr id="208" name="Google Shape;208;p8"/>
          <p:cNvGrpSpPr/>
          <p:nvPr/>
        </p:nvGrpSpPr>
        <p:grpSpPr>
          <a:xfrm rot="4517592">
            <a:off x="11372406" y="5254884"/>
            <a:ext cx="295695" cy="267181"/>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2" name="Google Shape;212;p8"/>
          <p:cNvGrpSpPr/>
          <p:nvPr/>
        </p:nvGrpSpPr>
        <p:grpSpPr>
          <a:xfrm rot="7199963">
            <a:off x="1284349" y="6044351"/>
            <a:ext cx="287913" cy="260160"/>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6" name="Google Shape;216;p8"/>
          <p:cNvSpPr/>
          <p:nvPr/>
        </p:nvSpPr>
        <p:spPr>
          <a:xfrm rot="2368484">
            <a:off x="4767620" y="464043"/>
            <a:ext cx="704631"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7" name="Google Shape;217;p8"/>
          <p:cNvGrpSpPr/>
          <p:nvPr/>
        </p:nvGrpSpPr>
        <p:grpSpPr>
          <a:xfrm rot="-9900000">
            <a:off x="1981772" y="247300"/>
            <a:ext cx="461742"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 name="Google Shape;221;p8"/>
          <p:cNvGrpSpPr/>
          <p:nvPr/>
        </p:nvGrpSpPr>
        <p:grpSpPr>
          <a:xfrm rot="-9900030">
            <a:off x="10395065" y="703803"/>
            <a:ext cx="287197"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5" name="Google Shape;225;p8"/>
          <p:cNvSpPr/>
          <p:nvPr/>
        </p:nvSpPr>
        <p:spPr>
          <a:xfrm rot="-8289780">
            <a:off x="10448494" y="1972257"/>
            <a:ext cx="1534532"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 name="Google Shape;226;p8"/>
          <p:cNvSpPr/>
          <p:nvPr/>
        </p:nvSpPr>
        <p:spPr>
          <a:xfrm rot="-120">
            <a:off x="11010171" y="6369982"/>
            <a:ext cx="704642"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p:cSld name="CUSTOM_1_1">
    <p:spTree>
      <p:nvGrpSpPr>
        <p:cNvPr id="1" name="Shape 531"/>
        <p:cNvGrpSpPr/>
        <p:nvPr/>
      </p:nvGrpSpPr>
      <p:grpSpPr>
        <a:xfrm>
          <a:off x="0" y="0"/>
          <a:ext cx="0" cy="0"/>
          <a:chOff x="0" y="0"/>
          <a:chExt cx="0" cy="0"/>
        </a:xfrm>
      </p:grpSpPr>
      <p:sp>
        <p:nvSpPr>
          <p:cNvPr id="532" name="Google Shape;532;p21"/>
          <p:cNvSpPr/>
          <p:nvPr/>
        </p:nvSpPr>
        <p:spPr>
          <a:xfrm>
            <a:off x="-600058" y="3868491"/>
            <a:ext cx="3439653"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3" name="Google Shape;533;p21"/>
          <p:cNvSpPr/>
          <p:nvPr/>
        </p:nvSpPr>
        <p:spPr>
          <a:xfrm>
            <a:off x="8609475" y="5542353"/>
            <a:ext cx="3898372"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4" name="Google Shape;534;p21"/>
          <p:cNvSpPr/>
          <p:nvPr/>
        </p:nvSpPr>
        <p:spPr>
          <a:xfrm>
            <a:off x="-391816" y="-106839"/>
            <a:ext cx="5393673"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5" name="Google Shape;535;p21"/>
          <p:cNvSpPr/>
          <p:nvPr/>
        </p:nvSpPr>
        <p:spPr>
          <a:xfrm>
            <a:off x="7880521" y="-295733"/>
            <a:ext cx="4660522"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6" name="Google Shape;536;p21"/>
          <p:cNvSpPr txBox="1">
            <a:spLocks noGrp="1"/>
          </p:cNvSpPr>
          <p:nvPr>
            <p:ph type="title"/>
          </p:nvPr>
        </p:nvSpPr>
        <p:spPr>
          <a:xfrm>
            <a:off x="3611942" y="1011936"/>
            <a:ext cx="493775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79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6610"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38" name="Google Shape;538;p21"/>
          <p:cNvSpPr txBox="1">
            <a:spLocks noGrp="1"/>
          </p:cNvSpPr>
          <p:nvPr>
            <p:ph type="subTitle" idx="1"/>
          </p:nvPr>
        </p:nvSpPr>
        <p:spPr>
          <a:xfrm>
            <a:off x="937508" y="4018400"/>
            <a:ext cx="3320166"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20837"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0" name="Google Shape;540;p21"/>
          <p:cNvSpPr txBox="1">
            <a:spLocks noGrp="1"/>
          </p:cNvSpPr>
          <p:nvPr>
            <p:ph type="subTitle" idx="4"/>
          </p:nvPr>
        </p:nvSpPr>
        <p:spPr>
          <a:xfrm>
            <a:off x="4422335" y="4018400"/>
            <a:ext cx="3319767"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05064"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2" name="Google Shape;542;p21"/>
          <p:cNvSpPr txBox="1">
            <a:spLocks noGrp="1"/>
          </p:cNvSpPr>
          <p:nvPr>
            <p:ph type="subTitle" idx="6"/>
          </p:nvPr>
        </p:nvSpPr>
        <p:spPr>
          <a:xfrm>
            <a:off x="7906761" y="4018400"/>
            <a:ext cx="3316974"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385598" y="5429217"/>
            <a:ext cx="287197"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7" name="Google Shape;547;p21"/>
          <p:cNvGrpSpPr/>
          <p:nvPr/>
        </p:nvGrpSpPr>
        <p:grpSpPr>
          <a:xfrm rot="-4275570">
            <a:off x="11196064" y="3308150"/>
            <a:ext cx="372824" cy="336890"/>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1" name="Google Shape;551;p21"/>
          <p:cNvSpPr/>
          <p:nvPr/>
        </p:nvSpPr>
        <p:spPr>
          <a:xfrm rot="8678282" flipH="1">
            <a:off x="1889949" y="6237795"/>
            <a:ext cx="1181208"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2" name="Google Shape;552;p21"/>
          <p:cNvSpPr/>
          <p:nvPr/>
        </p:nvSpPr>
        <p:spPr>
          <a:xfrm rot="117" flipH="1">
            <a:off x="11019911" y="249903"/>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53" name="Google Shape;553;p21"/>
          <p:cNvGrpSpPr/>
          <p:nvPr/>
        </p:nvGrpSpPr>
        <p:grpSpPr>
          <a:xfrm rot="-4499988">
            <a:off x="238703" y="1232244"/>
            <a:ext cx="387720" cy="350347"/>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7" name="Google Shape;557;p21"/>
          <p:cNvSpPr/>
          <p:nvPr/>
        </p:nvSpPr>
        <p:spPr>
          <a:xfrm>
            <a:off x="2729388" y="314092"/>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8" name="Google Shape;558;p21"/>
          <p:cNvSpPr/>
          <p:nvPr/>
        </p:nvSpPr>
        <p:spPr>
          <a:xfrm rot="368157">
            <a:off x="11412861" y="5886744"/>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773"/>
        <p:cNvGrpSpPr/>
        <p:nvPr/>
      </p:nvGrpSpPr>
      <p:grpSpPr>
        <a:xfrm>
          <a:off x="0" y="0"/>
          <a:ext cx="0" cy="0"/>
          <a:chOff x="0" y="0"/>
          <a:chExt cx="0" cy="0"/>
        </a:xfrm>
      </p:grpSpPr>
      <p:sp>
        <p:nvSpPr>
          <p:cNvPr id="774" name="Google Shape;774;p29"/>
          <p:cNvSpPr/>
          <p:nvPr/>
        </p:nvSpPr>
        <p:spPr>
          <a:xfrm flipH="1">
            <a:off x="7267090" y="-228666"/>
            <a:ext cx="4942397"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5" name="Google Shape;775;p29"/>
          <p:cNvSpPr/>
          <p:nvPr/>
        </p:nvSpPr>
        <p:spPr>
          <a:xfrm flipH="1">
            <a:off x="8392729" y="4453999"/>
            <a:ext cx="4165992"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6" name="Google Shape;776;p29"/>
          <p:cNvSpPr/>
          <p:nvPr/>
        </p:nvSpPr>
        <p:spPr>
          <a:xfrm flipH="1">
            <a:off x="-405700" y="4668132"/>
            <a:ext cx="4657788"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7" name="Google Shape;777;p29"/>
          <p:cNvSpPr/>
          <p:nvPr/>
        </p:nvSpPr>
        <p:spPr>
          <a:xfrm flipH="1">
            <a:off x="-230051" y="-461966"/>
            <a:ext cx="515716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8" name="Google Shape;778;p29"/>
          <p:cNvGrpSpPr/>
          <p:nvPr/>
        </p:nvGrpSpPr>
        <p:grpSpPr>
          <a:xfrm rot="899994">
            <a:off x="1351943" y="269176"/>
            <a:ext cx="604057"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2" name="Google Shape;782;p29"/>
          <p:cNvGrpSpPr/>
          <p:nvPr/>
        </p:nvGrpSpPr>
        <p:grpSpPr>
          <a:xfrm rot="-765977">
            <a:off x="10975432" y="2028966"/>
            <a:ext cx="371899"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6" name="Google Shape;786;p29"/>
          <p:cNvSpPr/>
          <p:nvPr/>
        </p:nvSpPr>
        <p:spPr>
          <a:xfrm rot="-1686808" flipH="1">
            <a:off x="4248579" y="6095818"/>
            <a:ext cx="924439"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7" name="Google Shape;787;p29"/>
          <p:cNvSpPr/>
          <p:nvPr/>
        </p:nvSpPr>
        <p:spPr>
          <a:xfrm rot="117" flipH="1">
            <a:off x="10472959" y="200179"/>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29"/>
          <p:cNvGrpSpPr/>
          <p:nvPr/>
        </p:nvGrpSpPr>
        <p:grpSpPr>
          <a:xfrm rot="-4475517">
            <a:off x="9885479" y="5923262"/>
            <a:ext cx="263693" cy="284375"/>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92" name="Google Shape;792;p29"/>
          <p:cNvSpPr/>
          <p:nvPr/>
        </p:nvSpPr>
        <p:spPr>
          <a:xfrm>
            <a:off x="1185875" y="5495984"/>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3" name="Google Shape;793;p29"/>
          <p:cNvSpPr/>
          <p:nvPr/>
        </p:nvSpPr>
        <p:spPr>
          <a:xfrm rot="368157">
            <a:off x="10998215" y="5660185"/>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94" name="Google Shape;794;p29"/>
          <p:cNvGrpSpPr/>
          <p:nvPr/>
        </p:nvGrpSpPr>
        <p:grpSpPr>
          <a:xfrm rot="-765935">
            <a:off x="365266" y="4065178"/>
            <a:ext cx="294951"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4_1">
    <p:spTree>
      <p:nvGrpSpPr>
        <p:cNvPr id="1" name="Shape 798"/>
        <p:cNvGrpSpPr/>
        <p:nvPr/>
      </p:nvGrpSpPr>
      <p:grpSpPr>
        <a:xfrm>
          <a:off x="0" y="0"/>
          <a:ext cx="0" cy="0"/>
          <a:chOff x="0" y="0"/>
          <a:chExt cx="0" cy="0"/>
        </a:xfrm>
      </p:grpSpPr>
      <p:sp>
        <p:nvSpPr>
          <p:cNvPr id="799" name="Google Shape;799;p30"/>
          <p:cNvSpPr/>
          <p:nvPr/>
        </p:nvSpPr>
        <p:spPr>
          <a:xfrm>
            <a:off x="-171340" y="5412084"/>
            <a:ext cx="4743077"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0" name="Google Shape;800;p30"/>
          <p:cNvSpPr/>
          <p:nvPr/>
        </p:nvSpPr>
        <p:spPr>
          <a:xfrm>
            <a:off x="9403431" y="-171713"/>
            <a:ext cx="2854177"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1" name="Google Shape;801;p30"/>
          <p:cNvSpPr/>
          <p:nvPr/>
        </p:nvSpPr>
        <p:spPr>
          <a:xfrm>
            <a:off x="-592596" y="-388999"/>
            <a:ext cx="6259882"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2" name="Google Shape;802;p30"/>
          <p:cNvSpPr/>
          <p:nvPr/>
        </p:nvSpPr>
        <p:spPr>
          <a:xfrm>
            <a:off x="9626473" y="4042864"/>
            <a:ext cx="3175720"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3" name="Google Shape;803;p30"/>
          <p:cNvSpPr/>
          <p:nvPr/>
        </p:nvSpPr>
        <p:spPr>
          <a:xfrm rot="10800000">
            <a:off x="10072995" y="4182405"/>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4" name="Google Shape;804;p30"/>
          <p:cNvSpPr/>
          <p:nvPr/>
        </p:nvSpPr>
        <p:spPr>
          <a:xfrm rot="10800000">
            <a:off x="9764493" y="4726639"/>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5" name="Google Shape;805;p30"/>
          <p:cNvSpPr/>
          <p:nvPr/>
        </p:nvSpPr>
        <p:spPr>
          <a:xfrm rot="10800000">
            <a:off x="9340644" y="2853906"/>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6" name="Google Shape;806;p30"/>
          <p:cNvSpPr/>
          <p:nvPr/>
        </p:nvSpPr>
        <p:spPr>
          <a:xfrm rot="9893225">
            <a:off x="2363586" y="495825"/>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07" name="Google Shape;807;p30"/>
          <p:cNvGrpSpPr/>
          <p:nvPr/>
        </p:nvGrpSpPr>
        <p:grpSpPr>
          <a:xfrm rot="5400000">
            <a:off x="370494" y="6049338"/>
            <a:ext cx="295696" cy="267183"/>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11" name="Google Shape;811;p30"/>
          <p:cNvSpPr/>
          <p:nvPr/>
        </p:nvSpPr>
        <p:spPr>
          <a:xfrm rot="-834203">
            <a:off x="11367157" y="484581"/>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2" name="Google Shape;812;p30"/>
          <p:cNvGrpSpPr/>
          <p:nvPr/>
        </p:nvGrpSpPr>
        <p:grpSpPr>
          <a:xfrm rot="4654902">
            <a:off x="9660064" y="545038"/>
            <a:ext cx="578189" cy="522470"/>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30"/>
          <p:cNvGrpSpPr/>
          <p:nvPr/>
        </p:nvGrpSpPr>
        <p:grpSpPr>
          <a:xfrm rot="5400000">
            <a:off x="759335" y="1413561"/>
            <a:ext cx="326429" cy="294966"/>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20" name="Google Shape;820;p30"/>
          <p:cNvSpPr/>
          <p:nvPr/>
        </p:nvSpPr>
        <p:spPr>
          <a:xfrm rot="6477717">
            <a:off x="11035871" y="6015927"/>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21" name="Google Shape;821;p30"/>
          <p:cNvGrpSpPr/>
          <p:nvPr/>
        </p:nvGrpSpPr>
        <p:grpSpPr>
          <a:xfrm rot="5400000">
            <a:off x="10041511" y="5978894"/>
            <a:ext cx="295696" cy="267183"/>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4_1_1">
    <p:spTree>
      <p:nvGrpSpPr>
        <p:cNvPr id="1" name="Shape 825"/>
        <p:cNvGrpSpPr/>
        <p:nvPr/>
      </p:nvGrpSpPr>
      <p:grpSpPr>
        <a:xfrm>
          <a:off x="0" y="0"/>
          <a:ext cx="0" cy="0"/>
          <a:chOff x="0" y="0"/>
          <a:chExt cx="0" cy="0"/>
        </a:xfrm>
      </p:grpSpPr>
      <p:sp>
        <p:nvSpPr>
          <p:cNvPr id="826" name="Google Shape;826;p31"/>
          <p:cNvSpPr/>
          <p:nvPr/>
        </p:nvSpPr>
        <p:spPr>
          <a:xfrm flipH="1">
            <a:off x="9277527" y="3731314"/>
            <a:ext cx="3545789"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7" name="Google Shape;827;p31"/>
          <p:cNvSpPr/>
          <p:nvPr/>
        </p:nvSpPr>
        <p:spPr>
          <a:xfrm flipH="1">
            <a:off x="-688944" y="5456811"/>
            <a:ext cx="4018662"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8" name="Google Shape;828;p31"/>
          <p:cNvSpPr/>
          <p:nvPr/>
        </p:nvSpPr>
        <p:spPr>
          <a:xfrm flipH="1">
            <a:off x="7048548" y="-261913"/>
            <a:ext cx="5560103"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9" name="Google Shape;829;p31"/>
          <p:cNvSpPr/>
          <p:nvPr/>
        </p:nvSpPr>
        <p:spPr>
          <a:xfrm flipH="1">
            <a:off x="-723172" y="-561368"/>
            <a:ext cx="4804329"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0" name="Google Shape;830;p31"/>
          <p:cNvSpPr/>
          <p:nvPr/>
        </p:nvSpPr>
        <p:spPr>
          <a:xfrm>
            <a:off x="2587351" y="2802867"/>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1" name="Google Shape;831;p31"/>
          <p:cNvSpPr/>
          <p:nvPr/>
        </p:nvSpPr>
        <p:spPr>
          <a:xfrm>
            <a:off x="2898047" y="2252567"/>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2" name="Google Shape;832;p31"/>
          <p:cNvSpPr/>
          <p:nvPr/>
        </p:nvSpPr>
        <p:spPr>
          <a:xfrm>
            <a:off x="2354128" y="3416334"/>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3" name="Google Shape;833;p31"/>
          <p:cNvSpPr/>
          <p:nvPr/>
        </p:nvSpPr>
        <p:spPr>
          <a:xfrm rot="-906775">
            <a:off x="9425741" y="394933"/>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4" name="Google Shape;834;p31"/>
          <p:cNvGrpSpPr/>
          <p:nvPr/>
        </p:nvGrpSpPr>
        <p:grpSpPr>
          <a:xfrm rot="-5400000">
            <a:off x="11499348" y="1337251"/>
            <a:ext cx="295696" cy="267183"/>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38" name="Google Shape;838;p31"/>
          <p:cNvSpPr/>
          <p:nvPr/>
        </p:nvSpPr>
        <p:spPr>
          <a:xfrm rot="9965797">
            <a:off x="-673421" y="5146259"/>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9" name="Google Shape;839;p31"/>
          <p:cNvGrpSpPr/>
          <p:nvPr/>
        </p:nvGrpSpPr>
        <p:grpSpPr>
          <a:xfrm rot="-6145098">
            <a:off x="500159" y="641130"/>
            <a:ext cx="578189" cy="522470"/>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3" name="Google Shape;843;p31"/>
          <p:cNvGrpSpPr/>
          <p:nvPr/>
        </p:nvGrpSpPr>
        <p:grpSpPr>
          <a:xfrm rot="-5400000">
            <a:off x="2338385" y="6286178"/>
            <a:ext cx="326429" cy="294966"/>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47" name="Google Shape;847;p31"/>
          <p:cNvSpPr/>
          <p:nvPr/>
        </p:nvSpPr>
        <p:spPr>
          <a:xfrm rot="-308323">
            <a:off x="1575948" y="327181"/>
            <a:ext cx="771642"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48" name="Google Shape;848;p31"/>
          <p:cNvGrpSpPr/>
          <p:nvPr/>
        </p:nvGrpSpPr>
        <p:grpSpPr>
          <a:xfrm rot="-5400000">
            <a:off x="10894580" y="6155394"/>
            <a:ext cx="295696" cy="267183"/>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89"/>
        <p:cNvGrpSpPr/>
        <p:nvPr/>
      </p:nvGrpSpPr>
      <p:grpSpPr>
        <a:xfrm>
          <a:off x="0" y="0"/>
          <a:ext cx="0" cy="0"/>
          <a:chOff x="0" y="0"/>
          <a:chExt cx="0" cy="0"/>
        </a:xfrm>
      </p:grpSpPr>
      <p:sp>
        <p:nvSpPr>
          <p:cNvPr id="90" name="Google Shape;90;p11"/>
          <p:cNvSpPr txBox="1">
            <a:spLocks noGrp="1"/>
          </p:cNvSpPr>
          <p:nvPr>
            <p:ph type="title" hasCustomPrompt="1"/>
          </p:nvPr>
        </p:nvSpPr>
        <p:spPr>
          <a:xfrm>
            <a:off x="959819" y="2235533"/>
            <a:ext cx="6601628" cy="18404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10906">
                <a:solidFill>
                  <a:schemeClr val="accent3"/>
                </a:solidFill>
              </a:defRPr>
            </a:lvl1pPr>
            <a:lvl2pPr lvl="1" algn="ctr">
              <a:spcBef>
                <a:spcPts val="0"/>
              </a:spcBef>
              <a:spcAft>
                <a:spcPts val="0"/>
              </a:spcAft>
              <a:buSzPts val="9600"/>
              <a:buNone/>
              <a:defRPr sz="12768"/>
            </a:lvl2pPr>
            <a:lvl3pPr lvl="2" algn="ctr">
              <a:spcBef>
                <a:spcPts val="0"/>
              </a:spcBef>
              <a:spcAft>
                <a:spcPts val="0"/>
              </a:spcAft>
              <a:buSzPts val="9600"/>
              <a:buNone/>
              <a:defRPr sz="12768"/>
            </a:lvl3pPr>
            <a:lvl4pPr lvl="3" algn="ctr">
              <a:spcBef>
                <a:spcPts val="0"/>
              </a:spcBef>
              <a:spcAft>
                <a:spcPts val="0"/>
              </a:spcAft>
              <a:buSzPts val="9600"/>
              <a:buNone/>
              <a:defRPr sz="12768"/>
            </a:lvl4pPr>
            <a:lvl5pPr lvl="4" algn="ctr">
              <a:spcBef>
                <a:spcPts val="0"/>
              </a:spcBef>
              <a:spcAft>
                <a:spcPts val="0"/>
              </a:spcAft>
              <a:buSzPts val="9600"/>
              <a:buNone/>
              <a:defRPr sz="12768"/>
            </a:lvl5pPr>
            <a:lvl6pPr lvl="5" algn="ctr">
              <a:spcBef>
                <a:spcPts val="0"/>
              </a:spcBef>
              <a:spcAft>
                <a:spcPts val="0"/>
              </a:spcAft>
              <a:buSzPts val="9600"/>
              <a:buNone/>
              <a:defRPr sz="12768"/>
            </a:lvl6pPr>
            <a:lvl7pPr lvl="6" algn="ctr">
              <a:spcBef>
                <a:spcPts val="0"/>
              </a:spcBef>
              <a:spcAft>
                <a:spcPts val="0"/>
              </a:spcAft>
              <a:buSzPts val="9600"/>
              <a:buNone/>
              <a:defRPr sz="12768"/>
            </a:lvl7pPr>
            <a:lvl8pPr lvl="7" algn="ctr">
              <a:spcBef>
                <a:spcPts val="0"/>
              </a:spcBef>
              <a:spcAft>
                <a:spcPts val="0"/>
              </a:spcAft>
              <a:buSzPts val="9600"/>
              <a:buNone/>
              <a:defRPr sz="12768"/>
            </a:lvl8pPr>
            <a:lvl9pPr lvl="8" algn="ctr">
              <a:spcBef>
                <a:spcPts val="0"/>
              </a:spcBef>
              <a:spcAft>
                <a:spcPts val="0"/>
              </a:spcAft>
              <a:buSzPts val="9600"/>
              <a:buNone/>
              <a:defRPr sz="12768"/>
            </a:lvl9pPr>
          </a:lstStyle>
          <a:p>
            <a:r>
              <a:t>xx%</a:t>
            </a:r>
          </a:p>
        </p:txBody>
      </p:sp>
      <p:sp>
        <p:nvSpPr>
          <p:cNvPr id="91" name="Google Shape;91;p11"/>
          <p:cNvSpPr txBox="1">
            <a:spLocks noGrp="1"/>
          </p:cNvSpPr>
          <p:nvPr>
            <p:ph type="subTitle" idx="1"/>
          </p:nvPr>
        </p:nvSpPr>
        <p:spPr>
          <a:xfrm>
            <a:off x="959819" y="4085600"/>
            <a:ext cx="5992339" cy="508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28"/>
            </a:lvl1pPr>
            <a:lvl2pPr lvl="1" algn="ctr" rtl="0">
              <a:lnSpc>
                <a:spcPct val="100000"/>
              </a:lnSpc>
              <a:spcBef>
                <a:spcPts val="0"/>
              </a:spcBef>
              <a:spcAft>
                <a:spcPts val="0"/>
              </a:spcAft>
              <a:buSzPts val="1600"/>
              <a:buNone/>
              <a:defRPr sz="2128"/>
            </a:lvl2pPr>
            <a:lvl3pPr lvl="2" algn="ctr" rtl="0">
              <a:lnSpc>
                <a:spcPct val="100000"/>
              </a:lnSpc>
              <a:spcBef>
                <a:spcPts val="0"/>
              </a:spcBef>
              <a:spcAft>
                <a:spcPts val="0"/>
              </a:spcAft>
              <a:buSzPts val="1600"/>
              <a:buNone/>
              <a:defRPr sz="2128"/>
            </a:lvl3pPr>
            <a:lvl4pPr lvl="3" algn="ctr" rtl="0">
              <a:lnSpc>
                <a:spcPct val="100000"/>
              </a:lnSpc>
              <a:spcBef>
                <a:spcPts val="0"/>
              </a:spcBef>
              <a:spcAft>
                <a:spcPts val="0"/>
              </a:spcAft>
              <a:buSzPts val="1600"/>
              <a:buNone/>
              <a:defRPr sz="2128"/>
            </a:lvl4pPr>
            <a:lvl5pPr lvl="4" algn="ctr" rtl="0">
              <a:lnSpc>
                <a:spcPct val="100000"/>
              </a:lnSpc>
              <a:spcBef>
                <a:spcPts val="0"/>
              </a:spcBef>
              <a:spcAft>
                <a:spcPts val="0"/>
              </a:spcAft>
              <a:buSzPts val="1600"/>
              <a:buNone/>
              <a:defRPr sz="2128"/>
            </a:lvl5pPr>
            <a:lvl6pPr lvl="5" algn="ctr" rtl="0">
              <a:lnSpc>
                <a:spcPct val="100000"/>
              </a:lnSpc>
              <a:spcBef>
                <a:spcPts val="0"/>
              </a:spcBef>
              <a:spcAft>
                <a:spcPts val="0"/>
              </a:spcAft>
              <a:buSzPts val="1600"/>
              <a:buNone/>
              <a:defRPr sz="2128"/>
            </a:lvl6pPr>
            <a:lvl7pPr lvl="6" algn="ctr" rtl="0">
              <a:lnSpc>
                <a:spcPct val="100000"/>
              </a:lnSpc>
              <a:spcBef>
                <a:spcPts val="0"/>
              </a:spcBef>
              <a:spcAft>
                <a:spcPts val="0"/>
              </a:spcAft>
              <a:buSzPts val="1600"/>
              <a:buNone/>
              <a:defRPr sz="2128"/>
            </a:lvl7pPr>
            <a:lvl8pPr lvl="7" algn="ctr" rtl="0">
              <a:lnSpc>
                <a:spcPct val="100000"/>
              </a:lnSpc>
              <a:spcBef>
                <a:spcPts val="0"/>
              </a:spcBef>
              <a:spcAft>
                <a:spcPts val="0"/>
              </a:spcAft>
              <a:buSzPts val="1600"/>
              <a:buNone/>
              <a:defRPr sz="2128"/>
            </a:lvl8pPr>
            <a:lvl9pPr lvl="8" algn="ctr" rtl="0">
              <a:lnSpc>
                <a:spcPct val="100000"/>
              </a:lnSpc>
              <a:spcBef>
                <a:spcPts val="0"/>
              </a:spcBef>
              <a:spcAft>
                <a:spcPts val="0"/>
              </a:spcAft>
              <a:buSzPts val="1600"/>
              <a:buNone/>
              <a:defRPr sz="2128"/>
            </a:lvl9pPr>
          </a:lstStyle>
          <a:p>
            <a:endParaRPr/>
          </a:p>
        </p:txBody>
      </p:sp>
      <p:sp>
        <p:nvSpPr>
          <p:cNvPr id="92" name="Google Shape;92;p11"/>
          <p:cNvSpPr/>
          <p:nvPr/>
        </p:nvSpPr>
        <p:spPr>
          <a:xfrm rot="-1061612" flipH="1">
            <a:off x="-641684" y="4897035"/>
            <a:ext cx="1324897" cy="2085539"/>
          </a:xfrm>
          <a:custGeom>
            <a:avLst/>
            <a:gdLst/>
            <a:ahLst/>
            <a:cxnLst/>
            <a:rect l="l" t="t" r="r" b="b"/>
            <a:pathLst>
              <a:path w="19092" h="29980" extrusionOk="0">
                <a:moveTo>
                  <a:pt x="8236" y="0"/>
                </a:moveTo>
                <a:cubicBezTo>
                  <a:pt x="6345" y="501"/>
                  <a:pt x="2484" y="1994"/>
                  <a:pt x="1253" y="3520"/>
                </a:cubicBezTo>
                <a:cubicBezTo>
                  <a:pt x="559" y="4397"/>
                  <a:pt x="0" y="5559"/>
                  <a:pt x="388" y="6596"/>
                </a:cubicBezTo>
                <a:cubicBezTo>
                  <a:pt x="741" y="7587"/>
                  <a:pt x="1823" y="8122"/>
                  <a:pt x="2848" y="8327"/>
                </a:cubicBezTo>
                <a:cubicBezTo>
                  <a:pt x="3896" y="8521"/>
                  <a:pt x="4955" y="8464"/>
                  <a:pt x="5969" y="8726"/>
                </a:cubicBezTo>
                <a:cubicBezTo>
                  <a:pt x="6664" y="8908"/>
                  <a:pt x="7359" y="9295"/>
                  <a:pt x="7644" y="9944"/>
                </a:cubicBezTo>
                <a:cubicBezTo>
                  <a:pt x="8020" y="10810"/>
                  <a:pt x="7553" y="11835"/>
                  <a:pt x="6869" y="12485"/>
                </a:cubicBezTo>
                <a:cubicBezTo>
                  <a:pt x="6186" y="13122"/>
                  <a:pt x="5297" y="13533"/>
                  <a:pt x="4557" y="14113"/>
                </a:cubicBezTo>
                <a:cubicBezTo>
                  <a:pt x="3816" y="14706"/>
                  <a:pt x="3190" y="15617"/>
                  <a:pt x="3361" y="16540"/>
                </a:cubicBezTo>
                <a:cubicBezTo>
                  <a:pt x="3543" y="17588"/>
                  <a:pt x="4671" y="18248"/>
                  <a:pt x="5730" y="18419"/>
                </a:cubicBezTo>
                <a:cubicBezTo>
                  <a:pt x="6789" y="18590"/>
                  <a:pt x="7894" y="18431"/>
                  <a:pt x="8942" y="18613"/>
                </a:cubicBezTo>
                <a:cubicBezTo>
                  <a:pt x="9888" y="18784"/>
                  <a:pt x="10890" y="19410"/>
                  <a:pt x="10890" y="20356"/>
                </a:cubicBezTo>
                <a:cubicBezTo>
                  <a:pt x="10890" y="20971"/>
                  <a:pt x="10491" y="21483"/>
                  <a:pt x="10070" y="21916"/>
                </a:cubicBezTo>
                <a:cubicBezTo>
                  <a:pt x="9227" y="22759"/>
                  <a:pt x="8236" y="23454"/>
                  <a:pt x="7473" y="24365"/>
                </a:cubicBezTo>
                <a:cubicBezTo>
                  <a:pt x="6721" y="25299"/>
                  <a:pt x="6220" y="26552"/>
                  <a:pt x="6607" y="27668"/>
                </a:cubicBezTo>
                <a:cubicBezTo>
                  <a:pt x="6880" y="28466"/>
                  <a:pt x="7564" y="29070"/>
                  <a:pt x="8327" y="29423"/>
                </a:cubicBezTo>
                <a:cubicBezTo>
                  <a:pt x="9102" y="29764"/>
                  <a:pt x="9956" y="29878"/>
                  <a:pt x="10799" y="29935"/>
                </a:cubicBezTo>
                <a:cubicBezTo>
                  <a:pt x="11255" y="29965"/>
                  <a:pt x="11712" y="29980"/>
                  <a:pt x="12169" y="29980"/>
                </a:cubicBezTo>
                <a:cubicBezTo>
                  <a:pt x="14522" y="29980"/>
                  <a:pt x="16879" y="29586"/>
                  <a:pt x="19091" y="28785"/>
                </a:cubicBezTo>
                <a:lnTo>
                  <a:pt x="8236"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 name="Google Shape;93;p11"/>
          <p:cNvSpPr/>
          <p:nvPr/>
        </p:nvSpPr>
        <p:spPr>
          <a:xfrm rot="10800000">
            <a:off x="-419839" y="-232083"/>
            <a:ext cx="3009935" cy="1185800"/>
          </a:xfrm>
          <a:custGeom>
            <a:avLst/>
            <a:gdLst/>
            <a:ahLst/>
            <a:cxnLst/>
            <a:rect l="l" t="t" r="r" b="b"/>
            <a:pathLst>
              <a:path w="90522" h="35574" extrusionOk="0">
                <a:moveTo>
                  <a:pt x="16591" y="3603"/>
                </a:moveTo>
                <a:cubicBezTo>
                  <a:pt x="16774" y="3603"/>
                  <a:pt x="16974" y="3653"/>
                  <a:pt x="17187" y="3764"/>
                </a:cubicBezTo>
                <a:cubicBezTo>
                  <a:pt x="18360" y="4373"/>
                  <a:pt x="18671" y="5807"/>
                  <a:pt x="18593" y="7017"/>
                </a:cubicBezTo>
                <a:cubicBezTo>
                  <a:pt x="18568" y="7396"/>
                  <a:pt x="18523" y="7771"/>
                  <a:pt x="18460" y="8142"/>
                </a:cubicBezTo>
                <a:lnTo>
                  <a:pt x="18460" y="8142"/>
                </a:lnTo>
                <a:cubicBezTo>
                  <a:pt x="16737" y="7924"/>
                  <a:pt x="14902" y="6837"/>
                  <a:pt x="15373" y="4862"/>
                </a:cubicBezTo>
                <a:cubicBezTo>
                  <a:pt x="15539" y="4172"/>
                  <a:pt x="15972" y="3603"/>
                  <a:pt x="16591" y="3603"/>
                </a:cubicBezTo>
                <a:close/>
                <a:moveTo>
                  <a:pt x="47310" y="0"/>
                </a:moveTo>
                <a:cubicBezTo>
                  <a:pt x="42765" y="0"/>
                  <a:pt x="38087" y="1252"/>
                  <a:pt x="33826" y="2897"/>
                </a:cubicBezTo>
                <a:cubicBezTo>
                  <a:pt x="31502" y="3794"/>
                  <a:pt x="29218" y="4795"/>
                  <a:pt x="26912" y="5737"/>
                </a:cubicBezTo>
                <a:cubicBezTo>
                  <a:pt x="24836" y="6584"/>
                  <a:pt x="22603" y="7643"/>
                  <a:pt x="20354" y="8046"/>
                </a:cubicBezTo>
                <a:lnTo>
                  <a:pt x="20354" y="8046"/>
                </a:lnTo>
                <a:cubicBezTo>
                  <a:pt x="20686" y="6222"/>
                  <a:pt x="20566" y="4234"/>
                  <a:pt x="19055" y="2972"/>
                </a:cubicBezTo>
                <a:cubicBezTo>
                  <a:pt x="18388" y="2415"/>
                  <a:pt x="17561" y="2130"/>
                  <a:pt x="16745" y="2130"/>
                </a:cubicBezTo>
                <a:cubicBezTo>
                  <a:pt x="15756" y="2130"/>
                  <a:pt x="14782" y="2549"/>
                  <a:pt x="14127" y="3408"/>
                </a:cubicBezTo>
                <a:cubicBezTo>
                  <a:pt x="13006" y="4878"/>
                  <a:pt x="13250" y="6864"/>
                  <a:pt x="14534" y="8139"/>
                </a:cubicBezTo>
                <a:cubicBezTo>
                  <a:pt x="15503" y="9100"/>
                  <a:pt x="16780" y="9537"/>
                  <a:pt x="18102" y="9636"/>
                </a:cubicBezTo>
                <a:lnTo>
                  <a:pt x="18102" y="9636"/>
                </a:lnTo>
                <a:cubicBezTo>
                  <a:pt x="16898" y="13548"/>
                  <a:pt x="13778" y="16927"/>
                  <a:pt x="10940" y="19646"/>
                </a:cubicBezTo>
                <a:cubicBezTo>
                  <a:pt x="7187" y="23241"/>
                  <a:pt x="3080" y="26497"/>
                  <a:pt x="336" y="30988"/>
                </a:cubicBezTo>
                <a:cubicBezTo>
                  <a:pt x="1" y="31537"/>
                  <a:pt x="510" y="31838"/>
                  <a:pt x="1083" y="31838"/>
                </a:cubicBezTo>
                <a:cubicBezTo>
                  <a:pt x="1487" y="31838"/>
                  <a:pt x="1923" y="31689"/>
                  <a:pt x="2118" y="31370"/>
                </a:cubicBezTo>
                <a:cubicBezTo>
                  <a:pt x="7053" y="23291"/>
                  <a:pt x="17074" y="19004"/>
                  <a:pt x="19975" y="9569"/>
                </a:cubicBezTo>
                <a:lnTo>
                  <a:pt x="19975" y="9569"/>
                </a:lnTo>
                <a:cubicBezTo>
                  <a:pt x="20240" y="9532"/>
                  <a:pt x="20501" y="9486"/>
                  <a:pt x="20757" y="9430"/>
                </a:cubicBezTo>
                <a:cubicBezTo>
                  <a:pt x="23251" y="8889"/>
                  <a:pt x="25673" y="7834"/>
                  <a:pt x="28026" y="6868"/>
                </a:cubicBezTo>
                <a:cubicBezTo>
                  <a:pt x="30549" y="5831"/>
                  <a:pt x="33048" y="4734"/>
                  <a:pt x="35607" y="3786"/>
                </a:cubicBezTo>
                <a:cubicBezTo>
                  <a:pt x="39232" y="2442"/>
                  <a:pt x="43108" y="1394"/>
                  <a:pt x="47000" y="1394"/>
                </a:cubicBezTo>
                <a:cubicBezTo>
                  <a:pt x="48038" y="1394"/>
                  <a:pt x="49077" y="1468"/>
                  <a:pt x="50112" y="1632"/>
                </a:cubicBezTo>
                <a:cubicBezTo>
                  <a:pt x="55198" y="2436"/>
                  <a:pt x="58895" y="5576"/>
                  <a:pt x="62045" y="9468"/>
                </a:cubicBezTo>
                <a:cubicBezTo>
                  <a:pt x="65137" y="13291"/>
                  <a:pt x="67867" y="17616"/>
                  <a:pt x="72093" y="20313"/>
                </a:cubicBezTo>
                <a:cubicBezTo>
                  <a:pt x="74247" y="21688"/>
                  <a:pt x="76733" y="22611"/>
                  <a:pt x="79307" y="22668"/>
                </a:cubicBezTo>
                <a:cubicBezTo>
                  <a:pt x="79374" y="22669"/>
                  <a:pt x="79441" y="22670"/>
                  <a:pt x="79507" y="22670"/>
                </a:cubicBezTo>
                <a:cubicBezTo>
                  <a:pt x="80835" y="22670"/>
                  <a:pt x="82090" y="22385"/>
                  <a:pt x="83359" y="21998"/>
                </a:cubicBezTo>
                <a:cubicBezTo>
                  <a:pt x="84220" y="21735"/>
                  <a:pt x="85136" y="21411"/>
                  <a:pt x="86047" y="21411"/>
                </a:cubicBezTo>
                <a:cubicBezTo>
                  <a:pt x="86358" y="21411"/>
                  <a:pt x="86668" y="21449"/>
                  <a:pt x="86976" y="21539"/>
                </a:cubicBezTo>
                <a:cubicBezTo>
                  <a:pt x="88318" y="21935"/>
                  <a:pt x="88838" y="23148"/>
                  <a:pt x="88289" y="24411"/>
                </a:cubicBezTo>
                <a:cubicBezTo>
                  <a:pt x="87804" y="25528"/>
                  <a:pt x="86864" y="26388"/>
                  <a:pt x="86141" y="27345"/>
                </a:cubicBezTo>
                <a:cubicBezTo>
                  <a:pt x="84507" y="29508"/>
                  <a:pt x="83617" y="32128"/>
                  <a:pt x="83618" y="34840"/>
                </a:cubicBezTo>
                <a:cubicBezTo>
                  <a:pt x="83618" y="35343"/>
                  <a:pt x="84066" y="35574"/>
                  <a:pt x="84527" y="35574"/>
                </a:cubicBezTo>
                <a:cubicBezTo>
                  <a:pt x="85017" y="35574"/>
                  <a:pt x="85522" y="35313"/>
                  <a:pt x="85522" y="34843"/>
                </a:cubicBezTo>
                <a:cubicBezTo>
                  <a:pt x="85522" y="32472"/>
                  <a:pt x="86186" y="30131"/>
                  <a:pt x="87592" y="28203"/>
                </a:cubicBezTo>
                <a:cubicBezTo>
                  <a:pt x="88696" y="26690"/>
                  <a:pt x="90522" y="25168"/>
                  <a:pt x="90439" y="23118"/>
                </a:cubicBezTo>
                <a:cubicBezTo>
                  <a:pt x="90363" y="21234"/>
                  <a:pt x="88623" y="20176"/>
                  <a:pt x="86913" y="19979"/>
                </a:cubicBezTo>
                <a:cubicBezTo>
                  <a:pt x="86706" y="19955"/>
                  <a:pt x="86501" y="19944"/>
                  <a:pt x="86298" y="19944"/>
                </a:cubicBezTo>
                <a:cubicBezTo>
                  <a:pt x="84294" y="19944"/>
                  <a:pt x="82465" y="21002"/>
                  <a:pt x="80471" y="21171"/>
                </a:cubicBezTo>
                <a:cubicBezTo>
                  <a:pt x="80207" y="21193"/>
                  <a:pt x="79944" y="21204"/>
                  <a:pt x="79684" y="21204"/>
                </a:cubicBezTo>
                <a:cubicBezTo>
                  <a:pt x="75202" y="21204"/>
                  <a:pt x="71342" y="17985"/>
                  <a:pt x="68559" y="14750"/>
                </a:cubicBezTo>
                <a:cubicBezTo>
                  <a:pt x="65565" y="11272"/>
                  <a:pt x="63133" y="7283"/>
                  <a:pt x="59614" y="4281"/>
                </a:cubicBezTo>
                <a:cubicBezTo>
                  <a:pt x="55968" y="1169"/>
                  <a:pt x="51701" y="0"/>
                  <a:pt x="47310"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 name="Google Shape;94;p11"/>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5" name="Google Shape;95;p11"/>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 name="Google Shape;96;p11"/>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196315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001940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63072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67" r:id="rId3"/>
    <p:sldLayoutId id="2147483675" r:id="rId4"/>
    <p:sldLayoutId id="2147483676" r:id="rId5"/>
    <p:sldLayoutId id="2147483677" r:id="rId6"/>
    <p:sldLayoutId id="2147483682" r:id="rId7"/>
    <p:sldLayoutId id="2147483683" r:id="rId8"/>
    <p:sldLayoutId id="2147483684" r:id="rId9"/>
    <p:sldLayoutId id="214748368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jpeg"/><Relationship Id="rId5" Type="http://schemas.microsoft.com/office/2007/relationships/hdphoto" Target="../media/hdphoto4.wdp"/><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jpeg"/><Relationship Id="rId5" Type="http://schemas.microsoft.com/office/2007/relationships/hdphoto" Target="../media/hdphoto4.wdp"/><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4333" y="3429000"/>
            <a:ext cx="3969447"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135443" y="228700"/>
            <a:ext cx="9667225" cy="2781200"/>
          </a:xfrm>
          <a:prstGeom prst="rect">
            <a:avLst/>
          </a:prstGeom>
        </p:spPr>
        <p:txBody>
          <a:bodyPr spcFirstLastPara="1" wrap="square" lIns="121598" tIns="121598" rIns="121598" bIns="121598" anchor="b" anchorCtr="0">
            <a:noAutofit/>
          </a:bodyPr>
          <a:lstStyle/>
          <a:p>
            <a:r>
              <a:rPr lang="en-US" sz="8000" b="1">
                <a:solidFill>
                  <a:srgbClr val="002060"/>
                </a:solidFill>
                <a:latin typeface="+mj-lt"/>
              </a:rPr>
              <a:t>TIẾNG VIỆT 3</a:t>
            </a:r>
            <a:endParaRPr sz="8000" b="1">
              <a:solidFill>
                <a:srgbClr val="00206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7848584-8435-B088-CABB-7D7444956D5E}"/>
              </a:ext>
            </a:extLst>
          </p:cNvPr>
          <p:cNvSpPr txBox="1"/>
          <p:nvPr/>
        </p:nvSpPr>
        <p:spPr>
          <a:xfrm>
            <a:off x="831503" y="261568"/>
            <a:ext cx="11114690" cy="584775"/>
          </a:xfrm>
          <a:prstGeom prst="rect">
            <a:avLst/>
          </a:prstGeom>
          <a:noFill/>
        </p:spPr>
        <p:txBody>
          <a:bodyPr wrap="square" rtlCol="0">
            <a:spAutoFit/>
          </a:bodyPr>
          <a:lstStyle/>
          <a:p>
            <a:pPr algn="just"/>
            <a:r>
              <a:rPr lang="en-US" sz="3200">
                <a:solidFill>
                  <a:srgbClr val="FF0000"/>
                </a:solidFill>
              </a:rPr>
              <a:t>2</a:t>
            </a:r>
            <a:r>
              <a:rPr lang="en-US" sz="3200"/>
              <a:t>. Viết đoạn văn tả ngôi nhà của em.</a:t>
            </a:r>
          </a:p>
        </p:txBody>
      </p:sp>
      <p:sp>
        <p:nvSpPr>
          <p:cNvPr id="4" name="Rectangle: Rounded Corners 3">
            <a:extLst>
              <a:ext uri="{FF2B5EF4-FFF2-40B4-BE49-F238E27FC236}">
                <a16:creationId xmlns="" xmlns:a16="http://schemas.microsoft.com/office/drawing/2014/main" id="{A29D2D75-7FF8-DAE0-13FA-E90B0CC139DE}"/>
              </a:ext>
            </a:extLst>
          </p:cNvPr>
          <p:cNvSpPr/>
          <p:nvPr/>
        </p:nvSpPr>
        <p:spPr>
          <a:xfrm>
            <a:off x="216649" y="1080533"/>
            <a:ext cx="2143094" cy="855407"/>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lumMod val="95000"/>
                    <a:lumOff val="5000"/>
                  </a:schemeClr>
                </a:solidFill>
              </a:rPr>
              <a:t>Giới thiệu về ngôi nhà</a:t>
            </a:r>
          </a:p>
        </p:txBody>
      </p:sp>
      <p:sp>
        <p:nvSpPr>
          <p:cNvPr id="5" name="Rectangle: Rounded Corners 4">
            <a:extLst>
              <a:ext uri="{FF2B5EF4-FFF2-40B4-BE49-F238E27FC236}">
                <a16:creationId xmlns="" xmlns:a16="http://schemas.microsoft.com/office/drawing/2014/main" id="{F7F6D400-C693-374C-4746-3400DBB8DD3A}"/>
              </a:ext>
            </a:extLst>
          </p:cNvPr>
          <p:cNvSpPr/>
          <p:nvPr/>
        </p:nvSpPr>
        <p:spPr>
          <a:xfrm>
            <a:off x="2581307" y="1080532"/>
            <a:ext cx="9129252" cy="855407"/>
          </a:xfrm>
          <a:prstGeom prst="roundRect">
            <a:avLst/>
          </a:prstGeom>
          <a:solidFill>
            <a:srgbClr val="FFF0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lumMod val="95000"/>
                    <a:lumOff val="5000"/>
                  </a:schemeClr>
                </a:solidFill>
              </a:rPr>
              <a:t>Nhà em ở đường Ngô Quyền, thành phố Đà Nẵng. Từ lúc sinh ra, em đã cùng bố mẹ sống ở ngôi nhà này.</a:t>
            </a:r>
          </a:p>
        </p:txBody>
      </p:sp>
      <p:sp>
        <p:nvSpPr>
          <p:cNvPr id="6" name="Rectangle: Rounded Corners 5">
            <a:extLst>
              <a:ext uri="{FF2B5EF4-FFF2-40B4-BE49-F238E27FC236}">
                <a16:creationId xmlns="" xmlns:a16="http://schemas.microsoft.com/office/drawing/2014/main" id="{04C19124-BB73-86A1-5807-639DE389317D}"/>
              </a:ext>
            </a:extLst>
          </p:cNvPr>
          <p:cNvSpPr/>
          <p:nvPr/>
        </p:nvSpPr>
        <p:spPr>
          <a:xfrm>
            <a:off x="216649" y="2170129"/>
            <a:ext cx="2143094" cy="855407"/>
          </a:xfrm>
          <a:prstGeom prst="roundRect">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lumMod val="95000"/>
                    <a:lumOff val="5000"/>
                  </a:schemeClr>
                </a:solidFill>
              </a:rPr>
              <a:t>Tải bao quát về ngôi nhà</a:t>
            </a:r>
          </a:p>
        </p:txBody>
      </p:sp>
      <p:sp>
        <p:nvSpPr>
          <p:cNvPr id="7" name="Rectangle: Rounded Corners 6">
            <a:extLst>
              <a:ext uri="{FF2B5EF4-FFF2-40B4-BE49-F238E27FC236}">
                <a16:creationId xmlns="" xmlns:a16="http://schemas.microsoft.com/office/drawing/2014/main" id="{3E1426A7-0E53-11E1-0914-28D067E987EB}"/>
              </a:ext>
            </a:extLst>
          </p:cNvPr>
          <p:cNvSpPr/>
          <p:nvPr/>
        </p:nvSpPr>
        <p:spPr>
          <a:xfrm>
            <a:off x="2581307" y="2170128"/>
            <a:ext cx="9129252" cy="855407"/>
          </a:xfrm>
          <a:prstGeom prst="roundRect">
            <a:avLst/>
          </a:prstGeom>
          <a:solidFill>
            <a:srgbClr val="FFA7C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lumMod val="95000"/>
                    <a:lumOff val="5000"/>
                  </a:schemeClr>
                </a:solidFill>
              </a:rPr>
              <a:t>Đó là một ngôi nhà nhỏ, nằm giữa hai ngôi nhà cao tầng hai bên. </a:t>
            </a:r>
          </a:p>
        </p:txBody>
      </p:sp>
      <p:sp>
        <p:nvSpPr>
          <p:cNvPr id="8" name="Rectangle: Rounded Corners 7">
            <a:extLst>
              <a:ext uri="{FF2B5EF4-FFF2-40B4-BE49-F238E27FC236}">
                <a16:creationId xmlns="" xmlns:a16="http://schemas.microsoft.com/office/drawing/2014/main" id="{F96B94E9-D0BA-5C13-2B2B-7F2439409030}"/>
              </a:ext>
            </a:extLst>
          </p:cNvPr>
          <p:cNvSpPr/>
          <p:nvPr/>
        </p:nvSpPr>
        <p:spPr>
          <a:xfrm>
            <a:off x="216649" y="3604332"/>
            <a:ext cx="2143094" cy="1596453"/>
          </a:xfrm>
          <a:prstGeom prst="roundRect">
            <a:avLst/>
          </a:prstGeom>
          <a:solidFill>
            <a:srgbClr val="D2FA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lumMod val="95000"/>
                    <a:lumOff val="5000"/>
                  </a:schemeClr>
                </a:solidFill>
              </a:rPr>
              <a:t>Đặc điểm nổi bật của ngôi nhà</a:t>
            </a:r>
          </a:p>
        </p:txBody>
      </p:sp>
      <p:sp>
        <p:nvSpPr>
          <p:cNvPr id="9" name="Rectangle: Rounded Corners 8">
            <a:extLst>
              <a:ext uri="{FF2B5EF4-FFF2-40B4-BE49-F238E27FC236}">
                <a16:creationId xmlns="" xmlns:a16="http://schemas.microsoft.com/office/drawing/2014/main" id="{41CAEBBF-6919-14FC-202F-FEFAE0CF4173}"/>
              </a:ext>
            </a:extLst>
          </p:cNvPr>
          <p:cNvSpPr/>
          <p:nvPr/>
        </p:nvSpPr>
        <p:spPr>
          <a:xfrm>
            <a:off x="2581307" y="3259724"/>
            <a:ext cx="9129252" cy="2285670"/>
          </a:xfrm>
          <a:prstGeom prst="roundRect">
            <a:avLst/>
          </a:prstGeom>
          <a:solidFill>
            <a:srgbClr val="97F3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lumMod val="95000"/>
                    <a:lumOff val="5000"/>
                  </a:schemeClr>
                </a:solidFill>
              </a:rPr>
              <a:t>- </a:t>
            </a:r>
            <a:r>
              <a:rPr lang="en-US" sz="2400" dirty="0" err="1" smtClean="0">
                <a:solidFill>
                  <a:schemeClr val="tx1">
                    <a:lumMod val="95000"/>
                    <a:lumOff val="5000"/>
                  </a:schemeClr>
                </a:solidFill>
              </a:rPr>
              <a:t>Ngay</a:t>
            </a:r>
            <a:r>
              <a:rPr lang="en-US" sz="2400" dirty="0" smtClean="0">
                <a:solidFill>
                  <a:schemeClr val="tx1">
                    <a:lumMod val="95000"/>
                    <a:lumOff val="5000"/>
                  </a:schemeClr>
                </a:solidFill>
              </a:rPr>
              <a:t> </a:t>
            </a:r>
            <a:r>
              <a:rPr lang="en-US" sz="2400" dirty="0" err="1">
                <a:solidFill>
                  <a:schemeClr val="tx1">
                    <a:lumMod val="95000"/>
                    <a:lumOff val="5000"/>
                  </a:schemeClr>
                </a:solidFill>
              </a:rPr>
              <a:t>từ</a:t>
            </a:r>
            <a:r>
              <a:rPr lang="en-US" sz="2400" dirty="0">
                <a:solidFill>
                  <a:schemeClr val="tx1">
                    <a:lumMod val="95000"/>
                    <a:lumOff val="5000"/>
                  </a:schemeClr>
                </a:solidFill>
              </a:rPr>
              <a:t> </a:t>
            </a:r>
            <a:r>
              <a:rPr lang="en-US" sz="2400" dirty="0" err="1">
                <a:solidFill>
                  <a:schemeClr val="tx1">
                    <a:lumMod val="95000"/>
                    <a:lumOff val="5000"/>
                  </a:schemeClr>
                </a:solidFill>
              </a:rPr>
              <a:t>cổng</a:t>
            </a:r>
            <a:r>
              <a:rPr lang="en-US" sz="2400" dirty="0">
                <a:solidFill>
                  <a:schemeClr val="tx1">
                    <a:lumMod val="95000"/>
                    <a:lumOff val="5000"/>
                  </a:schemeClr>
                </a:solidFill>
              </a:rPr>
              <a:t> </a:t>
            </a:r>
            <a:r>
              <a:rPr lang="en-US" sz="2400" dirty="0" err="1">
                <a:solidFill>
                  <a:schemeClr val="tx1">
                    <a:lumMod val="95000"/>
                    <a:lumOff val="5000"/>
                  </a:schemeClr>
                </a:solidFill>
              </a:rPr>
              <a:t>bước</a:t>
            </a:r>
            <a:r>
              <a:rPr lang="en-US" sz="2400" dirty="0">
                <a:solidFill>
                  <a:schemeClr val="tx1">
                    <a:lumMod val="95000"/>
                    <a:lumOff val="5000"/>
                  </a:schemeClr>
                </a:solidFill>
              </a:rPr>
              <a:t> </a:t>
            </a:r>
            <a:r>
              <a:rPr lang="en-US" sz="2400" dirty="0" err="1">
                <a:solidFill>
                  <a:schemeClr val="tx1">
                    <a:lumMod val="95000"/>
                    <a:lumOff val="5000"/>
                  </a:schemeClr>
                </a:solidFill>
              </a:rPr>
              <a:t>vào</a:t>
            </a:r>
            <a:r>
              <a:rPr lang="en-US" sz="2400" dirty="0">
                <a:solidFill>
                  <a:schemeClr val="tx1">
                    <a:lumMod val="95000"/>
                    <a:lumOff val="5000"/>
                  </a:schemeClr>
                </a:solidFill>
              </a:rPr>
              <a:t> </a:t>
            </a:r>
            <a:r>
              <a:rPr lang="en-US" sz="2400" dirty="0" err="1">
                <a:solidFill>
                  <a:schemeClr val="tx1">
                    <a:lumMod val="95000"/>
                    <a:lumOff val="5000"/>
                  </a:schemeClr>
                </a:solidFill>
              </a:rPr>
              <a:t>là</a:t>
            </a:r>
            <a:r>
              <a:rPr lang="en-US" sz="2400" dirty="0">
                <a:solidFill>
                  <a:schemeClr val="tx1">
                    <a:lumMod val="95000"/>
                    <a:lumOff val="5000"/>
                  </a:schemeClr>
                </a:solidFill>
              </a:rPr>
              <a:t> </a:t>
            </a:r>
            <a:r>
              <a:rPr lang="en-US" sz="2400" dirty="0" err="1">
                <a:solidFill>
                  <a:schemeClr val="tx1">
                    <a:lumMod val="95000"/>
                    <a:lumOff val="5000"/>
                  </a:schemeClr>
                </a:solidFill>
              </a:rPr>
              <a:t>một</a:t>
            </a:r>
            <a:r>
              <a:rPr lang="en-US" sz="2400" dirty="0">
                <a:solidFill>
                  <a:schemeClr val="tx1">
                    <a:lumMod val="95000"/>
                    <a:lumOff val="5000"/>
                  </a:schemeClr>
                </a:solidFill>
              </a:rPr>
              <a:t> </a:t>
            </a:r>
            <a:r>
              <a:rPr lang="en-US" sz="2400" dirty="0" err="1">
                <a:solidFill>
                  <a:schemeClr val="tx1">
                    <a:lumMod val="95000"/>
                    <a:lumOff val="5000"/>
                  </a:schemeClr>
                </a:solidFill>
              </a:rPr>
              <a:t>gian</a:t>
            </a:r>
            <a:r>
              <a:rPr lang="en-US" sz="2400" dirty="0">
                <a:solidFill>
                  <a:schemeClr val="tx1">
                    <a:lumMod val="95000"/>
                    <a:lumOff val="5000"/>
                  </a:schemeClr>
                </a:solidFill>
              </a:rPr>
              <a:t> </a:t>
            </a:r>
            <a:r>
              <a:rPr lang="en-US" sz="2400" dirty="0" err="1">
                <a:solidFill>
                  <a:schemeClr val="tx1">
                    <a:lumMod val="95000"/>
                    <a:lumOff val="5000"/>
                  </a:schemeClr>
                </a:solidFill>
              </a:rPr>
              <a:t>rộng</a:t>
            </a:r>
            <a:r>
              <a:rPr lang="en-US" sz="2400" dirty="0">
                <a:solidFill>
                  <a:schemeClr val="tx1">
                    <a:lumMod val="95000"/>
                    <a:lumOff val="5000"/>
                  </a:schemeClr>
                </a:solidFill>
              </a:rPr>
              <a:t> </a:t>
            </a:r>
            <a:r>
              <a:rPr lang="en-US" sz="2400" dirty="0" err="1">
                <a:solidFill>
                  <a:schemeClr val="tx1">
                    <a:lumMod val="95000"/>
                    <a:lumOff val="5000"/>
                  </a:schemeClr>
                </a:solidFill>
              </a:rPr>
              <a:t>dùng</a:t>
            </a:r>
            <a:r>
              <a:rPr lang="en-US" sz="2400" dirty="0">
                <a:solidFill>
                  <a:schemeClr val="tx1">
                    <a:lumMod val="95000"/>
                    <a:lumOff val="5000"/>
                  </a:schemeClr>
                </a:solidFill>
              </a:rPr>
              <a:t> </a:t>
            </a:r>
            <a:r>
              <a:rPr lang="en-US" sz="2400" dirty="0" err="1">
                <a:solidFill>
                  <a:schemeClr val="tx1">
                    <a:lumMod val="95000"/>
                    <a:lumOff val="5000"/>
                  </a:schemeClr>
                </a:solidFill>
              </a:rPr>
              <a:t>làm</a:t>
            </a:r>
            <a:r>
              <a:rPr lang="en-US" sz="2400" dirty="0">
                <a:solidFill>
                  <a:schemeClr val="tx1">
                    <a:lumMod val="95000"/>
                    <a:lumOff val="5000"/>
                  </a:schemeClr>
                </a:solidFill>
              </a:rPr>
              <a:t> </a:t>
            </a:r>
            <a:r>
              <a:rPr lang="en-US" sz="2400" dirty="0" err="1">
                <a:solidFill>
                  <a:schemeClr val="tx1">
                    <a:lumMod val="95000"/>
                    <a:lumOff val="5000"/>
                  </a:schemeClr>
                </a:solidFill>
              </a:rPr>
              <a:t>sân</a:t>
            </a:r>
            <a:r>
              <a:rPr lang="en-US" sz="2400" dirty="0">
                <a:solidFill>
                  <a:schemeClr val="tx1">
                    <a:lumMod val="95000"/>
                    <a:lumOff val="5000"/>
                  </a:schemeClr>
                </a:solidFill>
              </a:rPr>
              <a:t> </a:t>
            </a:r>
            <a:r>
              <a:rPr lang="en-US" sz="2400" dirty="0" err="1">
                <a:solidFill>
                  <a:schemeClr val="tx1">
                    <a:lumMod val="95000"/>
                    <a:lumOff val="5000"/>
                  </a:schemeClr>
                </a:solidFill>
              </a:rPr>
              <a:t>để</a:t>
            </a:r>
            <a:r>
              <a:rPr lang="en-US" sz="2400" dirty="0">
                <a:solidFill>
                  <a:schemeClr val="tx1">
                    <a:lumMod val="95000"/>
                    <a:lumOff val="5000"/>
                  </a:schemeClr>
                </a:solidFill>
              </a:rPr>
              <a:t> </a:t>
            </a:r>
            <a:r>
              <a:rPr lang="en-US" sz="2400" dirty="0" err="1">
                <a:solidFill>
                  <a:schemeClr val="tx1">
                    <a:lumMod val="95000"/>
                    <a:lumOff val="5000"/>
                  </a:schemeClr>
                </a:solidFill>
              </a:rPr>
              <a:t>xe</a:t>
            </a:r>
            <a:r>
              <a:rPr lang="en-US" sz="2400" dirty="0">
                <a:solidFill>
                  <a:schemeClr val="tx1">
                    <a:lumMod val="95000"/>
                    <a:lumOff val="5000"/>
                  </a:schemeClr>
                </a:solidFill>
              </a:rPr>
              <a:t>. </a:t>
            </a:r>
            <a:r>
              <a:rPr lang="en-US" sz="2400" dirty="0" err="1">
                <a:solidFill>
                  <a:schemeClr val="tx1">
                    <a:lumMod val="95000"/>
                    <a:lumOff val="5000"/>
                  </a:schemeClr>
                </a:solidFill>
              </a:rPr>
              <a:t>Vào</a:t>
            </a:r>
            <a:r>
              <a:rPr lang="en-US" sz="2400" dirty="0">
                <a:solidFill>
                  <a:schemeClr val="tx1">
                    <a:lumMod val="95000"/>
                    <a:lumOff val="5000"/>
                  </a:schemeClr>
                </a:solidFill>
              </a:rPr>
              <a:t> </a:t>
            </a:r>
            <a:r>
              <a:rPr lang="en-US" sz="2400" dirty="0" err="1">
                <a:solidFill>
                  <a:schemeClr val="tx1">
                    <a:lumMod val="95000"/>
                    <a:lumOff val="5000"/>
                  </a:schemeClr>
                </a:solidFill>
              </a:rPr>
              <a:t>gian</a:t>
            </a:r>
            <a:r>
              <a:rPr lang="en-US" sz="2400" dirty="0">
                <a:solidFill>
                  <a:schemeClr val="tx1">
                    <a:lumMod val="95000"/>
                    <a:lumOff val="5000"/>
                  </a:schemeClr>
                </a:solidFill>
              </a:rPr>
              <a:t> </a:t>
            </a:r>
            <a:r>
              <a:rPr lang="en-US" sz="2400" dirty="0" err="1">
                <a:solidFill>
                  <a:schemeClr val="tx1">
                    <a:lumMod val="95000"/>
                    <a:lumOff val="5000"/>
                  </a:schemeClr>
                </a:solidFill>
              </a:rPr>
              <a:t>tiếp</a:t>
            </a:r>
            <a:r>
              <a:rPr lang="en-US" sz="2400" dirty="0">
                <a:solidFill>
                  <a:schemeClr val="tx1">
                    <a:lumMod val="95000"/>
                    <a:lumOff val="5000"/>
                  </a:schemeClr>
                </a:solidFill>
              </a:rPr>
              <a:t> </a:t>
            </a:r>
            <a:r>
              <a:rPr lang="en-US" sz="2400" dirty="0" err="1">
                <a:solidFill>
                  <a:schemeClr val="tx1">
                    <a:lumMod val="95000"/>
                    <a:lumOff val="5000"/>
                  </a:schemeClr>
                </a:solidFill>
              </a:rPr>
              <a:t>có</a:t>
            </a:r>
            <a:r>
              <a:rPr lang="en-US" sz="2400" dirty="0">
                <a:solidFill>
                  <a:schemeClr val="tx1">
                    <a:lumMod val="95000"/>
                    <a:lumOff val="5000"/>
                  </a:schemeClr>
                </a:solidFill>
              </a:rPr>
              <a:t> </a:t>
            </a:r>
            <a:r>
              <a:rPr lang="en-US" sz="2400" dirty="0" err="1">
                <a:solidFill>
                  <a:schemeClr val="tx1">
                    <a:lumMod val="95000"/>
                    <a:lumOff val="5000"/>
                  </a:schemeClr>
                </a:solidFill>
              </a:rPr>
              <a:t>bàn</a:t>
            </a:r>
            <a:r>
              <a:rPr lang="en-US" sz="2400" dirty="0">
                <a:solidFill>
                  <a:schemeClr val="tx1">
                    <a:lumMod val="95000"/>
                    <a:lumOff val="5000"/>
                  </a:schemeClr>
                </a:solidFill>
              </a:rPr>
              <a:t> </a:t>
            </a:r>
            <a:r>
              <a:rPr lang="en-US" sz="2400" dirty="0" err="1">
                <a:solidFill>
                  <a:schemeClr val="tx1">
                    <a:lumMod val="95000"/>
                    <a:lumOff val="5000"/>
                  </a:schemeClr>
                </a:solidFill>
              </a:rPr>
              <a:t>ghế</a:t>
            </a:r>
            <a:r>
              <a:rPr lang="en-US" sz="2400" dirty="0">
                <a:solidFill>
                  <a:schemeClr val="tx1">
                    <a:lumMod val="95000"/>
                    <a:lumOff val="5000"/>
                  </a:schemeClr>
                </a:solidFill>
              </a:rPr>
              <a:t> </a:t>
            </a:r>
            <a:r>
              <a:rPr lang="en-US" sz="2400" dirty="0" err="1">
                <a:solidFill>
                  <a:schemeClr val="tx1">
                    <a:lumMod val="95000"/>
                    <a:lumOff val="5000"/>
                  </a:schemeClr>
                </a:solidFill>
              </a:rPr>
              <a:t>tiếp</a:t>
            </a:r>
            <a:r>
              <a:rPr lang="en-US" sz="2400" dirty="0">
                <a:solidFill>
                  <a:schemeClr val="tx1">
                    <a:lumMod val="95000"/>
                    <a:lumOff val="5000"/>
                  </a:schemeClr>
                </a:solidFill>
              </a:rPr>
              <a:t> </a:t>
            </a:r>
            <a:r>
              <a:rPr lang="en-US" sz="2400" dirty="0" err="1">
                <a:solidFill>
                  <a:schemeClr val="tx1">
                    <a:lumMod val="95000"/>
                    <a:lumOff val="5000"/>
                  </a:schemeClr>
                </a:solidFill>
              </a:rPr>
              <a:t>khách</a:t>
            </a:r>
            <a:r>
              <a:rPr lang="en-US" sz="2400" dirty="0">
                <a:solidFill>
                  <a:schemeClr val="tx1">
                    <a:lumMod val="95000"/>
                    <a:lumOff val="5000"/>
                  </a:schemeClr>
                </a:solidFill>
              </a:rPr>
              <a:t> </a:t>
            </a:r>
            <a:r>
              <a:rPr lang="en-US" sz="2400" dirty="0" err="1">
                <a:solidFill>
                  <a:schemeClr val="tx1">
                    <a:lumMod val="95000"/>
                    <a:lumOff val="5000"/>
                  </a:schemeClr>
                </a:solidFill>
              </a:rPr>
              <a:t>và</a:t>
            </a:r>
            <a:r>
              <a:rPr lang="en-US" sz="2400" dirty="0">
                <a:solidFill>
                  <a:schemeClr val="tx1">
                    <a:lumMod val="95000"/>
                    <a:lumOff val="5000"/>
                  </a:schemeClr>
                </a:solidFill>
              </a:rPr>
              <a:t> </a:t>
            </a:r>
            <a:r>
              <a:rPr lang="en-US" sz="2400" dirty="0" err="1">
                <a:solidFill>
                  <a:schemeClr val="tx1">
                    <a:lumMod val="95000"/>
                    <a:lumOff val="5000"/>
                  </a:schemeClr>
                </a:solidFill>
              </a:rPr>
              <a:t>góc</a:t>
            </a:r>
            <a:r>
              <a:rPr lang="en-US" sz="2400" dirty="0">
                <a:solidFill>
                  <a:schemeClr val="tx1">
                    <a:lumMod val="95000"/>
                    <a:lumOff val="5000"/>
                  </a:schemeClr>
                </a:solidFill>
              </a:rPr>
              <a:t> </a:t>
            </a:r>
            <a:r>
              <a:rPr lang="en-US" sz="2400" dirty="0" err="1">
                <a:solidFill>
                  <a:schemeClr val="tx1">
                    <a:lumMod val="95000"/>
                    <a:lumOff val="5000"/>
                  </a:schemeClr>
                </a:solidFill>
              </a:rPr>
              <a:t>học</a:t>
            </a:r>
            <a:r>
              <a:rPr lang="en-US" sz="2400" dirty="0">
                <a:solidFill>
                  <a:schemeClr val="tx1">
                    <a:lumMod val="95000"/>
                    <a:lumOff val="5000"/>
                  </a:schemeClr>
                </a:solidFill>
              </a:rPr>
              <a:t> </a:t>
            </a:r>
            <a:r>
              <a:rPr lang="en-US" sz="2400" dirty="0" err="1">
                <a:solidFill>
                  <a:schemeClr val="tx1">
                    <a:lumMod val="95000"/>
                    <a:lumOff val="5000"/>
                  </a:schemeClr>
                </a:solidFill>
              </a:rPr>
              <a:t>tập</a:t>
            </a:r>
            <a:r>
              <a:rPr lang="en-US" sz="2400" dirty="0">
                <a:solidFill>
                  <a:schemeClr val="tx1">
                    <a:lumMod val="95000"/>
                    <a:lumOff val="5000"/>
                  </a:schemeClr>
                </a:solidFill>
              </a:rPr>
              <a:t> </a:t>
            </a:r>
            <a:r>
              <a:rPr lang="en-US" sz="2400" dirty="0" err="1">
                <a:solidFill>
                  <a:schemeClr val="tx1">
                    <a:lumMod val="95000"/>
                    <a:lumOff val="5000"/>
                  </a:schemeClr>
                </a:solidFill>
              </a:rPr>
              <a:t>của</a:t>
            </a:r>
            <a:r>
              <a:rPr lang="en-US" sz="2400" dirty="0">
                <a:solidFill>
                  <a:schemeClr val="tx1">
                    <a:lumMod val="95000"/>
                    <a:lumOff val="5000"/>
                  </a:schemeClr>
                </a:solidFill>
              </a:rPr>
              <a:t> </a:t>
            </a:r>
            <a:r>
              <a:rPr lang="en-US" sz="2400" dirty="0" err="1">
                <a:solidFill>
                  <a:schemeClr val="tx1">
                    <a:lumMod val="95000"/>
                    <a:lumOff val="5000"/>
                  </a:schemeClr>
                </a:solidFill>
              </a:rPr>
              <a:t>em</a:t>
            </a:r>
            <a:r>
              <a:rPr lang="en-US" sz="2400" dirty="0">
                <a:solidFill>
                  <a:schemeClr val="tx1">
                    <a:lumMod val="95000"/>
                    <a:lumOff val="5000"/>
                  </a:schemeClr>
                </a:solidFill>
              </a:rPr>
              <a:t>. </a:t>
            </a:r>
          </a:p>
          <a:p>
            <a:pPr algn="just"/>
            <a:r>
              <a:rPr lang="en-US" sz="2400" dirty="0">
                <a:solidFill>
                  <a:schemeClr val="tx1">
                    <a:lumMod val="95000"/>
                    <a:lumOff val="5000"/>
                  </a:schemeClr>
                </a:solidFill>
              </a:rPr>
              <a:t>- </a:t>
            </a:r>
            <a:r>
              <a:rPr lang="en-US" sz="2400" dirty="0" err="1">
                <a:solidFill>
                  <a:schemeClr val="tx1">
                    <a:lumMod val="95000"/>
                    <a:lumOff val="5000"/>
                  </a:schemeClr>
                </a:solidFill>
              </a:rPr>
              <a:t>Gian</a:t>
            </a:r>
            <a:r>
              <a:rPr lang="en-US" sz="2400" dirty="0">
                <a:solidFill>
                  <a:schemeClr val="tx1">
                    <a:lumMod val="95000"/>
                    <a:lumOff val="5000"/>
                  </a:schemeClr>
                </a:solidFill>
              </a:rPr>
              <a:t> </a:t>
            </a:r>
            <a:r>
              <a:rPr lang="en-US" sz="2400" dirty="0" err="1">
                <a:solidFill>
                  <a:schemeClr val="tx1">
                    <a:lumMod val="95000"/>
                    <a:lumOff val="5000"/>
                  </a:schemeClr>
                </a:solidFill>
              </a:rPr>
              <a:t>trong</a:t>
            </a:r>
            <a:r>
              <a:rPr lang="en-US" sz="2400" dirty="0">
                <a:solidFill>
                  <a:schemeClr val="tx1">
                    <a:lumMod val="95000"/>
                    <a:lumOff val="5000"/>
                  </a:schemeClr>
                </a:solidFill>
              </a:rPr>
              <a:t> </a:t>
            </a:r>
            <a:r>
              <a:rPr lang="en-US" sz="2400" dirty="0" err="1">
                <a:solidFill>
                  <a:schemeClr val="tx1">
                    <a:lumMod val="95000"/>
                    <a:lumOff val="5000"/>
                  </a:schemeClr>
                </a:solidFill>
              </a:rPr>
              <a:t>cùng</a:t>
            </a:r>
            <a:r>
              <a:rPr lang="en-US" sz="2400" dirty="0">
                <a:solidFill>
                  <a:schemeClr val="tx1">
                    <a:lumMod val="95000"/>
                    <a:lumOff val="5000"/>
                  </a:schemeClr>
                </a:solidFill>
              </a:rPr>
              <a:t> </a:t>
            </a:r>
            <a:r>
              <a:rPr lang="en-US" sz="2400" dirty="0" err="1">
                <a:solidFill>
                  <a:schemeClr val="tx1">
                    <a:lumMod val="95000"/>
                    <a:lumOff val="5000"/>
                  </a:schemeClr>
                </a:solidFill>
              </a:rPr>
              <a:t>có</a:t>
            </a:r>
            <a:r>
              <a:rPr lang="en-US" sz="2400" dirty="0">
                <a:solidFill>
                  <a:schemeClr val="tx1">
                    <a:lumMod val="95000"/>
                    <a:lumOff val="5000"/>
                  </a:schemeClr>
                </a:solidFill>
              </a:rPr>
              <a:t> </a:t>
            </a:r>
            <a:r>
              <a:rPr lang="en-US" sz="2400" dirty="0" err="1">
                <a:solidFill>
                  <a:schemeClr val="tx1">
                    <a:lumMod val="95000"/>
                    <a:lumOff val="5000"/>
                  </a:schemeClr>
                </a:solidFill>
              </a:rPr>
              <a:t>một</a:t>
            </a:r>
            <a:r>
              <a:rPr lang="en-US" sz="2400" dirty="0">
                <a:solidFill>
                  <a:schemeClr val="tx1">
                    <a:lumMod val="95000"/>
                    <a:lumOff val="5000"/>
                  </a:schemeClr>
                </a:solidFill>
              </a:rPr>
              <a:t> </a:t>
            </a:r>
            <a:r>
              <a:rPr lang="en-US" sz="2400" dirty="0" err="1">
                <a:solidFill>
                  <a:schemeClr val="tx1">
                    <a:lumMod val="95000"/>
                    <a:lumOff val="5000"/>
                  </a:schemeClr>
                </a:solidFill>
              </a:rPr>
              <a:t>chiếc</a:t>
            </a:r>
            <a:r>
              <a:rPr lang="en-US" sz="2400" dirty="0">
                <a:solidFill>
                  <a:schemeClr val="tx1">
                    <a:lumMod val="95000"/>
                    <a:lumOff val="5000"/>
                  </a:schemeClr>
                </a:solidFill>
              </a:rPr>
              <a:t> </a:t>
            </a:r>
            <a:r>
              <a:rPr lang="en-US" sz="2400" dirty="0" err="1">
                <a:solidFill>
                  <a:schemeClr val="tx1">
                    <a:lumMod val="95000"/>
                    <a:lumOff val="5000"/>
                  </a:schemeClr>
                </a:solidFill>
              </a:rPr>
              <a:t>giường</a:t>
            </a:r>
            <a:r>
              <a:rPr lang="en-US" sz="2400" dirty="0">
                <a:solidFill>
                  <a:schemeClr val="tx1">
                    <a:lumMod val="95000"/>
                    <a:lumOff val="5000"/>
                  </a:schemeClr>
                </a:solidFill>
              </a:rPr>
              <a:t> </a:t>
            </a:r>
            <a:r>
              <a:rPr lang="en-US" sz="2400" dirty="0" err="1">
                <a:solidFill>
                  <a:schemeClr val="tx1">
                    <a:lumMod val="95000"/>
                    <a:lumOff val="5000"/>
                  </a:schemeClr>
                </a:solidFill>
              </a:rPr>
              <a:t>lớn</a:t>
            </a:r>
            <a:r>
              <a:rPr lang="en-US" sz="2400" dirty="0">
                <a:solidFill>
                  <a:schemeClr val="tx1">
                    <a:lumMod val="95000"/>
                    <a:lumOff val="5000"/>
                  </a:schemeClr>
                </a:solidFill>
              </a:rPr>
              <a:t>, </a:t>
            </a:r>
            <a:r>
              <a:rPr lang="en-US" sz="2400" dirty="0" err="1">
                <a:solidFill>
                  <a:schemeClr val="tx1">
                    <a:lumMod val="95000"/>
                    <a:lumOff val="5000"/>
                  </a:schemeClr>
                </a:solidFill>
              </a:rPr>
              <a:t>một</a:t>
            </a:r>
            <a:r>
              <a:rPr lang="en-US" sz="2400" dirty="0">
                <a:solidFill>
                  <a:schemeClr val="tx1">
                    <a:lumMod val="95000"/>
                    <a:lumOff val="5000"/>
                  </a:schemeClr>
                </a:solidFill>
              </a:rPr>
              <a:t> </a:t>
            </a:r>
            <a:r>
              <a:rPr lang="en-US" sz="2400" dirty="0" err="1">
                <a:solidFill>
                  <a:schemeClr val="tx1">
                    <a:lumMod val="95000"/>
                    <a:lumOff val="5000"/>
                  </a:schemeClr>
                </a:solidFill>
              </a:rPr>
              <a:t>chiếc</a:t>
            </a:r>
            <a:r>
              <a:rPr lang="en-US" sz="2400" dirty="0">
                <a:solidFill>
                  <a:schemeClr val="tx1">
                    <a:lumMod val="95000"/>
                    <a:lumOff val="5000"/>
                  </a:schemeClr>
                </a:solidFill>
              </a:rPr>
              <a:t> </a:t>
            </a:r>
            <a:r>
              <a:rPr lang="en-US" sz="2400" dirty="0" err="1">
                <a:solidFill>
                  <a:schemeClr val="tx1">
                    <a:lumMod val="95000"/>
                    <a:lumOff val="5000"/>
                  </a:schemeClr>
                </a:solidFill>
              </a:rPr>
              <a:t>tủ</a:t>
            </a:r>
            <a:r>
              <a:rPr lang="en-US" sz="2400" dirty="0">
                <a:solidFill>
                  <a:schemeClr val="tx1">
                    <a:lumMod val="95000"/>
                    <a:lumOff val="5000"/>
                  </a:schemeClr>
                </a:solidFill>
              </a:rPr>
              <a:t> </a:t>
            </a:r>
            <a:r>
              <a:rPr lang="en-US" sz="2400" dirty="0" err="1">
                <a:solidFill>
                  <a:schemeClr val="tx1">
                    <a:lumMod val="95000"/>
                    <a:lumOff val="5000"/>
                  </a:schemeClr>
                </a:solidFill>
              </a:rPr>
              <a:t>đựng</a:t>
            </a:r>
            <a:r>
              <a:rPr lang="en-US" sz="2400" dirty="0">
                <a:solidFill>
                  <a:schemeClr val="tx1">
                    <a:lumMod val="95000"/>
                    <a:lumOff val="5000"/>
                  </a:schemeClr>
                </a:solidFill>
              </a:rPr>
              <a:t> </a:t>
            </a:r>
            <a:r>
              <a:rPr lang="en-US" sz="2400" dirty="0" err="1">
                <a:solidFill>
                  <a:schemeClr val="tx1">
                    <a:lumMod val="95000"/>
                    <a:lumOff val="5000"/>
                  </a:schemeClr>
                </a:solidFill>
              </a:rPr>
              <a:t>quần</a:t>
            </a:r>
            <a:r>
              <a:rPr lang="en-US" sz="2400" dirty="0">
                <a:solidFill>
                  <a:schemeClr val="tx1">
                    <a:lumMod val="95000"/>
                    <a:lumOff val="5000"/>
                  </a:schemeClr>
                </a:solidFill>
              </a:rPr>
              <a:t> </a:t>
            </a:r>
            <a:r>
              <a:rPr lang="en-US" sz="2400" dirty="0" err="1">
                <a:solidFill>
                  <a:schemeClr val="tx1">
                    <a:lumMod val="95000"/>
                    <a:lumOff val="5000"/>
                  </a:schemeClr>
                </a:solidFill>
              </a:rPr>
              <a:t>áo</a:t>
            </a:r>
            <a:r>
              <a:rPr lang="en-US" sz="2400" dirty="0">
                <a:solidFill>
                  <a:schemeClr val="tx1">
                    <a:lumMod val="95000"/>
                    <a:lumOff val="5000"/>
                  </a:schemeClr>
                </a:solidFill>
              </a:rPr>
              <a:t> </a:t>
            </a:r>
            <a:r>
              <a:rPr lang="en-US" sz="2400" dirty="0" err="1">
                <a:solidFill>
                  <a:schemeClr val="tx1">
                    <a:lumMod val="95000"/>
                    <a:lumOff val="5000"/>
                  </a:schemeClr>
                </a:solidFill>
              </a:rPr>
              <a:t>của</a:t>
            </a:r>
            <a:r>
              <a:rPr lang="en-US" sz="2400" dirty="0">
                <a:solidFill>
                  <a:schemeClr val="tx1">
                    <a:lumMod val="95000"/>
                    <a:lumOff val="5000"/>
                  </a:schemeClr>
                </a:solidFill>
              </a:rPr>
              <a:t> </a:t>
            </a:r>
            <a:r>
              <a:rPr lang="en-US" sz="2400" dirty="0" err="1">
                <a:solidFill>
                  <a:schemeClr val="tx1">
                    <a:lumMod val="95000"/>
                    <a:lumOff val="5000"/>
                  </a:schemeClr>
                </a:solidFill>
              </a:rPr>
              <a:t>cả</a:t>
            </a:r>
            <a:r>
              <a:rPr lang="en-US" sz="2400" dirty="0">
                <a:solidFill>
                  <a:schemeClr val="tx1">
                    <a:lumMod val="95000"/>
                    <a:lumOff val="5000"/>
                  </a:schemeClr>
                </a:solidFill>
              </a:rPr>
              <a:t> </a:t>
            </a:r>
            <a:r>
              <a:rPr lang="en-US" sz="2400" dirty="0" err="1">
                <a:solidFill>
                  <a:schemeClr val="tx1">
                    <a:lumMod val="95000"/>
                    <a:lumOff val="5000"/>
                  </a:schemeClr>
                </a:solidFill>
              </a:rPr>
              <a:t>nhà</a:t>
            </a:r>
            <a:r>
              <a:rPr lang="en-US" sz="2400" dirty="0">
                <a:solidFill>
                  <a:schemeClr val="tx1">
                    <a:lumMod val="95000"/>
                    <a:lumOff val="5000"/>
                  </a:schemeClr>
                </a:solidFill>
              </a:rPr>
              <a:t> </a:t>
            </a:r>
            <a:r>
              <a:rPr lang="en-US" sz="2400" dirty="0" err="1">
                <a:solidFill>
                  <a:schemeClr val="tx1">
                    <a:lumMod val="95000"/>
                    <a:lumOff val="5000"/>
                  </a:schemeClr>
                </a:solidFill>
              </a:rPr>
              <a:t>và</a:t>
            </a:r>
            <a:r>
              <a:rPr lang="en-US" sz="2400" dirty="0">
                <a:solidFill>
                  <a:schemeClr val="tx1">
                    <a:lumMod val="95000"/>
                    <a:lumOff val="5000"/>
                  </a:schemeClr>
                </a:solidFill>
              </a:rPr>
              <a:t> </a:t>
            </a:r>
            <a:r>
              <a:rPr lang="en-US" sz="2400" dirty="0" err="1">
                <a:solidFill>
                  <a:schemeClr val="tx1">
                    <a:lumMod val="95000"/>
                    <a:lumOff val="5000"/>
                  </a:schemeClr>
                </a:solidFill>
              </a:rPr>
              <a:t>chiếc</a:t>
            </a:r>
            <a:r>
              <a:rPr lang="en-US" sz="2400" dirty="0">
                <a:solidFill>
                  <a:schemeClr val="tx1">
                    <a:lumMod val="95000"/>
                    <a:lumOff val="5000"/>
                  </a:schemeClr>
                </a:solidFill>
              </a:rPr>
              <a:t> </a:t>
            </a:r>
            <a:r>
              <a:rPr lang="en-US" sz="2400" dirty="0" err="1">
                <a:solidFill>
                  <a:schemeClr val="tx1">
                    <a:lumMod val="95000"/>
                    <a:lumOff val="5000"/>
                  </a:schemeClr>
                </a:solidFill>
              </a:rPr>
              <a:t>bàn</a:t>
            </a:r>
            <a:r>
              <a:rPr lang="en-US" sz="2400" dirty="0">
                <a:solidFill>
                  <a:schemeClr val="tx1">
                    <a:lumMod val="95000"/>
                    <a:lumOff val="5000"/>
                  </a:schemeClr>
                </a:solidFill>
              </a:rPr>
              <a:t> </a:t>
            </a:r>
            <a:r>
              <a:rPr lang="en-US" sz="2400" dirty="0" err="1">
                <a:solidFill>
                  <a:schemeClr val="tx1">
                    <a:lumMod val="95000"/>
                    <a:lumOff val="5000"/>
                  </a:schemeClr>
                </a:solidFill>
              </a:rPr>
              <a:t>trang</a:t>
            </a:r>
            <a:r>
              <a:rPr lang="en-US" sz="2400" dirty="0">
                <a:solidFill>
                  <a:schemeClr val="tx1">
                    <a:lumMod val="95000"/>
                    <a:lumOff val="5000"/>
                  </a:schemeClr>
                </a:solidFill>
              </a:rPr>
              <a:t> </a:t>
            </a:r>
            <a:r>
              <a:rPr lang="en-US" sz="2400" dirty="0" err="1">
                <a:solidFill>
                  <a:schemeClr val="tx1">
                    <a:lumMod val="95000"/>
                    <a:lumOff val="5000"/>
                  </a:schemeClr>
                </a:solidFill>
              </a:rPr>
              <a:t>điểm</a:t>
            </a:r>
            <a:r>
              <a:rPr lang="en-US" sz="2400" dirty="0">
                <a:solidFill>
                  <a:schemeClr val="tx1">
                    <a:lumMod val="95000"/>
                    <a:lumOff val="5000"/>
                  </a:schemeClr>
                </a:solidFill>
              </a:rPr>
              <a:t> </a:t>
            </a:r>
            <a:r>
              <a:rPr lang="en-US" sz="2400" dirty="0" err="1">
                <a:solidFill>
                  <a:schemeClr val="tx1">
                    <a:lumMod val="95000"/>
                    <a:lumOff val="5000"/>
                  </a:schemeClr>
                </a:solidFill>
              </a:rPr>
              <a:t>của</a:t>
            </a:r>
            <a:r>
              <a:rPr lang="en-US" sz="2400" dirty="0">
                <a:solidFill>
                  <a:schemeClr val="tx1">
                    <a:lumMod val="95000"/>
                    <a:lumOff val="5000"/>
                  </a:schemeClr>
                </a:solidFill>
              </a:rPr>
              <a:t> </a:t>
            </a:r>
            <a:r>
              <a:rPr lang="en-US" sz="2400" dirty="0" err="1">
                <a:solidFill>
                  <a:schemeClr val="tx1">
                    <a:lumMod val="95000"/>
                    <a:lumOff val="5000"/>
                  </a:schemeClr>
                </a:solidFill>
              </a:rPr>
              <a:t>mẹ</a:t>
            </a:r>
            <a:r>
              <a:rPr lang="en-US" sz="2400" dirty="0">
                <a:solidFill>
                  <a:schemeClr val="tx1">
                    <a:lumMod val="95000"/>
                    <a:lumOff val="5000"/>
                  </a:schemeClr>
                </a:solidFill>
              </a:rPr>
              <a:t>.</a:t>
            </a:r>
          </a:p>
          <a:p>
            <a:pPr algn="just"/>
            <a:r>
              <a:rPr lang="en-US" sz="2400" dirty="0">
                <a:solidFill>
                  <a:schemeClr val="tx1">
                    <a:lumMod val="95000"/>
                    <a:lumOff val="5000"/>
                  </a:schemeClr>
                </a:solidFill>
              </a:rPr>
              <a:t>- </a:t>
            </a:r>
            <a:r>
              <a:rPr lang="en-US" sz="2400" dirty="0" err="1">
                <a:solidFill>
                  <a:schemeClr val="tx1">
                    <a:lumMod val="95000"/>
                    <a:lumOff val="5000"/>
                  </a:schemeClr>
                </a:solidFill>
              </a:rPr>
              <a:t>Gian</a:t>
            </a:r>
            <a:r>
              <a:rPr lang="en-US" sz="2400" dirty="0">
                <a:solidFill>
                  <a:schemeClr val="tx1">
                    <a:lumMod val="95000"/>
                    <a:lumOff val="5000"/>
                  </a:schemeClr>
                </a:solidFill>
              </a:rPr>
              <a:t> </a:t>
            </a:r>
            <a:r>
              <a:rPr lang="en-US" sz="2400" dirty="0" err="1">
                <a:solidFill>
                  <a:schemeClr val="tx1">
                    <a:lumMod val="95000"/>
                    <a:lumOff val="5000"/>
                  </a:schemeClr>
                </a:solidFill>
              </a:rPr>
              <a:t>bếp</a:t>
            </a:r>
            <a:r>
              <a:rPr lang="en-US" sz="2400" dirty="0">
                <a:solidFill>
                  <a:schemeClr val="tx1">
                    <a:lumMod val="95000"/>
                    <a:lumOff val="5000"/>
                  </a:schemeClr>
                </a:solidFill>
              </a:rPr>
              <a:t> </a:t>
            </a:r>
            <a:r>
              <a:rPr lang="en-US" sz="2400" dirty="0" err="1">
                <a:solidFill>
                  <a:schemeClr val="tx1">
                    <a:lumMod val="95000"/>
                    <a:lumOff val="5000"/>
                  </a:schemeClr>
                </a:solidFill>
              </a:rPr>
              <a:t>được</a:t>
            </a:r>
            <a:r>
              <a:rPr lang="en-US" sz="2400" dirty="0">
                <a:solidFill>
                  <a:schemeClr val="tx1">
                    <a:lumMod val="95000"/>
                    <a:lumOff val="5000"/>
                  </a:schemeClr>
                </a:solidFill>
              </a:rPr>
              <a:t> </a:t>
            </a:r>
            <a:r>
              <a:rPr lang="en-US" sz="2400" dirty="0" err="1">
                <a:solidFill>
                  <a:schemeClr val="tx1">
                    <a:lumMod val="95000"/>
                    <a:lumOff val="5000"/>
                  </a:schemeClr>
                </a:solidFill>
              </a:rPr>
              <a:t>bố</a:t>
            </a:r>
            <a:r>
              <a:rPr lang="en-US" sz="2400" dirty="0">
                <a:solidFill>
                  <a:schemeClr val="tx1">
                    <a:lumMod val="95000"/>
                    <a:lumOff val="5000"/>
                  </a:schemeClr>
                </a:solidFill>
              </a:rPr>
              <a:t> </a:t>
            </a:r>
            <a:r>
              <a:rPr lang="en-US" sz="2400" dirty="0" err="1">
                <a:solidFill>
                  <a:schemeClr val="tx1">
                    <a:lumMod val="95000"/>
                    <a:lumOff val="5000"/>
                  </a:schemeClr>
                </a:solidFill>
              </a:rPr>
              <a:t>trí</a:t>
            </a:r>
            <a:r>
              <a:rPr lang="en-US" sz="2400" dirty="0">
                <a:solidFill>
                  <a:schemeClr val="tx1">
                    <a:lumMod val="95000"/>
                    <a:lumOff val="5000"/>
                  </a:schemeClr>
                </a:solidFill>
              </a:rPr>
              <a:t> </a:t>
            </a:r>
            <a:r>
              <a:rPr lang="en-US" sz="2400" dirty="0" err="1">
                <a:solidFill>
                  <a:schemeClr val="tx1">
                    <a:lumMod val="95000"/>
                    <a:lumOff val="5000"/>
                  </a:schemeClr>
                </a:solidFill>
              </a:rPr>
              <a:t>bên</a:t>
            </a:r>
            <a:r>
              <a:rPr lang="en-US" sz="2400" dirty="0">
                <a:solidFill>
                  <a:schemeClr val="tx1">
                    <a:lumMod val="95000"/>
                    <a:lumOff val="5000"/>
                  </a:schemeClr>
                </a:solidFill>
              </a:rPr>
              <a:t> </a:t>
            </a:r>
            <a:r>
              <a:rPr lang="en-US" sz="2400" dirty="0" err="1">
                <a:solidFill>
                  <a:schemeClr val="tx1">
                    <a:lumMod val="95000"/>
                    <a:lumOff val="5000"/>
                  </a:schemeClr>
                </a:solidFill>
              </a:rPr>
              <a:t>trái</a:t>
            </a:r>
            <a:r>
              <a:rPr lang="en-US" sz="2400" dirty="0">
                <a:solidFill>
                  <a:schemeClr val="tx1">
                    <a:lumMod val="95000"/>
                    <a:lumOff val="5000"/>
                  </a:schemeClr>
                </a:solidFill>
              </a:rPr>
              <a:t>.</a:t>
            </a:r>
          </a:p>
          <a:p>
            <a:pPr algn="just"/>
            <a:r>
              <a:rPr lang="en-US" sz="2400" dirty="0">
                <a:solidFill>
                  <a:schemeClr val="tx1">
                    <a:lumMod val="95000"/>
                    <a:lumOff val="5000"/>
                  </a:schemeClr>
                </a:solidFill>
              </a:rPr>
              <a:t>- </a:t>
            </a:r>
            <a:r>
              <a:rPr lang="en-US" sz="2400" dirty="0" err="1">
                <a:solidFill>
                  <a:schemeClr val="tx1">
                    <a:lumMod val="95000"/>
                    <a:lumOff val="5000"/>
                  </a:schemeClr>
                </a:solidFill>
              </a:rPr>
              <a:t>Mọi</a:t>
            </a:r>
            <a:r>
              <a:rPr lang="en-US" sz="2400" dirty="0">
                <a:solidFill>
                  <a:schemeClr val="tx1">
                    <a:lumMod val="95000"/>
                    <a:lumOff val="5000"/>
                  </a:schemeClr>
                </a:solidFill>
              </a:rPr>
              <a:t> </a:t>
            </a:r>
            <a:r>
              <a:rPr lang="en-US" sz="2400" dirty="0" err="1">
                <a:solidFill>
                  <a:schemeClr val="tx1">
                    <a:lumMod val="95000"/>
                    <a:lumOff val="5000"/>
                  </a:schemeClr>
                </a:solidFill>
              </a:rPr>
              <a:t>đồ</a:t>
            </a:r>
            <a:r>
              <a:rPr lang="en-US" sz="2400" dirty="0">
                <a:solidFill>
                  <a:schemeClr val="tx1">
                    <a:lumMod val="95000"/>
                    <a:lumOff val="5000"/>
                  </a:schemeClr>
                </a:solidFill>
              </a:rPr>
              <a:t> </a:t>
            </a:r>
            <a:r>
              <a:rPr lang="en-US" sz="2400" dirty="0" err="1">
                <a:solidFill>
                  <a:schemeClr val="tx1">
                    <a:lumMod val="95000"/>
                    <a:lumOff val="5000"/>
                  </a:schemeClr>
                </a:solidFill>
              </a:rPr>
              <a:t>đạc</a:t>
            </a:r>
            <a:r>
              <a:rPr lang="en-US" sz="2400" dirty="0">
                <a:solidFill>
                  <a:schemeClr val="tx1">
                    <a:lumMod val="95000"/>
                    <a:lumOff val="5000"/>
                  </a:schemeClr>
                </a:solidFill>
              </a:rPr>
              <a:t> </a:t>
            </a:r>
            <a:r>
              <a:rPr lang="en-US" sz="2400" dirty="0" err="1">
                <a:solidFill>
                  <a:schemeClr val="tx1">
                    <a:lumMod val="95000"/>
                    <a:lumOff val="5000"/>
                  </a:schemeClr>
                </a:solidFill>
              </a:rPr>
              <a:t>trong</a:t>
            </a:r>
            <a:r>
              <a:rPr lang="en-US" sz="2400" dirty="0">
                <a:solidFill>
                  <a:schemeClr val="tx1">
                    <a:lumMod val="95000"/>
                    <a:lumOff val="5000"/>
                  </a:schemeClr>
                </a:solidFill>
              </a:rPr>
              <a:t> </a:t>
            </a:r>
            <a:r>
              <a:rPr lang="en-US" sz="2400" dirty="0" err="1">
                <a:solidFill>
                  <a:schemeClr val="tx1">
                    <a:lumMod val="95000"/>
                    <a:lumOff val="5000"/>
                  </a:schemeClr>
                </a:solidFill>
              </a:rPr>
              <a:t>nhà</a:t>
            </a:r>
            <a:r>
              <a:rPr lang="en-US" sz="2400" dirty="0">
                <a:solidFill>
                  <a:schemeClr val="tx1">
                    <a:lumMod val="95000"/>
                    <a:lumOff val="5000"/>
                  </a:schemeClr>
                </a:solidFill>
              </a:rPr>
              <a:t> </a:t>
            </a:r>
            <a:r>
              <a:rPr lang="en-US" sz="2400" dirty="0" err="1">
                <a:solidFill>
                  <a:schemeClr val="tx1">
                    <a:lumMod val="95000"/>
                    <a:lumOff val="5000"/>
                  </a:schemeClr>
                </a:solidFill>
              </a:rPr>
              <a:t>được</a:t>
            </a:r>
            <a:r>
              <a:rPr lang="en-US" sz="2400" dirty="0">
                <a:solidFill>
                  <a:schemeClr val="tx1">
                    <a:lumMod val="95000"/>
                    <a:lumOff val="5000"/>
                  </a:schemeClr>
                </a:solidFill>
              </a:rPr>
              <a:t> </a:t>
            </a:r>
            <a:r>
              <a:rPr lang="en-US" sz="2400" dirty="0" err="1">
                <a:solidFill>
                  <a:schemeClr val="tx1">
                    <a:lumMod val="95000"/>
                    <a:lumOff val="5000"/>
                  </a:schemeClr>
                </a:solidFill>
              </a:rPr>
              <a:t>bày</a:t>
            </a:r>
            <a:r>
              <a:rPr lang="en-US" sz="2400" dirty="0">
                <a:solidFill>
                  <a:schemeClr val="tx1">
                    <a:lumMod val="95000"/>
                    <a:lumOff val="5000"/>
                  </a:schemeClr>
                </a:solidFill>
              </a:rPr>
              <a:t> </a:t>
            </a:r>
            <a:r>
              <a:rPr lang="en-US" sz="2400" dirty="0" err="1">
                <a:solidFill>
                  <a:schemeClr val="tx1">
                    <a:lumMod val="95000"/>
                    <a:lumOff val="5000"/>
                  </a:schemeClr>
                </a:solidFill>
              </a:rPr>
              <a:t>biện</a:t>
            </a:r>
            <a:r>
              <a:rPr lang="en-US" sz="2400" dirty="0">
                <a:solidFill>
                  <a:schemeClr val="tx1">
                    <a:lumMod val="95000"/>
                    <a:lumOff val="5000"/>
                  </a:schemeClr>
                </a:solidFill>
              </a:rPr>
              <a:t> </a:t>
            </a:r>
            <a:r>
              <a:rPr lang="en-US" sz="2400" dirty="0" err="1">
                <a:solidFill>
                  <a:schemeClr val="tx1">
                    <a:lumMod val="95000"/>
                    <a:lumOff val="5000"/>
                  </a:schemeClr>
                </a:solidFill>
              </a:rPr>
              <a:t>gọn</a:t>
            </a:r>
            <a:r>
              <a:rPr lang="en-US" sz="2400" dirty="0">
                <a:solidFill>
                  <a:schemeClr val="tx1">
                    <a:lumMod val="95000"/>
                    <a:lumOff val="5000"/>
                  </a:schemeClr>
                </a:solidFill>
              </a:rPr>
              <a:t> </a:t>
            </a:r>
            <a:r>
              <a:rPr lang="en-US" sz="2400" dirty="0" err="1">
                <a:solidFill>
                  <a:schemeClr val="tx1">
                    <a:lumMod val="95000"/>
                    <a:lumOff val="5000"/>
                  </a:schemeClr>
                </a:solidFill>
              </a:rPr>
              <a:t>đẹp</a:t>
            </a:r>
            <a:r>
              <a:rPr lang="en-US" sz="2400" dirty="0">
                <a:solidFill>
                  <a:schemeClr val="tx1">
                    <a:lumMod val="95000"/>
                    <a:lumOff val="5000"/>
                  </a:schemeClr>
                </a:solidFill>
              </a:rPr>
              <a:t>.</a:t>
            </a:r>
          </a:p>
        </p:txBody>
      </p:sp>
      <p:sp>
        <p:nvSpPr>
          <p:cNvPr id="10" name="Rectangle: Rounded Corners 9">
            <a:extLst>
              <a:ext uri="{FF2B5EF4-FFF2-40B4-BE49-F238E27FC236}">
                <a16:creationId xmlns="" xmlns:a16="http://schemas.microsoft.com/office/drawing/2014/main" id="{8AF85790-1731-BE6F-1EC7-3CED7ADA1842}"/>
              </a:ext>
            </a:extLst>
          </p:cNvPr>
          <p:cNvSpPr/>
          <p:nvPr/>
        </p:nvSpPr>
        <p:spPr>
          <a:xfrm>
            <a:off x="216649" y="5777468"/>
            <a:ext cx="2143094" cy="855407"/>
          </a:xfrm>
          <a:prstGeom prst="roundRect">
            <a:avLst/>
          </a:prstGeom>
          <a:solidFill>
            <a:srgbClr val="CDFFC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lumMod val="95000"/>
                    <a:lumOff val="5000"/>
                  </a:schemeClr>
                </a:solidFill>
              </a:rPr>
              <a:t>Tình cảm </a:t>
            </a:r>
          </a:p>
          <a:p>
            <a:pPr algn="just"/>
            <a:r>
              <a:rPr lang="en-US" sz="2400">
                <a:solidFill>
                  <a:schemeClr val="tx1">
                    <a:lumMod val="95000"/>
                    <a:lumOff val="5000"/>
                  </a:schemeClr>
                </a:solidFill>
              </a:rPr>
              <a:t>của em</a:t>
            </a:r>
          </a:p>
        </p:txBody>
      </p:sp>
      <p:sp>
        <p:nvSpPr>
          <p:cNvPr id="11" name="Rectangle: Rounded Corners 10">
            <a:extLst>
              <a:ext uri="{FF2B5EF4-FFF2-40B4-BE49-F238E27FC236}">
                <a16:creationId xmlns="" xmlns:a16="http://schemas.microsoft.com/office/drawing/2014/main" id="{A455807B-7096-6824-1C5E-7CAFBF7949FB}"/>
              </a:ext>
            </a:extLst>
          </p:cNvPr>
          <p:cNvSpPr/>
          <p:nvPr/>
        </p:nvSpPr>
        <p:spPr>
          <a:xfrm>
            <a:off x="2581307" y="5777467"/>
            <a:ext cx="9129252" cy="855407"/>
          </a:xfrm>
          <a:prstGeom prst="roundRect">
            <a:avLst/>
          </a:prstGeom>
          <a:solidFill>
            <a:srgbClr val="A3FF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lumMod val="95000"/>
                    <a:lumOff val="5000"/>
                  </a:schemeClr>
                </a:solidFill>
              </a:rPr>
              <a:t>Em yêu nhà em và yêu những người thân trong gia đình.</a:t>
            </a:r>
          </a:p>
        </p:txBody>
      </p:sp>
    </p:spTree>
    <p:extLst>
      <p:ext uri="{BB962C8B-B14F-4D97-AF65-F5344CB8AC3E}">
        <p14:creationId xmlns:p14="http://schemas.microsoft.com/office/powerpoint/2010/main" val="62332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3C65EC8B-C2CD-5385-0773-B311DFC93EB2}"/>
              </a:ext>
            </a:extLst>
          </p:cNvPr>
          <p:cNvSpPr txBox="1"/>
          <p:nvPr/>
        </p:nvSpPr>
        <p:spPr>
          <a:xfrm>
            <a:off x="235735" y="5639361"/>
            <a:ext cx="10683308" cy="769441"/>
          </a:xfrm>
          <a:prstGeom prst="rect">
            <a:avLst/>
          </a:prstGeom>
          <a:noFill/>
        </p:spPr>
        <p:txBody>
          <a:bodyPr wrap="square" rtlCol="0">
            <a:spAutoFit/>
          </a:bodyPr>
          <a:lstStyle/>
          <a:p>
            <a:pPr defTabSz="739683">
              <a:buClrTx/>
              <a:defRPr/>
            </a:pPr>
            <a:r>
              <a:rPr lang="en-US" sz="4400" b="1" kern="1200">
                <a:solidFill>
                  <a:schemeClr val="bg1"/>
                </a:solidFill>
                <a:latin typeface="HP001 5 hàng" panose="020B0603050302020204" pitchFamily="34" charset="0"/>
                <a:ea typeface="+mn-ea"/>
                <a:cs typeface="HP001 5H Normal" panose="020B0603050302020204" pitchFamily="34" charset="0"/>
              </a:rPr>
              <a:t>2.</a:t>
            </a:r>
            <a:endParaRPr lang="x-none" sz="4400" b="1" kern="1200" dirty="0">
              <a:solidFill>
                <a:schemeClr val="bg1"/>
              </a:solidFill>
              <a:latin typeface="HP001 5 hàng" panose="020B0603050302020204" pitchFamily="34" charset="0"/>
              <a:ea typeface="+mn-ea"/>
              <a:cs typeface="HP001 5H Normal" panose="020B0603050302020204" pitchFamily="34" charset="0"/>
            </a:endParaRPr>
          </a:p>
        </p:txBody>
      </p:sp>
      <p:sp>
        <p:nvSpPr>
          <p:cNvPr id="5" name="TextBox 4">
            <a:extLst>
              <a:ext uri="{FF2B5EF4-FFF2-40B4-BE49-F238E27FC236}">
                <a16:creationId xmlns="" xmlns:a16="http://schemas.microsoft.com/office/drawing/2014/main" id="{B2B09E84-3558-494B-8F1C-A612786698F2}"/>
              </a:ext>
            </a:extLst>
          </p:cNvPr>
          <p:cNvSpPr txBox="1"/>
          <p:nvPr/>
        </p:nvSpPr>
        <p:spPr>
          <a:xfrm>
            <a:off x="-35083" y="1281835"/>
            <a:ext cx="12232005" cy="646331"/>
          </a:xfrm>
          <a:prstGeom prst="rect">
            <a:avLst/>
          </a:prstGeom>
          <a:noFill/>
        </p:spPr>
        <p:txBody>
          <a:bodyPr wrap="square" rtlCol="0">
            <a:spAutoFit/>
          </a:bodyPr>
          <a:lstStyle/>
          <a:p>
            <a:pPr algn="ctr" defTabSz="739683">
              <a:buClrTx/>
              <a:defRPr/>
            </a:pPr>
            <a:r>
              <a:rPr lang="en-US" sz="3600" b="1">
                <a:solidFill>
                  <a:schemeClr val="bg1"/>
                </a:solidFill>
                <a:latin typeface="HP001 4 hàng" panose="020B0603050302020204" pitchFamily="34" charset="0"/>
              </a:rPr>
              <a:t>VΗĞt đĲn văn Ǉả wgċ </a:t>
            </a:r>
            <a:r>
              <a:rPr lang="el-GR" sz="3600" b="1">
                <a:solidFill>
                  <a:schemeClr val="bg1"/>
                </a:solidFill>
                <a:latin typeface="HP001 4 hàng" panose="020B0603050302020204" pitchFamily="34" charset="0"/>
              </a:rPr>
              <a:t>η</a:t>
            </a:r>
            <a:r>
              <a:rPr lang="en-US" sz="3600" b="1">
                <a:solidFill>
                  <a:schemeClr val="bg1"/>
                </a:solidFill>
                <a:latin typeface="HP001 4 hàng" panose="020B0603050302020204" pitchFamily="34" charset="0"/>
              </a:rPr>
              <a:t>à của jì</a:t>
            </a:r>
            <a:r>
              <a:rPr lang="el-GR" sz="3600" b="1">
                <a:solidFill>
                  <a:schemeClr val="bg1"/>
                </a:solidFill>
                <a:latin typeface="HP001 4 hàng" panose="020B0603050302020204" pitchFamily="34" charset="0"/>
              </a:rPr>
              <a:t>ζ</a:t>
            </a:r>
            <a:endParaRPr lang="x-none" sz="3600" b="1" kern="1200" dirty="0">
              <a:solidFill>
                <a:schemeClr val="bg1"/>
              </a:solidFill>
              <a:latin typeface="HP001 4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 xmlns:a16="http://schemas.microsoft.com/office/drawing/2014/main" id="{D660D55E-CB07-708B-B4A5-ACBDE56C4347}"/>
              </a:ext>
            </a:extLst>
          </p:cNvPr>
          <p:cNvSpPr txBox="1"/>
          <p:nvPr/>
        </p:nvSpPr>
        <p:spPr>
          <a:xfrm>
            <a:off x="4293263" y="839144"/>
            <a:ext cx="3575313" cy="646331"/>
          </a:xfrm>
          <a:prstGeom prst="rect">
            <a:avLst/>
          </a:prstGeom>
          <a:noFill/>
        </p:spPr>
        <p:txBody>
          <a:bodyPr wrap="square" rtlCol="0">
            <a:spAutoFit/>
          </a:bodyPr>
          <a:lstStyle/>
          <a:p>
            <a:pPr algn="ctr" defTabSz="739683">
              <a:buClrTx/>
              <a:defRPr/>
            </a:pPr>
            <a:r>
              <a:rPr lang="en-US" sz="3600" b="1">
                <a:solidFill>
                  <a:schemeClr val="bg1"/>
                </a:solidFill>
                <a:latin typeface="HP001 4 hàng" panose="020B0603050302020204" pitchFamily="34" charset="0"/>
              </a:rPr>
              <a:t>Lu</a:t>
            </a:r>
            <a:r>
              <a:rPr lang="el-GR" sz="3600" b="1">
                <a:solidFill>
                  <a:schemeClr val="bg1"/>
                </a:solidFill>
                <a:latin typeface="HP001 4 hàng" panose="020B0603050302020204" pitchFamily="34" charset="0"/>
              </a:rPr>
              <a:t>ΐ</a:t>
            </a:r>
            <a:r>
              <a:rPr lang="en-US" sz="3600" b="1">
                <a:solidFill>
                  <a:schemeClr val="bg1"/>
                </a:solidFill>
                <a:latin typeface="HP001 4 hàng" panose="020B0603050302020204" pitchFamily="34" charset="0"/>
              </a:rPr>
              <a:t>İn Ǉập</a:t>
            </a:r>
            <a:endParaRPr lang="x-none" sz="3600" b="1" kern="1200" dirty="0">
              <a:solidFill>
                <a:schemeClr val="bg1"/>
              </a:solidFill>
              <a:latin typeface="HP001 4 hàng" panose="020B0603050302020204" pitchFamily="34" charset="0"/>
              <a:ea typeface="+mn-ea"/>
              <a:cs typeface="HP001 5H Normal" panose="020B0603050302020204" pitchFamily="34" charset="0"/>
            </a:endParaRPr>
          </a:p>
        </p:txBody>
      </p:sp>
      <p:sp>
        <p:nvSpPr>
          <p:cNvPr id="16" name="TextBox 15">
            <a:extLst>
              <a:ext uri="{FF2B5EF4-FFF2-40B4-BE49-F238E27FC236}">
                <a16:creationId xmlns="" xmlns:a16="http://schemas.microsoft.com/office/drawing/2014/main" id="{E7391DFD-E4F5-0DDB-7712-D57C6CCCFE72}"/>
              </a:ext>
            </a:extLst>
          </p:cNvPr>
          <p:cNvSpPr txBox="1"/>
          <p:nvPr/>
        </p:nvSpPr>
        <p:spPr>
          <a:xfrm>
            <a:off x="491050" y="1903738"/>
            <a:ext cx="1925671" cy="646331"/>
          </a:xfrm>
          <a:prstGeom prst="rect">
            <a:avLst/>
          </a:prstGeom>
          <a:noFill/>
        </p:spPr>
        <p:txBody>
          <a:bodyPr wrap="square" rtlCol="0">
            <a:spAutoFit/>
          </a:bodyPr>
          <a:lstStyle/>
          <a:p>
            <a:pPr defTabSz="739683">
              <a:buClrTx/>
              <a:defRPr/>
            </a:pPr>
            <a:r>
              <a:rPr lang="en-US" sz="3600" b="1" kern="1200">
                <a:solidFill>
                  <a:schemeClr val="bg1"/>
                </a:solidFill>
                <a:latin typeface="HP001 4 hàng" panose="020B0603050302020204" pitchFamily="34" charset="0"/>
                <a:ea typeface="+mn-ea"/>
                <a:cs typeface="HP001 5H Normal" panose="020B0603050302020204" pitchFamily="34" charset="0"/>
              </a:rPr>
              <a:t>2.</a:t>
            </a:r>
            <a:endParaRPr lang="x-none" sz="3600" b="1" kern="1200" dirty="0">
              <a:solidFill>
                <a:schemeClr val="bg1"/>
              </a:solidFill>
              <a:latin typeface="HP001 4 hàng" panose="020B0603050302020204" pitchFamily="34" charset="0"/>
              <a:ea typeface="+mn-ea"/>
              <a:cs typeface="HP001 5H Normal" panose="020B0603050302020204" pitchFamily="34" charset="0"/>
            </a:endParaRPr>
          </a:p>
        </p:txBody>
      </p:sp>
      <p:sp>
        <p:nvSpPr>
          <p:cNvPr id="17" name="TextBox 16">
            <a:extLst>
              <a:ext uri="{FF2B5EF4-FFF2-40B4-BE49-F238E27FC236}">
                <a16:creationId xmlns="" xmlns:a16="http://schemas.microsoft.com/office/drawing/2014/main" id="{F5DB8E15-2C01-BBE9-8241-C8C8463D5028}"/>
              </a:ext>
            </a:extLst>
          </p:cNvPr>
          <p:cNvSpPr txBox="1"/>
          <p:nvPr/>
        </p:nvSpPr>
        <p:spPr>
          <a:xfrm>
            <a:off x="4039591" y="1928166"/>
            <a:ext cx="4082656" cy="646331"/>
          </a:xfrm>
          <a:prstGeom prst="rect">
            <a:avLst/>
          </a:prstGeom>
          <a:noFill/>
        </p:spPr>
        <p:txBody>
          <a:bodyPr wrap="square" rtlCol="0">
            <a:spAutoFit/>
          </a:bodyPr>
          <a:lstStyle/>
          <a:p>
            <a:pPr algn="ctr" defTabSz="739683">
              <a:buClrTx/>
              <a:defRPr/>
            </a:pPr>
            <a:r>
              <a:rPr lang="en-US" sz="3600" b="1" kern="1200">
                <a:solidFill>
                  <a:schemeClr val="bg1"/>
                </a:solidFill>
                <a:latin typeface="HP001 4 hàng" panose="020B0603050302020204" pitchFamily="34" charset="0"/>
                <a:ea typeface="+mn-ea"/>
                <a:cs typeface="HP001 5H Normal" panose="020B0603050302020204" pitchFamily="34" charset="0"/>
              </a:rPr>
              <a:t>Bài làm</a:t>
            </a:r>
            <a:endParaRPr lang="x-none" sz="3600" b="1" kern="1200" dirty="0">
              <a:solidFill>
                <a:schemeClr val="bg1"/>
              </a:solidFill>
              <a:latin typeface="HP001 4 hàng" panose="020B0603050302020204" pitchFamily="34" charset="0"/>
              <a:ea typeface="+mn-ea"/>
              <a:cs typeface="HP001 5H Normal" panose="020B0603050302020204" pitchFamily="34" charset="0"/>
            </a:endParaRPr>
          </a:p>
        </p:txBody>
      </p:sp>
      <p:sp>
        <p:nvSpPr>
          <p:cNvPr id="18" name="TextBox 17">
            <a:extLst>
              <a:ext uri="{FF2B5EF4-FFF2-40B4-BE49-F238E27FC236}">
                <a16:creationId xmlns="" xmlns:a16="http://schemas.microsoft.com/office/drawing/2014/main" id="{E0296B67-B2D9-AAB9-D870-546AAFABFCFF}"/>
              </a:ext>
            </a:extLst>
          </p:cNvPr>
          <p:cNvSpPr txBox="1"/>
          <p:nvPr/>
        </p:nvSpPr>
        <p:spPr>
          <a:xfrm>
            <a:off x="487117" y="2550068"/>
            <a:ext cx="11187603" cy="4108817"/>
          </a:xfrm>
          <a:prstGeom prst="rect">
            <a:avLst/>
          </a:prstGeom>
          <a:solidFill>
            <a:schemeClr val="tx1"/>
          </a:solidFill>
        </p:spPr>
        <p:txBody>
          <a:bodyPr wrap="square" rtlCol="0">
            <a:spAutoFit/>
          </a:bodyPr>
          <a:lstStyle/>
          <a:p>
            <a:pPr algn="just" defTabSz="739683">
              <a:buClrTx/>
              <a:defRPr/>
            </a:pPr>
            <a:r>
              <a:rPr lang="en-US" sz="2900" b="1" kern="1200">
                <a:solidFill>
                  <a:schemeClr val="bg1"/>
                </a:solidFill>
                <a:latin typeface="HP001 4 hàng" panose="020B0603050302020204" pitchFamily="34" charset="0"/>
                <a:ea typeface="+mn-ea"/>
                <a:cs typeface="HP001 5H Normal" panose="020B0603050302020204" pitchFamily="34" charset="0"/>
              </a:rPr>
              <a:t>     </a:t>
            </a:r>
            <a:r>
              <a:rPr lang="vi-VN" sz="2900" b="1" kern="1200">
                <a:solidFill>
                  <a:schemeClr val="bg1"/>
                </a:solidFill>
                <a:latin typeface="HP001 4 hàng" panose="020B0603050302020204" pitchFamily="34" charset="0"/>
                <a:ea typeface="+mn-ea"/>
                <a:cs typeface="HP001 5H Normal" panose="020B0603050302020204" pitchFamily="34" charset="0"/>
              </a:rPr>
              <a:t>Nǖà em ở đưŊg Ngô Qu</a:t>
            </a:r>
            <a:r>
              <a:rPr lang="el-GR" sz="2900" b="1" kern="1200">
                <a:solidFill>
                  <a:schemeClr val="bg1"/>
                </a:solidFill>
                <a:latin typeface="HP001 4 hàng" panose="020B0603050302020204" pitchFamily="34" charset="0"/>
                <a:ea typeface="+mn-ea"/>
                <a:cs typeface="HP001 5H Normal" panose="020B0603050302020204" pitchFamily="34" charset="0"/>
              </a:rPr>
              <a:t>ΐϛ</a:t>
            </a:r>
            <a:r>
              <a:rPr lang="vi-VN" sz="2900" b="1" kern="1200">
                <a:solidFill>
                  <a:schemeClr val="bg1"/>
                </a:solidFill>
                <a:latin typeface="HP001 4 hàng" panose="020B0603050302020204" pitchFamily="34" charset="0"/>
                <a:ea typeface="+mn-ea"/>
                <a:cs typeface="HP001 5H Normal" panose="020B0603050302020204" pitchFamily="34" charset="0"/>
              </a:rPr>
              <a:t>n, </a:t>
            </a:r>
            <a:r>
              <a:rPr lang="el-GR" sz="2900" b="1" kern="1200">
                <a:solidFill>
                  <a:schemeClr val="bg1"/>
                </a:solidFill>
                <a:latin typeface="HP001 4 hàng" panose="020B0603050302020204" pitchFamily="34" charset="0"/>
                <a:ea typeface="+mn-ea"/>
                <a:cs typeface="HP001 5H Normal" panose="020B0603050302020204" pitchFamily="34" charset="0"/>
              </a:rPr>
              <a:t>κ</a:t>
            </a:r>
            <a:r>
              <a:rPr lang="vi-VN" sz="2900" b="1" kern="1200">
                <a:solidFill>
                  <a:schemeClr val="bg1"/>
                </a:solidFill>
                <a:latin typeface="HP001 4 hàng" panose="020B0603050302020204" pitchFamily="34" charset="0"/>
                <a:ea typeface="+mn-ea"/>
                <a:cs typeface="HP001 5H Normal" panose="020B0603050302020204" pitchFamily="34" charset="0"/>
              </a:rPr>
              <a:t>à</a:t>
            </a:r>
            <a:r>
              <a:rPr lang="el-GR" sz="2900" b="1" kern="1200">
                <a:solidFill>
                  <a:schemeClr val="bg1"/>
                </a:solidFill>
                <a:latin typeface="HP001 4 hàng" panose="020B0603050302020204" pitchFamily="34" charset="0"/>
                <a:ea typeface="+mn-ea"/>
                <a:cs typeface="HP001 5H Normal" panose="020B0603050302020204" pitchFamily="34" charset="0"/>
              </a:rPr>
              <a:t>ζ ι</a:t>
            </a:r>
            <a:r>
              <a:rPr lang="vi-VN" sz="2900" b="1" kern="1200">
                <a:solidFill>
                  <a:schemeClr val="bg1"/>
                </a:solidFill>
                <a:latin typeface="HP001 4 hàng" panose="020B0603050302020204" pitchFamily="34" charset="0"/>
                <a:ea typeface="+mn-ea"/>
                <a:cs typeface="HP001 5H Normal" panose="020B0603050302020204" pitchFamily="34" charset="0"/>
              </a:rPr>
              <a:t>ố Đà Nẵng. Từ lúc ǧ</a:t>
            </a:r>
            <a:r>
              <a:rPr lang="el-GR" sz="2900" b="1" kern="1200">
                <a:solidFill>
                  <a:schemeClr val="bg1"/>
                </a:solidFill>
                <a:latin typeface="HP001 4 hàng" panose="020B0603050302020204" pitchFamily="34" charset="0"/>
                <a:ea typeface="+mn-ea"/>
                <a:cs typeface="HP001 5H Normal" panose="020B0603050302020204" pitchFamily="34" charset="0"/>
              </a:rPr>
              <a:t>΅ζ </a:t>
            </a:r>
            <a:r>
              <a:rPr lang="vi-VN" sz="2900" b="1" kern="1200">
                <a:solidFill>
                  <a:schemeClr val="bg1"/>
                </a:solidFill>
                <a:latin typeface="HP001 4 hàng" panose="020B0603050302020204" pitchFamily="34" charset="0"/>
                <a:ea typeface="+mn-ea"/>
                <a:cs typeface="HP001 5H Normal" panose="020B0603050302020204" pitchFamily="34" charset="0"/>
              </a:rPr>
              <a:t>ǟa, em đã cùng bố </a:t>
            </a:r>
            <a:r>
              <a:rPr lang="el-GR" sz="2900" b="1" kern="1200">
                <a:solidFill>
                  <a:schemeClr val="bg1"/>
                </a:solidFill>
                <a:latin typeface="HP001 4 hàng" panose="020B0603050302020204" pitchFamily="34" charset="0"/>
                <a:ea typeface="+mn-ea"/>
                <a:cs typeface="HP001 5H Normal" panose="020B0603050302020204" pitchFamily="34" charset="0"/>
              </a:rPr>
              <a:t>Ε− </a:t>
            </a:r>
            <a:r>
              <a:rPr lang="vi-VN" sz="2900" b="1" kern="1200">
                <a:solidFill>
                  <a:schemeClr val="bg1"/>
                </a:solidFill>
                <a:latin typeface="HP001 4 hàng" panose="020B0603050302020204" pitchFamily="34" charset="0"/>
                <a:ea typeface="+mn-ea"/>
                <a:cs typeface="HP001 5H Normal" panose="020B0603050302020204" pitchFamily="34" charset="0"/>
              </a:rPr>
              <a:t>sūg ở wgċ </a:t>
            </a:r>
            <a:r>
              <a:rPr lang="el-GR" sz="2900" b="1" kern="1200">
                <a:solidFill>
                  <a:schemeClr val="bg1"/>
                </a:solidFill>
                <a:latin typeface="HP001 4 hàng" panose="020B0603050302020204" pitchFamily="34" charset="0"/>
                <a:ea typeface="+mn-ea"/>
                <a:cs typeface="HP001 5H Normal" panose="020B0603050302020204" pitchFamily="34" charset="0"/>
              </a:rPr>
              <a:t>η</a:t>
            </a:r>
            <a:r>
              <a:rPr lang="vi-VN" sz="2900" b="1" kern="1200">
                <a:solidFill>
                  <a:schemeClr val="bg1"/>
                </a:solidFill>
                <a:latin typeface="HP001 4 hàng" panose="020B0603050302020204" pitchFamily="34" charset="0"/>
                <a:ea typeface="+mn-ea"/>
                <a:cs typeface="HP001 5H Normal" panose="020B0603050302020204" pitchFamily="34" charset="0"/>
              </a:rPr>
              <a:t>à wày</a:t>
            </a:r>
            <a:r>
              <a:rPr lang="en-US" sz="2900" b="1" kern="1200">
                <a:solidFill>
                  <a:schemeClr val="bg1"/>
                </a:solidFill>
                <a:latin typeface="HP001 4 hàng" panose="020B0603050302020204" pitchFamily="34" charset="0"/>
                <a:ea typeface="+mn-ea"/>
                <a:cs typeface="HP001 5H Normal" panose="020B0603050302020204" pitchFamily="34" charset="0"/>
              </a:rPr>
              <a:t>.</a:t>
            </a:r>
            <a:r>
              <a:rPr lang="vi-VN" sz="2900" b="1" kern="1200">
                <a:solidFill>
                  <a:schemeClr val="bg1"/>
                </a:solidFill>
                <a:latin typeface="HP001 4 hàng" panose="020B0603050302020204" pitchFamily="34" charset="0"/>
                <a:ea typeface="+mn-ea"/>
                <a:cs typeface="HP001 5H Normal" panose="020B0603050302020204" pitchFamily="34" charset="0"/>
              </a:rPr>
              <a:t> Đó là jŎ wgċ </a:t>
            </a:r>
            <a:r>
              <a:rPr lang="el-GR" sz="2900" b="1" kern="1200">
                <a:solidFill>
                  <a:schemeClr val="bg1"/>
                </a:solidFill>
                <a:latin typeface="HP001 4 hàng" panose="020B0603050302020204" pitchFamily="34" charset="0"/>
                <a:ea typeface="+mn-ea"/>
                <a:cs typeface="HP001 5H Normal" panose="020B0603050302020204" pitchFamily="34" charset="0"/>
              </a:rPr>
              <a:t>η</a:t>
            </a:r>
            <a:r>
              <a:rPr lang="vi-VN" sz="2900" b="1" kern="1200">
                <a:solidFill>
                  <a:schemeClr val="bg1"/>
                </a:solidFill>
                <a:latin typeface="HP001 4 hàng" panose="020B0603050302020204" pitchFamily="34" charset="0"/>
                <a:ea typeface="+mn-ea"/>
                <a:cs typeface="HP001 5H Normal" panose="020B0603050302020204" pitchFamily="34" charset="0"/>
              </a:rPr>
              <a:t>à </a:t>
            </a:r>
            <a:r>
              <a:rPr lang="el-GR" sz="2900" b="1" kern="1200">
                <a:solidFill>
                  <a:schemeClr val="bg1"/>
                </a:solidFill>
                <a:latin typeface="HP001 4 hàng" panose="020B0603050302020204" pitchFamily="34" charset="0"/>
                <a:ea typeface="+mn-ea"/>
                <a:cs typeface="HP001 5H Normal" panose="020B0603050302020204" pitchFamily="34" charset="0"/>
              </a:rPr>
              <a:t>η</a:t>
            </a:r>
            <a:r>
              <a:rPr lang="vi-VN" sz="2900" b="1" kern="1200">
                <a:solidFill>
                  <a:schemeClr val="bg1"/>
                </a:solidFill>
                <a:latin typeface="HP001 4 hàng" panose="020B0603050302020204" pitchFamily="34" charset="0"/>
                <a:ea typeface="+mn-ea"/>
                <a:cs typeface="HP001 5H Normal" panose="020B0603050302020204" pitchFamily="34" charset="0"/>
              </a:rPr>
              <a:t>ỏ, wằm giữa hai wgċ </a:t>
            </a:r>
            <a:r>
              <a:rPr lang="el-GR" sz="2900" b="1" kern="1200">
                <a:solidFill>
                  <a:schemeClr val="bg1"/>
                </a:solidFill>
                <a:latin typeface="HP001 4 hàng" panose="020B0603050302020204" pitchFamily="34" charset="0"/>
                <a:ea typeface="+mn-ea"/>
                <a:cs typeface="HP001 5H Normal" panose="020B0603050302020204" pitchFamily="34" charset="0"/>
              </a:rPr>
              <a:t>η</a:t>
            </a:r>
            <a:r>
              <a:rPr lang="vi-VN" sz="2900" b="1" kern="1200">
                <a:solidFill>
                  <a:schemeClr val="bg1"/>
                </a:solidFill>
                <a:latin typeface="HP001 4 hàng" panose="020B0603050302020204" pitchFamily="34" charset="0"/>
                <a:ea typeface="+mn-ea"/>
                <a:cs typeface="HP001 5H Normal" panose="020B0603050302020204" pitchFamily="34" charset="0"/>
              </a:rPr>
              <a:t>à cao Ǉầng hai </a:t>
            </a:r>
            <a:r>
              <a:rPr lang="el-GR" sz="2900" b="1" kern="1200">
                <a:solidFill>
                  <a:schemeClr val="bg1"/>
                </a:solidFill>
                <a:latin typeface="HP001 4 hàng" panose="020B0603050302020204" pitchFamily="34" charset="0"/>
                <a:ea typeface="+mn-ea"/>
                <a:cs typeface="HP001 5H Normal" panose="020B0603050302020204" pitchFamily="34" charset="0"/>
              </a:rPr>
              <a:t>χ</a:t>
            </a:r>
            <a:r>
              <a:rPr lang="vi-VN" sz="2900" b="1" kern="1200">
                <a:solidFill>
                  <a:schemeClr val="bg1"/>
                </a:solidFill>
                <a:latin typeface="HP001 4 hàng" panose="020B0603050302020204" pitchFamily="34" charset="0"/>
                <a:ea typeface="+mn-ea"/>
                <a:cs typeface="HP001 5H Normal" panose="020B0603050302020204" pitchFamily="34" charset="0"/>
              </a:rPr>
              <a:t>Ĺn. Ngày Ǉừ cŭg </a:t>
            </a:r>
            <a:r>
              <a:rPr lang="el-GR" sz="2900" b="1" kern="1200">
                <a:solidFill>
                  <a:schemeClr val="bg1"/>
                </a:solidFill>
                <a:latin typeface="HP001 4 hàng" panose="020B0603050302020204" pitchFamily="34" charset="0"/>
                <a:ea typeface="+mn-ea"/>
                <a:cs typeface="HP001 5H Normal" panose="020B0603050302020204" pitchFamily="34" charset="0"/>
              </a:rPr>
              <a:t>λΰϐ </a:t>
            </a:r>
            <a:r>
              <a:rPr lang="vi-VN" sz="2900" b="1" kern="1200">
                <a:solidFill>
                  <a:schemeClr val="bg1"/>
                </a:solidFill>
                <a:latin typeface="HP001 4 hàng" panose="020B0603050302020204" pitchFamily="34" charset="0"/>
                <a:ea typeface="+mn-ea"/>
                <a:cs typeface="HP001 5H Normal" panose="020B0603050302020204" pitchFamily="34" charset="0"/>
              </a:rPr>
              <a:t>vào là jŎ gian ǟųg dùng làm sân </a:t>
            </a:r>
            <a:r>
              <a:rPr lang="el-GR" sz="2900" b="1" kern="1200">
                <a:solidFill>
                  <a:schemeClr val="bg1"/>
                </a:solidFill>
                <a:latin typeface="HP001 4 hàng" panose="020B0603050302020204" pitchFamily="34" charset="0"/>
                <a:ea typeface="+mn-ea"/>
                <a:cs typeface="HP001 5H Normal" panose="020B0603050302020204" pitchFamily="34" charset="0"/>
              </a:rPr>
              <a:t>Α˘ Κ΄ </a:t>
            </a:r>
            <a:r>
              <a:rPr lang="vi-VN" sz="2900" b="1" kern="1200">
                <a:solidFill>
                  <a:schemeClr val="bg1"/>
                </a:solidFill>
                <a:latin typeface="HP001 4 hàng" panose="020B0603050302020204" pitchFamily="34" charset="0"/>
                <a:ea typeface="+mn-ea"/>
                <a:cs typeface="HP001 5H Normal" panose="020B0603050302020204" pitchFamily="34" charset="0"/>
              </a:rPr>
              <a:t>và </a:t>
            </a:r>
            <a:r>
              <a:rPr lang="el-GR" sz="2900" b="1" kern="1200">
                <a:solidFill>
                  <a:schemeClr val="bg1"/>
                </a:solidFill>
                <a:latin typeface="HP001 4 hàng" panose="020B0603050302020204" pitchFamily="34" charset="0"/>
                <a:ea typeface="+mn-ea"/>
                <a:cs typeface="HP001 5H Normal" panose="020B0603050302020204" pitchFamily="34" charset="0"/>
              </a:rPr>
              <a:t>Α˘ ε</a:t>
            </a:r>
            <a:r>
              <a:rPr lang="vi-VN" sz="2900" b="1" kern="1200">
                <a:solidFill>
                  <a:schemeClr val="bg1"/>
                </a:solidFill>
                <a:latin typeface="HP001 4 hàng" panose="020B0603050302020204" pitchFamily="34" charset="0"/>
                <a:ea typeface="+mn-ea"/>
                <a:cs typeface="HP001 5H Normal" panose="020B0603050302020204" pitchFamily="34" charset="0"/>
              </a:rPr>
              <a:t>ị em em </a:t>
            </a:r>
            <a:r>
              <a:rPr lang="el-GR" sz="2900" b="1" kern="1200">
                <a:solidFill>
                  <a:schemeClr val="bg1"/>
                </a:solidFill>
                <a:latin typeface="HP001 4 hàng" panose="020B0603050302020204" pitchFamily="34" charset="0"/>
                <a:ea typeface="+mn-ea"/>
                <a:cs typeface="HP001 5H Normal" panose="020B0603050302020204" pitchFamily="34" charset="0"/>
              </a:rPr>
              <a:t>νί</a:t>
            </a:r>
            <a:r>
              <a:rPr lang="vi-VN" sz="2900" b="1" kern="1200">
                <a:solidFill>
                  <a:schemeClr val="bg1"/>
                </a:solidFill>
                <a:latin typeface="HP001 4 hàng" panose="020B0603050302020204" pitchFamily="34" charset="0"/>
                <a:ea typeface="+mn-ea"/>
                <a:cs typeface="HP001 5H Normal" panose="020B0603050302020204" pitchFamily="34" charset="0"/>
              </a:rPr>
              <a:t>i </a:t>
            </a:r>
            <a:r>
              <a:rPr lang="el-GR" sz="2900" b="1" kern="1200">
                <a:solidFill>
                  <a:schemeClr val="bg1"/>
                </a:solidFill>
                <a:latin typeface="HP001 4 hàng" panose="020B0603050302020204" pitchFamily="34" charset="0"/>
                <a:ea typeface="+mn-ea"/>
                <a:cs typeface="HP001 5H Normal" panose="020B0603050302020204" pitchFamily="34" charset="0"/>
              </a:rPr>
              <a:t>εΠ. </a:t>
            </a:r>
            <a:r>
              <a:rPr lang="vi-VN" sz="2900" b="1" kern="1200">
                <a:solidFill>
                  <a:schemeClr val="bg1"/>
                </a:solidFill>
                <a:latin typeface="HP001 4 hàng" panose="020B0603050302020204" pitchFamily="34" charset="0"/>
                <a:ea typeface="+mn-ea"/>
                <a:cs typeface="HP001 5H Normal" panose="020B0603050302020204" pitchFamily="34" charset="0"/>
              </a:rPr>
              <a:t>Vào gian Ǉ</a:t>
            </a:r>
            <a:r>
              <a:rPr lang="el-GR" sz="2900" b="1" kern="1200">
                <a:solidFill>
                  <a:schemeClr val="bg1"/>
                </a:solidFill>
                <a:latin typeface="HP001 4 hàng" panose="020B0603050302020204" pitchFamily="34" charset="0"/>
                <a:ea typeface="+mn-ea"/>
                <a:cs typeface="HP001 5H Normal" panose="020B0603050302020204" pitchFamily="34" charset="0"/>
              </a:rPr>
              <a:t>Η</a:t>
            </a:r>
            <a:r>
              <a:rPr lang="vi-VN" sz="2900" b="1" kern="1200">
                <a:solidFill>
                  <a:schemeClr val="bg1"/>
                </a:solidFill>
                <a:latin typeface="HP001 4 hàng" panose="020B0603050302020204" pitchFamily="34" charset="0"/>
                <a:ea typeface="+mn-ea"/>
                <a:cs typeface="HP001 5H Normal" panose="020B0603050302020204" pitchFamily="34" charset="0"/>
              </a:rPr>
              <a:t>Ğp có bàn </a:t>
            </a:r>
            <a:r>
              <a:rPr lang="el-GR" sz="2900" b="1" kern="1200">
                <a:solidFill>
                  <a:schemeClr val="bg1"/>
                </a:solidFill>
                <a:latin typeface="HP001 4 hàng" panose="020B0603050302020204" pitchFamily="34" charset="0"/>
                <a:ea typeface="+mn-ea"/>
                <a:cs typeface="HP001 5H Normal" panose="020B0603050302020204" pitchFamily="34" charset="0"/>
              </a:rPr>
              <a:t>Ή</a:t>
            </a:r>
            <a:r>
              <a:rPr lang="vi-VN" sz="2900" b="1" kern="1200">
                <a:solidFill>
                  <a:schemeClr val="bg1"/>
                </a:solidFill>
                <a:latin typeface="HP001 4 hàng" panose="020B0603050302020204" pitchFamily="34" charset="0"/>
                <a:ea typeface="+mn-ea"/>
                <a:cs typeface="HP001 5H Normal" panose="020B0603050302020204" pitchFamily="34" charset="0"/>
              </a:rPr>
              <a:t>ı Ǉ</a:t>
            </a:r>
            <a:r>
              <a:rPr lang="el-GR" sz="2900" b="1" kern="1200">
                <a:solidFill>
                  <a:schemeClr val="bg1"/>
                </a:solidFill>
                <a:latin typeface="HP001 4 hàng" panose="020B0603050302020204" pitchFamily="34" charset="0"/>
                <a:ea typeface="+mn-ea"/>
                <a:cs typeface="HP001 5H Normal" panose="020B0603050302020204" pitchFamily="34" charset="0"/>
              </a:rPr>
              <a:t>Η</a:t>
            </a:r>
            <a:r>
              <a:rPr lang="vi-VN" sz="2900" b="1" kern="1200">
                <a:solidFill>
                  <a:schemeClr val="bg1"/>
                </a:solidFill>
                <a:latin typeface="HP001 4 hàng" panose="020B0603050302020204" pitchFamily="34" charset="0"/>
                <a:ea typeface="+mn-ea"/>
                <a:cs typeface="HP001 5H Normal" panose="020B0603050302020204" pitchFamily="34" charset="0"/>
              </a:rPr>
              <a:t>Ğp </a:t>
            </a:r>
            <a:r>
              <a:rPr lang="el-GR" sz="2900" b="1" kern="1200">
                <a:solidFill>
                  <a:schemeClr val="bg1"/>
                </a:solidFill>
                <a:latin typeface="HP001 4 hàng" panose="020B0603050302020204" pitchFamily="34" charset="0"/>
                <a:ea typeface="+mn-ea"/>
                <a:cs typeface="HP001 5H Normal" panose="020B0603050302020204" pitchFamily="34" charset="0"/>
              </a:rPr>
              <a:t>δ</a:t>
            </a:r>
            <a:r>
              <a:rPr lang="vi-VN" sz="2900" b="1" kern="1200">
                <a:solidFill>
                  <a:schemeClr val="bg1"/>
                </a:solidFill>
                <a:latin typeface="HP001 4 hàng" panose="020B0603050302020204" pitchFamily="34" charset="0"/>
                <a:ea typeface="+mn-ea"/>
                <a:cs typeface="HP001 5H Normal" panose="020B0603050302020204" pitchFamily="34" charset="0"/>
              </a:rPr>
              <a:t>á</a:t>
            </a:r>
            <a:r>
              <a:rPr lang="el-GR" sz="2900" b="1" kern="1200">
                <a:solidFill>
                  <a:schemeClr val="bg1"/>
                </a:solidFill>
                <a:latin typeface="HP001 4 hàng" panose="020B0603050302020204" pitchFamily="34" charset="0"/>
                <a:ea typeface="+mn-ea"/>
                <a:cs typeface="HP001 5H Normal" panose="020B0603050302020204" pitchFamily="34" charset="0"/>
              </a:rPr>
              <a:t>ε </a:t>
            </a:r>
            <a:r>
              <a:rPr lang="vi-VN" sz="2900" b="1" kern="1200">
                <a:solidFill>
                  <a:schemeClr val="bg1"/>
                </a:solidFill>
                <a:latin typeface="HP001 4 hàng" panose="020B0603050302020204" pitchFamily="34" charset="0"/>
                <a:ea typeface="+mn-ea"/>
                <a:cs typeface="HP001 5H Normal" panose="020B0603050302020204" pitchFamily="34" charset="0"/>
              </a:rPr>
              <a:t>và gŉ hǌ Ǉập của em. Gian Ǉr</a:t>
            </a:r>
            <a:r>
              <a:rPr lang="el-GR" sz="2900" b="1" kern="1200">
                <a:solidFill>
                  <a:schemeClr val="bg1"/>
                </a:solidFill>
                <a:latin typeface="HP001 4 hàng" panose="020B0603050302020204" pitchFamily="34" charset="0"/>
                <a:ea typeface="+mn-ea"/>
                <a:cs typeface="HP001 5H Normal" panose="020B0603050302020204" pitchFamily="34" charset="0"/>
              </a:rPr>
              <a:t>Ϊ</a:t>
            </a:r>
            <a:r>
              <a:rPr lang="vi-VN" sz="2900" b="1" kern="1200">
                <a:solidFill>
                  <a:schemeClr val="bg1"/>
                </a:solidFill>
                <a:latin typeface="HP001 4 hàng" panose="020B0603050302020204" pitchFamily="34" charset="0"/>
                <a:ea typeface="+mn-ea"/>
                <a:cs typeface="HP001 5H Normal" panose="020B0603050302020204" pitchFamily="34" charset="0"/>
              </a:rPr>
              <a:t>g cùng có jŎ </a:t>
            </a:r>
            <a:r>
              <a:rPr lang="el-GR" sz="2900" b="1" kern="1200">
                <a:solidFill>
                  <a:schemeClr val="bg1"/>
                </a:solidFill>
                <a:latin typeface="HP001 4 hàng" panose="020B0603050302020204" pitchFamily="34" charset="0"/>
                <a:ea typeface="+mn-ea"/>
                <a:cs typeface="HP001 5H Normal" panose="020B0603050302020204" pitchFamily="34" charset="0"/>
              </a:rPr>
              <a:t>εΗ</a:t>
            </a:r>
            <a:r>
              <a:rPr lang="vi-VN" sz="2900" b="1" kern="1200">
                <a:solidFill>
                  <a:schemeClr val="bg1"/>
                </a:solidFill>
                <a:latin typeface="HP001 4 hàng" panose="020B0603050302020204" pitchFamily="34" charset="0"/>
                <a:ea typeface="+mn-ea"/>
                <a:cs typeface="HP001 5H Normal" panose="020B0603050302020204" pitchFamily="34" charset="0"/>
              </a:rPr>
              <a:t>Ğc giưŊg lņ, jŎ </a:t>
            </a:r>
            <a:r>
              <a:rPr lang="el-GR" sz="2900" b="1" kern="1200">
                <a:solidFill>
                  <a:schemeClr val="bg1"/>
                </a:solidFill>
                <a:latin typeface="HP001 4 hàng" panose="020B0603050302020204" pitchFamily="34" charset="0"/>
                <a:ea typeface="+mn-ea"/>
                <a:cs typeface="HP001 5H Normal" panose="020B0603050302020204" pitchFamily="34" charset="0"/>
              </a:rPr>
              <a:t>εΗ</a:t>
            </a:r>
            <a:r>
              <a:rPr lang="vi-VN" sz="2900" b="1" kern="1200">
                <a:solidFill>
                  <a:schemeClr val="bg1"/>
                </a:solidFill>
                <a:latin typeface="HP001 4 hàng" panose="020B0603050302020204" pitchFamily="34" charset="0"/>
                <a:ea typeface="+mn-ea"/>
                <a:cs typeface="HP001 5H Normal" panose="020B0603050302020204" pitchFamily="34" charset="0"/>
              </a:rPr>
              <a:t>Ğc Ǉủ đựng Ǖ</a:t>
            </a:r>
            <a:r>
              <a:rPr lang="el-GR" sz="2900" b="1" kern="1200">
                <a:solidFill>
                  <a:schemeClr val="bg1"/>
                </a:solidFill>
                <a:latin typeface="HP001 4 hàng" panose="020B0603050302020204" pitchFamily="34" charset="0"/>
                <a:ea typeface="+mn-ea"/>
                <a:cs typeface="HP001 5H Normal" panose="020B0603050302020204" pitchFamily="34" charset="0"/>
              </a:rPr>
              <a:t>ί</a:t>
            </a:r>
            <a:r>
              <a:rPr lang="vi-VN" sz="2900" b="1" kern="1200">
                <a:solidFill>
                  <a:schemeClr val="bg1"/>
                </a:solidFill>
                <a:latin typeface="HP001 4 hàng" panose="020B0603050302020204" pitchFamily="34" charset="0"/>
                <a:ea typeface="+mn-ea"/>
                <a:cs typeface="HP001 5H Normal" panose="020B0603050302020204" pitchFamily="34" charset="0"/>
              </a:rPr>
              <a:t>ần áo của cả </a:t>
            </a:r>
            <a:r>
              <a:rPr lang="el-GR" sz="2900" b="1" kern="1200">
                <a:solidFill>
                  <a:schemeClr val="bg1"/>
                </a:solidFill>
                <a:latin typeface="HP001 4 hàng" panose="020B0603050302020204" pitchFamily="34" charset="0"/>
                <a:ea typeface="+mn-ea"/>
                <a:cs typeface="HP001 5H Normal" panose="020B0603050302020204" pitchFamily="34" charset="0"/>
              </a:rPr>
              <a:t>η</a:t>
            </a:r>
            <a:r>
              <a:rPr lang="vi-VN" sz="2900" b="1" kern="1200">
                <a:solidFill>
                  <a:schemeClr val="bg1"/>
                </a:solidFill>
                <a:latin typeface="HP001 4 hàng" panose="020B0603050302020204" pitchFamily="34" charset="0"/>
                <a:ea typeface="+mn-ea"/>
                <a:cs typeface="HP001 5H Normal" panose="020B0603050302020204" pitchFamily="34" charset="0"/>
              </a:rPr>
              <a:t>à và </a:t>
            </a:r>
            <a:r>
              <a:rPr lang="el-GR" sz="2900" b="1" kern="1200">
                <a:solidFill>
                  <a:schemeClr val="bg1"/>
                </a:solidFill>
                <a:latin typeface="HP001 4 hàng" panose="020B0603050302020204" pitchFamily="34" charset="0"/>
                <a:ea typeface="+mn-ea"/>
                <a:cs typeface="HP001 5H Normal" panose="020B0603050302020204" pitchFamily="34" charset="0"/>
              </a:rPr>
              <a:t>εΗ</a:t>
            </a:r>
            <a:r>
              <a:rPr lang="vi-VN" sz="2900" b="1" kern="1200">
                <a:solidFill>
                  <a:schemeClr val="bg1"/>
                </a:solidFill>
                <a:latin typeface="HP001 4 hàng" panose="020B0603050302020204" pitchFamily="34" charset="0"/>
                <a:ea typeface="+mn-ea"/>
                <a:cs typeface="HP001 5H Normal" panose="020B0603050302020204" pitchFamily="34" charset="0"/>
              </a:rPr>
              <a:t>Ğc bàn Ǉrang đ</a:t>
            </a:r>
            <a:r>
              <a:rPr lang="el-GR" sz="2900" b="1" kern="1200">
                <a:solidFill>
                  <a:schemeClr val="bg1"/>
                </a:solidFill>
                <a:latin typeface="HP001 4 hàng" panose="020B0603050302020204" pitchFamily="34" charset="0"/>
                <a:ea typeface="+mn-ea"/>
                <a:cs typeface="HP001 5H Normal" panose="020B0603050302020204" pitchFamily="34" charset="0"/>
              </a:rPr>
              <a:t>ΗϜ</a:t>
            </a:r>
            <a:r>
              <a:rPr lang="vi-VN" sz="2900" b="1" kern="1200">
                <a:solidFill>
                  <a:schemeClr val="bg1"/>
                </a:solidFill>
                <a:latin typeface="HP001 4 hàng" panose="020B0603050302020204" pitchFamily="34" charset="0"/>
                <a:ea typeface="+mn-ea"/>
                <a:cs typeface="HP001 5H Normal" panose="020B0603050302020204" pitchFamily="34" charset="0"/>
              </a:rPr>
              <a:t>m của </a:t>
            </a:r>
            <a:r>
              <a:rPr lang="el-GR" sz="2900" b="1" kern="1200">
                <a:solidFill>
                  <a:schemeClr val="bg1"/>
                </a:solidFill>
                <a:latin typeface="HP001 4 hàng" panose="020B0603050302020204" pitchFamily="34" charset="0"/>
                <a:ea typeface="+mn-ea"/>
                <a:cs typeface="HP001 5H Normal" panose="020B0603050302020204" pitchFamily="34" charset="0"/>
              </a:rPr>
              <a:t>Ε−. </a:t>
            </a:r>
            <a:r>
              <a:rPr lang="vi-VN" sz="2900" b="1" kern="1200">
                <a:solidFill>
                  <a:schemeClr val="bg1"/>
                </a:solidFill>
                <a:latin typeface="HP001 4 hàng" panose="020B0603050302020204" pitchFamily="34" charset="0"/>
                <a:ea typeface="+mn-ea"/>
                <a:cs typeface="HP001 5H Normal" panose="020B0603050302020204" pitchFamily="34" charset="0"/>
              </a:rPr>
              <a:t>Gian </a:t>
            </a:r>
            <a:r>
              <a:rPr lang="el-GR" sz="2900" b="1" kern="1200">
                <a:solidFill>
                  <a:schemeClr val="bg1"/>
                </a:solidFill>
                <a:latin typeface="HP001 4 hàng" panose="020B0603050302020204" pitchFamily="34" charset="0"/>
                <a:ea typeface="+mn-ea"/>
                <a:cs typeface="HP001 5H Normal" panose="020B0603050302020204" pitchFamily="34" charset="0"/>
              </a:rPr>
              <a:t>χ</a:t>
            </a:r>
            <a:r>
              <a:rPr lang="vi-VN" sz="2900" b="1" kern="1200">
                <a:solidFill>
                  <a:schemeClr val="bg1"/>
                </a:solidFill>
                <a:latin typeface="HP001 4 hàng" panose="020B0603050302020204" pitchFamily="34" charset="0"/>
                <a:ea typeface="+mn-ea"/>
                <a:cs typeface="HP001 5H Normal" panose="020B0603050302020204" pitchFamily="34" charset="0"/>
              </a:rPr>
              <a:t>ĺp wằm ở </a:t>
            </a:r>
            <a:r>
              <a:rPr lang="el-GR" sz="2900" b="1" kern="1200">
                <a:solidFill>
                  <a:schemeClr val="bg1"/>
                </a:solidFill>
                <a:latin typeface="HP001 4 hàng" panose="020B0603050302020204" pitchFamily="34" charset="0"/>
                <a:ea typeface="+mn-ea"/>
                <a:cs typeface="HP001 5H Normal" panose="020B0603050302020204" pitchFamily="34" charset="0"/>
              </a:rPr>
              <a:t>χ</a:t>
            </a:r>
            <a:r>
              <a:rPr lang="vi-VN" sz="2900" b="1" kern="1200">
                <a:solidFill>
                  <a:schemeClr val="bg1"/>
                </a:solidFill>
                <a:latin typeface="HP001 4 hàng" panose="020B0603050302020204" pitchFamily="34" charset="0"/>
                <a:ea typeface="+mn-ea"/>
                <a:cs typeface="HP001 5H Normal" panose="020B0603050302020204" pitchFamily="34" charset="0"/>
              </a:rPr>
              <a:t>Ĺn Ǉrái. MĊ đồ đạc Ǉr</a:t>
            </a:r>
            <a:r>
              <a:rPr lang="el-GR" sz="2900" b="1" kern="1200">
                <a:solidFill>
                  <a:schemeClr val="bg1"/>
                </a:solidFill>
                <a:latin typeface="HP001 4 hàng" panose="020B0603050302020204" pitchFamily="34" charset="0"/>
                <a:ea typeface="+mn-ea"/>
                <a:cs typeface="HP001 5H Normal" panose="020B0603050302020204" pitchFamily="34" charset="0"/>
              </a:rPr>
              <a:t>Ϊ</a:t>
            </a:r>
            <a:r>
              <a:rPr lang="vi-VN" sz="2900" b="1" kern="1200">
                <a:solidFill>
                  <a:schemeClr val="bg1"/>
                </a:solidFill>
                <a:latin typeface="HP001 4 hàng" panose="020B0603050302020204" pitchFamily="34" charset="0"/>
                <a:ea typeface="+mn-ea"/>
                <a:cs typeface="HP001 5H Normal" panose="020B0603050302020204" pitchFamily="34" charset="0"/>
              </a:rPr>
              <a:t>g </a:t>
            </a:r>
            <a:r>
              <a:rPr lang="el-GR" sz="2900" b="1" kern="1200">
                <a:solidFill>
                  <a:schemeClr val="bg1"/>
                </a:solidFill>
                <a:latin typeface="HP001 4 hàng" panose="020B0603050302020204" pitchFamily="34" charset="0"/>
                <a:ea typeface="+mn-ea"/>
                <a:cs typeface="HP001 5H Normal" panose="020B0603050302020204" pitchFamily="34" charset="0"/>
              </a:rPr>
              <a:t>η</a:t>
            </a:r>
            <a:r>
              <a:rPr lang="vi-VN" sz="2900" b="1" kern="1200">
                <a:solidFill>
                  <a:schemeClr val="bg1"/>
                </a:solidFill>
                <a:latin typeface="HP001 4 hàng" panose="020B0603050302020204" pitchFamily="34" charset="0"/>
                <a:ea typeface="+mn-ea"/>
                <a:cs typeface="HP001 5H Normal" panose="020B0603050302020204" pitchFamily="34" charset="0"/>
              </a:rPr>
              <a:t>à đư</a:t>
            </a:r>
            <a:r>
              <a:rPr lang="el-GR" sz="2900" b="1" kern="1200">
                <a:solidFill>
                  <a:schemeClr val="bg1"/>
                </a:solidFill>
                <a:latin typeface="HP001 4 hàng" panose="020B0603050302020204" pitchFamily="34" charset="0"/>
                <a:ea typeface="+mn-ea"/>
                <a:cs typeface="HP001 5H Normal" panose="020B0603050302020204" pitchFamily="34" charset="0"/>
              </a:rPr>
              <a:t>ϑ </a:t>
            </a:r>
            <a:r>
              <a:rPr lang="vi-VN" sz="2900" b="1" kern="1200">
                <a:solidFill>
                  <a:schemeClr val="bg1"/>
                </a:solidFill>
                <a:latin typeface="HP001 4 hàng" panose="020B0603050302020204" pitchFamily="34" charset="0"/>
                <a:ea typeface="+mn-ea"/>
                <a:cs typeface="HP001 5H Normal" panose="020B0603050302020204" pitchFamily="34" charset="0"/>
              </a:rPr>
              <a:t>bày </a:t>
            </a:r>
            <a:r>
              <a:rPr lang="el-GR" sz="2900" b="1" kern="1200">
                <a:solidFill>
                  <a:schemeClr val="bg1"/>
                </a:solidFill>
                <a:latin typeface="HP001 4 hàng" panose="020B0603050302020204" pitchFamily="34" charset="0"/>
                <a:ea typeface="+mn-ea"/>
                <a:cs typeface="HP001 5H Normal" panose="020B0603050302020204" pitchFamily="34" charset="0"/>
              </a:rPr>
              <a:t>λμ</a:t>
            </a:r>
            <a:r>
              <a:rPr lang="vi-VN" sz="2900" b="1" kern="1200">
                <a:solidFill>
                  <a:schemeClr val="bg1"/>
                </a:solidFill>
                <a:latin typeface="HP001 4 hàng" panose="020B0603050302020204" pitchFamily="34" charset="0"/>
                <a:ea typeface="+mn-ea"/>
                <a:cs typeface="HP001 5H Normal" panose="020B0603050302020204" pitchFamily="34" charset="0"/>
              </a:rPr>
              <a:t>İn gŧ </a:t>
            </a:r>
            <a:r>
              <a:rPr lang="el-GR" sz="2900" b="1" kern="1200">
                <a:solidFill>
                  <a:schemeClr val="bg1"/>
                </a:solidFill>
                <a:latin typeface="HP001 4 hàng" panose="020B0603050302020204" pitchFamily="34" charset="0"/>
                <a:ea typeface="+mn-ea"/>
                <a:cs typeface="HP001 5H Normal" panose="020B0603050302020204" pitchFamily="34" charset="0"/>
              </a:rPr>
              <a:t>Α−</a:t>
            </a:r>
            <a:r>
              <a:rPr lang="vi-VN" sz="2900" b="1" kern="1200">
                <a:solidFill>
                  <a:schemeClr val="bg1"/>
                </a:solidFill>
                <a:latin typeface="HP001 4 hàng" panose="020B0603050302020204" pitchFamily="34" charset="0"/>
                <a:ea typeface="+mn-ea"/>
                <a:cs typeface="HP001 5H Normal" panose="020B0603050302020204" pitchFamily="34" charset="0"/>
              </a:rPr>
              <a:t>p. Em </a:t>
            </a:r>
            <a:r>
              <a:rPr lang="el-GR" sz="2900" b="1" kern="1200">
                <a:solidFill>
                  <a:schemeClr val="bg1"/>
                </a:solidFill>
                <a:latin typeface="HP001 4 hàng" panose="020B0603050302020204" pitchFamily="34" charset="0"/>
                <a:ea typeface="+mn-ea"/>
                <a:cs typeface="HP001 5H Normal" panose="020B0603050302020204" pitchFamily="34" charset="0"/>
              </a:rPr>
              <a:t>ΐ</a:t>
            </a:r>
            <a:r>
              <a:rPr lang="vi-VN" sz="2900" b="1" kern="1200">
                <a:solidFill>
                  <a:schemeClr val="bg1"/>
                </a:solidFill>
                <a:latin typeface="HP001 4 hàng" panose="020B0603050302020204" pitchFamily="34" charset="0"/>
                <a:ea typeface="+mn-ea"/>
                <a:cs typeface="HP001 5H Normal" panose="020B0603050302020204" pitchFamily="34" charset="0"/>
              </a:rPr>
              <a:t>êu </a:t>
            </a:r>
            <a:r>
              <a:rPr lang="el-GR" sz="2900" b="1" kern="1200">
                <a:solidFill>
                  <a:schemeClr val="bg1"/>
                </a:solidFill>
                <a:latin typeface="HP001 4 hàng" panose="020B0603050302020204" pitchFamily="34" charset="0"/>
                <a:ea typeface="+mn-ea"/>
                <a:cs typeface="HP001 5H Normal" panose="020B0603050302020204" pitchFamily="34" charset="0"/>
              </a:rPr>
              <a:t>η</a:t>
            </a:r>
            <a:r>
              <a:rPr lang="vi-VN" sz="2900" b="1" kern="1200">
                <a:solidFill>
                  <a:schemeClr val="bg1"/>
                </a:solidFill>
                <a:latin typeface="HP001 4 hàng" panose="020B0603050302020204" pitchFamily="34" charset="0"/>
                <a:ea typeface="+mn-ea"/>
                <a:cs typeface="HP001 5H Normal" panose="020B0603050302020204" pitchFamily="34" charset="0"/>
              </a:rPr>
              <a:t>à em và </a:t>
            </a:r>
            <a:r>
              <a:rPr lang="el-GR" sz="2900" b="1" kern="1200">
                <a:solidFill>
                  <a:schemeClr val="bg1"/>
                </a:solidFill>
                <a:latin typeface="HP001 4 hàng" panose="020B0603050302020204" pitchFamily="34" charset="0"/>
                <a:ea typeface="+mn-ea"/>
                <a:cs typeface="HP001 5H Normal" panose="020B0603050302020204" pitchFamily="34" charset="0"/>
              </a:rPr>
              <a:t>ΐ</a:t>
            </a:r>
            <a:r>
              <a:rPr lang="vi-VN" sz="2900" b="1" kern="1200">
                <a:solidFill>
                  <a:schemeClr val="bg1"/>
                </a:solidFill>
                <a:latin typeface="HP001 4 hàng" panose="020B0603050302020204" pitchFamily="34" charset="0"/>
                <a:ea typeface="+mn-ea"/>
                <a:cs typeface="HP001 5H Normal" panose="020B0603050302020204" pitchFamily="34" charset="0"/>
              </a:rPr>
              <a:t>êu </a:t>
            </a:r>
            <a:r>
              <a:rPr lang="el-GR" sz="2900" b="1" kern="1200">
                <a:solidFill>
                  <a:schemeClr val="bg1"/>
                </a:solidFill>
                <a:latin typeface="HP001 4 hàng" panose="020B0603050302020204" pitchFamily="34" charset="0"/>
                <a:ea typeface="+mn-ea"/>
                <a:cs typeface="HP001 5H Normal" panose="020B0603050302020204" pitchFamily="34" charset="0"/>
              </a:rPr>
              <a:t>η</a:t>
            </a:r>
            <a:r>
              <a:rPr lang="vi-VN" sz="2900" b="1" kern="1200">
                <a:solidFill>
                  <a:schemeClr val="bg1"/>
                </a:solidFill>
                <a:latin typeface="HP001 4 hàng" panose="020B0603050302020204" pitchFamily="34" charset="0"/>
                <a:ea typeface="+mn-ea"/>
                <a:cs typeface="HP001 5H Normal" panose="020B0603050302020204" pitchFamily="34" charset="0"/>
              </a:rPr>
              <a:t>ững wgưƟ </a:t>
            </a:r>
            <a:r>
              <a:rPr lang="el-GR" sz="2900" b="1" kern="1200">
                <a:solidFill>
                  <a:schemeClr val="bg1"/>
                </a:solidFill>
                <a:latin typeface="HP001 4 hàng" panose="020B0603050302020204" pitchFamily="34" charset="0"/>
                <a:ea typeface="+mn-ea"/>
                <a:cs typeface="HP001 5H Normal" panose="020B0603050302020204" pitchFamily="34" charset="0"/>
              </a:rPr>
              <a:t>κ</a:t>
            </a:r>
            <a:r>
              <a:rPr lang="vi-VN" sz="2900" b="1" kern="1200">
                <a:solidFill>
                  <a:schemeClr val="bg1"/>
                </a:solidFill>
                <a:latin typeface="HP001 4 hàng" panose="020B0603050302020204" pitchFamily="34" charset="0"/>
                <a:ea typeface="+mn-ea"/>
                <a:cs typeface="HP001 5H Normal" panose="020B0603050302020204" pitchFamily="34" charset="0"/>
              </a:rPr>
              <a:t>ân Ǉr</a:t>
            </a:r>
            <a:r>
              <a:rPr lang="el-GR" sz="2900" b="1" kern="1200">
                <a:solidFill>
                  <a:schemeClr val="bg1"/>
                </a:solidFill>
                <a:latin typeface="HP001 4 hàng" panose="020B0603050302020204" pitchFamily="34" charset="0"/>
                <a:ea typeface="+mn-ea"/>
                <a:cs typeface="HP001 5H Normal" panose="020B0603050302020204" pitchFamily="34" charset="0"/>
              </a:rPr>
              <a:t>Ϊ</a:t>
            </a:r>
            <a:r>
              <a:rPr lang="vi-VN" sz="2900" b="1" kern="1200">
                <a:solidFill>
                  <a:schemeClr val="bg1"/>
                </a:solidFill>
                <a:latin typeface="HP001 4 hàng" panose="020B0603050302020204" pitchFamily="34" charset="0"/>
                <a:ea typeface="+mn-ea"/>
                <a:cs typeface="HP001 5H Normal" panose="020B0603050302020204" pitchFamily="34" charset="0"/>
              </a:rPr>
              <a:t>g gia đì</a:t>
            </a:r>
            <a:r>
              <a:rPr lang="el-GR" sz="2900" b="1" kern="1200">
                <a:solidFill>
                  <a:schemeClr val="bg1"/>
                </a:solidFill>
                <a:latin typeface="HP001 4 hàng" panose="020B0603050302020204" pitchFamily="34" charset="0"/>
                <a:ea typeface="+mn-ea"/>
                <a:cs typeface="HP001 5H Normal" panose="020B0603050302020204" pitchFamily="34" charset="0"/>
              </a:rPr>
              <a:t>ζ</a:t>
            </a:r>
            <a:r>
              <a:rPr lang="en-US" sz="2900" b="1" kern="1200">
                <a:solidFill>
                  <a:schemeClr val="bg1"/>
                </a:solidFill>
                <a:latin typeface="HP001 4 hàng" panose="020B0603050302020204" pitchFamily="34" charset="0"/>
                <a:ea typeface="+mn-ea"/>
                <a:cs typeface="HP001 5H Normal" panose="020B0603050302020204" pitchFamily="34" charset="0"/>
              </a:rPr>
              <a:t>.</a:t>
            </a:r>
            <a:endParaRPr lang="x-none" sz="2900" b="1" kern="1200" dirty="0">
              <a:solidFill>
                <a:schemeClr val="bg1"/>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3178796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7848584-8435-B088-CABB-7D7444956D5E}"/>
              </a:ext>
            </a:extLst>
          </p:cNvPr>
          <p:cNvSpPr txBox="1"/>
          <p:nvPr/>
        </p:nvSpPr>
        <p:spPr>
          <a:xfrm>
            <a:off x="570609" y="292293"/>
            <a:ext cx="11945189" cy="523220"/>
          </a:xfrm>
          <a:prstGeom prst="rect">
            <a:avLst/>
          </a:prstGeom>
          <a:noFill/>
        </p:spPr>
        <p:txBody>
          <a:bodyPr wrap="square" rtlCol="0">
            <a:spAutoFit/>
          </a:bodyPr>
          <a:lstStyle/>
          <a:p>
            <a:pPr algn="just"/>
            <a:r>
              <a:rPr lang="en-US" sz="2800">
                <a:solidFill>
                  <a:srgbClr val="FF0000"/>
                </a:solidFill>
              </a:rPr>
              <a:t>3</a:t>
            </a:r>
            <a:r>
              <a:rPr lang="en-US" sz="2800"/>
              <a:t>. Trao đổi đoạn văn của em với bạn, chỉnh sửa và bổ sung ý hay.</a:t>
            </a:r>
          </a:p>
        </p:txBody>
      </p:sp>
      <p:sp>
        <p:nvSpPr>
          <p:cNvPr id="3" name="Freeform: Shape 2">
            <a:extLst>
              <a:ext uri="{FF2B5EF4-FFF2-40B4-BE49-F238E27FC236}">
                <a16:creationId xmlns="" xmlns:a16="http://schemas.microsoft.com/office/drawing/2014/main" id="{7FEE299A-404E-8C6D-28F6-DD6AD8BD1C45}"/>
              </a:ext>
            </a:extLst>
          </p:cNvPr>
          <p:cNvSpPr/>
          <p:nvPr/>
        </p:nvSpPr>
        <p:spPr>
          <a:xfrm>
            <a:off x="412955" y="973395"/>
            <a:ext cx="11282515" cy="5695552"/>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algn="just"/>
            <a:r>
              <a:rPr lang="en-US" sz="3200" kern="1200">
                <a:solidFill>
                  <a:srgbClr val="000000"/>
                </a:solidFill>
              </a:rPr>
              <a:t>         </a:t>
            </a:r>
            <a:r>
              <a:rPr lang="en-US" sz="3200">
                <a:solidFill>
                  <a:schemeClr val="tx1">
                    <a:lumMod val="95000"/>
                    <a:lumOff val="5000"/>
                  </a:schemeClr>
                </a:solidFill>
              </a:rPr>
              <a:t>Nhà em ở đường Ngô Quyền, thành phố Đà Nẵng. Từ lúc sinh ra, em đã cùng bố mẹ sống ở ngôi nhà này. Đó là một ngôi nhà nhỏ, nằm giữa hai ngôi nhà cao tầng hai bên. Ngày từ cổng bước vào là một gian rộng dùng làm sân để xe và để chị em em vui chơi. Vào gian tiếp có bàn ghế tiếp khách và góc học tập của em. Gian trong cùng có một chiếc giường lớn, một chiếc tủ đựng quần áo của cả nhà và chiếc bàn trang điểm của mẹ. Gian bếp nằm ở bên trái. Mọi đồ đạc trong nhà được bày biện gọn đẹp. Em yêu nhà em và yêu những người thân trong gia đình.</a:t>
            </a:r>
          </a:p>
        </p:txBody>
      </p:sp>
    </p:spTree>
    <p:extLst>
      <p:ext uri="{BB962C8B-B14F-4D97-AF65-F5344CB8AC3E}">
        <p14:creationId xmlns:p14="http://schemas.microsoft.com/office/powerpoint/2010/main" val="363513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148"/>
        <p:cNvGrpSpPr/>
        <p:nvPr/>
      </p:nvGrpSpPr>
      <p:grpSpPr>
        <a:xfrm>
          <a:off x="0" y="0"/>
          <a:ext cx="0" cy="0"/>
          <a:chOff x="0" y="0"/>
          <a:chExt cx="0" cy="0"/>
        </a:xfrm>
      </p:grpSpPr>
      <p:grpSp>
        <p:nvGrpSpPr>
          <p:cNvPr id="8151" name="Google Shape;8151;p36"/>
          <p:cNvGrpSpPr/>
          <p:nvPr/>
        </p:nvGrpSpPr>
        <p:grpSpPr>
          <a:xfrm>
            <a:off x="2017444" y="1552067"/>
            <a:ext cx="3968756" cy="375386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pic>
        <p:nvPicPr>
          <p:cNvPr id="11" name="Picture 10">
            <a:extLst>
              <a:ext uri="{FF2B5EF4-FFF2-40B4-BE49-F238E27FC236}">
                <a16:creationId xmlns="" xmlns:a16="http://schemas.microsoft.com/office/drawing/2014/main" id="{667FA413-8759-35D9-CFD6-9B54A83F4A49}"/>
              </a:ext>
            </a:extLst>
          </p:cNvPr>
          <p:cNvPicPr>
            <a:picLocks noChangeAspect="1"/>
          </p:cNvPicPr>
          <p:nvPr/>
        </p:nvPicPr>
        <p:blipFill>
          <a:blip r:embed="rId4"/>
          <a:stretch>
            <a:fillRect/>
          </a:stretch>
        </p:blipFill>
        <p:spPr>
          <a:xfrm>
            <a:off x="6610542" y="1968424"/>
            <a:ext cx="3365818" cy="3180698"/>
          </a:xfrm>
          <a:prstGeom prst="rect">
            <a:avLst/>
          </a:prstGeom>
        </p:spPr>
      </p:pic>
      <p:sp>
        <p:nvSpPr>
          <p:cNvPr id="24" name="TextBox 23">
            <a:extLst>
              <a:ext uri="{FF2B5EF4-FFF2-40B4-BE49-F238E27FC236}">
                <a16:creationId xmlns="" xmlns:a16="http://schemas.microsoft.com/office/drawing/2014/main" id="{B78922B8-B69A-A17B-82F8-FEE0BC25FA44}"/>
              </a:ext>
            </a:extLst>
          </p:cNvPr>
          <p:cNvSpPr txBox="1"/>
          <p:nvPr/>
        </p:nvSpPr>
        <p:spPr>
          <a:xfrm>
            <a:off x="821789" y="2828834"/>
            <a:ext cx="5939868" cy="1200329"/>
          </a:xfrm>
          <a:prstGeom prst="rect">
            <a:avLst/>
          </a:prstGeom>
          <a:noFill/>
        </p:spPr>
        <p:txBody>
          <a:bodyPr wrap="square" rtlCol="0">
            <a:spAutoFit/>
          </a:bodyPr>
          <a:lstStyle/>
          <a:p>
            <a:pPr algn="ctr"/>
            <a:r>
              <a:rPr lang="en-US" sz="3600" b="1">
                <a:solidFill>
                  <a:schemeClr val="tx1"/>
                </a:solidFill>
              </a:rPr>
              <a:t>VẬN DỤNG</a:t>
            </a:r>
          </a:p>
          <a:p>
            <a:pPr algn="ctr"/>
            <a:r>
              <a:rPr lang="en-US" sz="3600" b="1">
                <a:solidFill>
                  <a:schemeClr val="tx1"/>
                </a:solidFill>
              </a:rPr>
              <a:t>MỞ RỘNG</a:t>
            </a:r>
          </a:p>
        </p:txBody>
      </p:sp>
      <p:sp>
        <p:nvSpPr>
          <p:cNvPr id="2" name="Title 1">
            <a:extLst>
              <a:ext uri="{FF2B5EF4-FFF2-40B4-BE49-F238E27FC236}">
                <a16:creationId xmlns="" xmlns:a16="http://schemas.microsoft.com/office/drawing/2014/main" id="{FFF5F68F-DB3D-644C-BC2A-EA65A1C3BB0B}"/>
              </a:ext>
            </a:extLst>
          </p:cNvPr>
          <p:cNvSpPr>
            <a:spLocks noGrp="1"/>
          </p:cNvSpPr>
          <p:nvPr>
            <p:ph type="title"/>
          </p:nvPr>
        </p:nvSpPr>
        <p:spPr/>
        <p:txBody>
          <a:bodyPr/>
          <a:lstStyle/>
          <a:p>
            <a:endParaRPr lang="en-US"/>
          </a:p>
        </p:txBody>
      </p:sp>
      <p:sp>
        <p:nvSpPr>
          <p:cNvPr id="3" name="Subtitle 2">
            <a:extLst>
              <a:ext uri="{FF2B5EF4-FFF2-40B4-BE49-F238E27FC236}">
                <a16:creationId xmlns="" xmlns:a16="http://schemas.microsoft.com/office/drawing/2014/main" id="{9AA4BA68-3F93-FBCA-0242-B6547E43822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067776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3EECE757-BDA8-F2B9-F5FB-36630A77BFC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27223" t="18506" r="68388" b="72942"/>
          <a:stretch/>
        </p:blipFill>
        <p:spPr>
          <a:xfrm>
            <a:off x="211458" y="0"/>
            <a:ext cx="970513" cy="1063143"/>
          </a:xfrm>
          <a:prstGeom prst="rect">
            <a:avLst/>
          </a:prstGeom>
        </p:spPr>
      </p:pic>
      <p:sp>
        <p:nvSpPr>
          <p:cNvPr id="10" name="TextBox 9">
            <a:extLst>
              <a:ext uri="{FF2B5EF4-FFF2-40B4-BE49-F238E27FC236}">
                <a16:creationId xmlns="" xmlns:a16="http://schemas.microsoft.com/office/drawing/2014/main" id="{B320ECF1-64D9-C101-5EBB-51EEDE3183FD}"/>
              </a:ext>
            </a:extLst>
          </p:cNvPr>
          <p:cNvSpPr txBox="1"/>
          <p:nvPr/>
        </p:nvSpPr>
        <p:spPr>
          <a:xfrm>
            <a:off x="1181971" y="248312"/>
            <a:ext cx="9628596" cy="954107"/>
          </a:xfrm>
          <a:prstGeom prst="rect">
            <a:avLst/>
          </a:prstGeom>
          <a:noFill/>
        </p:spPr>
        <p:txBody>
          <a:bodyPr wrap="square" rtlCol="0">
            <a:spAutoFit/>
          </a:bodyPr>
          <a:lstStyle/>
          <a:p>
            <a:pPr algn="just"/>
            <a:r>
              <a:rPr lang="en-US" sz="2800">
                <a:solidFill>
                  <a:schemeClr val="tx1"/>
                </a:solidFill>
              </a:rPr>
              <a:t>Vẽ ngôi nhà em yêu thích. Viết 2 – 3 câu giới thiệu bức tranh của em.</a:t>
            </a:r>
          </a:p>
        </p:txBody>
      </p:sp>
      <p:pic>
        <p:nvPicPr>
          <p:cNvPr id="1026" name="Picture 2" descr="Easy How to Draw a House Tutorial and House Coloring Page">
            <a:extLst>
              <a:ext uri="{FF2B5EF4-FFF2-40B4-BE49-F238E27FC236}">
                <a16:creationId xmlns="" xmlns:a16="http://schemas.microsoft.com/office/drawing/2014/main" id="{BCC26F0C-FE47-780C-5487-C4F8BAE88C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458" y="1691621"/>
            <a:ext cx="5727065" cy="4419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asy How Draw a House with a Car Tutorial and Coloring Page">
            <a:extLst>
              <a:ext uri="{FF2B5EF4-FFF2-40B4-BE49-F238E27FC236}">
                <a16:creationId xmlns="" xmlns:a16="http://schemas.microsoft.com/office/drawing/2014/main" id="{6E921368-9F55-6419-8FE2-DC6E42AD9E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810" y="1691621"/>
            <a:ext cx="5727065"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070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3EECE757-BDA8-F2B9-F5FB-36630A77BFC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27223" t="18506" r="68388" b="72942"/>
          <a:stretch/>
        </p:blipFill>
        <p:spPr>
          <a:xfrm>
            <a:off x="211458" y="0"/>
            <a:ext cx="970513" cy="1063143"/>
          </a:xfrm>
          <a:prstGeom prst="rect">
            <a:avLst/>
          </a:prstGeom>
        </p:spPr>
      </p:pic>
      <p:sp>
        <p:nvSpPr>
          <p:cNvPr id="10" name="TextBox 9">
            <a:extLst>
              <a:ext uri="{FF2B5EF4-FFF2-40B4-BE49-F238E27FC236}">
                <a16:creationId xmlns="" xmlns:a16="http://schemas.microsoft.com/office/drawing/2014/main" id="{B320ECF1-64D9-C101-5EBB-51EEDE3183FD}"/>
              </a:ext>
            </a:extLst>
          </p:cNvPr>
          <p:cNvSpPr txBox="1"/>
          <p:nvPr/>
        </p:nvSpPr>
        <p:spPr>
          <a:xfrm>
            <a:off x="1181971" y="248312"/>
            <a:ext cx="9628596" cy="954107"/>
          </a:xfrm>
          <a:prstGeom prst="rect">
            <a:avLst/>
          </a:prstGeom>
          <a:noFill/>
        </p:spPr>
        <p:txBody>
          <a:bodyPr wrap="square" rtlCol="0">
            <a:spAutoFit/>
          </a:bodyPr>
          <a:lstStyle/>
          <a:p>
            <a:pPr algn="just"/>
            <a:r>
              <a:rPr lang="en-US" sz="2800">
                <a:solidFill>
                  <a:schemeClr val="tx1"/>
                </a:solidFill>
              </a:rPr>
              <a:t>Vẽ ngôi nhà em yêu thích. Viết 2 – 3 câu giới thiệu bức tranh của em.</a:t>
            </a:r>
          </a:p>
        </p:txBody>
      </p:sp>
      <p:pic>
        <p:nvPicPr>
          <p:cNvPr id="2050" name="Picture 2" descr="15 Cool &amp; Easy Drawing Ideas for Kids They Will Love | SplashLearn - Online  Library GoSpring">
            <a:extLst>
              <a:ext uri="{FF2B5EF4-FFF2-40B4-BE49-F238E27FC236}">
                <a16:creationId xmlns="" xmlns:a16="http://schemas.microsoft.com/office/drawing/2014/main" id="{A3884DF7-2C58-20BB-5BED-1AC3CA6089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452" y="1450731"/>
            <a:ext cx="4734232" cy="48517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24 House drawing for kids ideas | house drawing, house drawing for kids,  drawing for kids">
            <a:extLst>
              <a:ext uri="{FF2B5EF4-FFF2-40B4-BE49-F238E27FC236}">
                <a16:creationId xmlns="" xmlns:a16="http://schemas.microsoft.com/office/drawing/2014/main" id="{CDDB5C53-FF88-1FD1-220F-0D15CB1E068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1102"/>
          <a:stretch/>
        </p:blipFill>
        <p:spPr bwMode="auto">
          <a:xfrm>
            <a:off x="5498075" y="1450731"/>
            <a:ext cx="6211162" cy="48790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153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 xmlns:a16="http://schemas.microsoft.com/office/drawing/2014/main" id="{AB8F7CD2-65C0-238F-E9A1-CCAFD3B74732}"/>
              </a:ext>
            </a:extLst>
          </p:cNvPr>
          <p:cNvSpPr txBox="1">
            <a:spLocks/>
          </p:cNvSpPr>
          <p:nvPr/>
        </p:nvSpPr>
        <p:spPr>
          <a:xfrm>
            <a:off x="1247307" y="2041841"/>
            <a:ext cx="9667224" cy="2774319"/>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11500">
                <a:solidFill>
                  <a:srgbClr val="002060"/>
                </a:solidFill>
                <a:latin typeface="+mj-lt"/>
              </a:rPr>
              <a:t>DẶN DÒ</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KHỞI ĐỘNG</a:t>
            </a:r>
          </a:p>
        </p:txBody>
      </p:sp>
    </p:spTree>
    <p:extLst>
      <p:ext uri="{BB962C8B-B14F-4D97-AF65-F5344CB8AC3E}">
        <p14:creationId xmlns:p14="http://schemas.microsoft.com/office/powerpoint/2010/main" val="41779062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7D3BF6-4484-9C0B-31A3-C212AF78A26A}"/>
              </a:ext>
            </a:extLst>
          </p:cNvPr>
          <p:cNvSpPr>
            <a:spLocks noGrp="1"/>
          </p:cNvSpPr>
          <p:nvPr>
            <p:ph type="title"/>
          </p:nvPr>
        </p:nvSpPr>
        <p:spPr/>
        <p:txBody>
          <a:bodyPr/>
          <a:lstStyle/>
          <a:p>
            <a:endParaRPr lang="en-US"/>
          </a:p>
        </p:txBody>
      </p:sp>
      <p:sp>
        <p:nvSpPr>
          <p:cNvPr id="3" name="Subtitle 2">
            <a:extLst>
              <a:ext uri="{FF2B5EF4-FFF2-40B4-BE49-F238E27FC236}">
                <a16:creationId xmlns="" xmlns:a16="http://schemas.microsoft.com/office/drawing/2014/main" id="{4A40D780-5004-FE5B-51D0-036D793AE558}"/>
              </a:ext>
            </a:extLst>
          </p:cNvPr>
          <p:cNvSpPr>
            <a:spLocks noGrp="1"/>
          </p:cNvSpPr>
          <p:nvPr>
            <p:ph type="subTitle" idx="1"/>
          </p:nvPr>
        </p:nvSpPr>
        <p:spPr/>
        <p:txBody>
          <a:bodyPr/>
          <a:lstStyle/>
          <a:p>
            <a:endParaRPr lang="en-US"/>
          </a:p>
        </p:txBody>
      </p:sp>
      <p:pic>
        <p:nvPicPr>
          <p:cNvPr id="5" name="Bài hát Nhà Của Tôi">
            <a:hlinkClick r:id="" action="ppaction://media"/>
            <a:extLst>
              <a:ext uri="{FF2B5EF4-FFF2-40B4-BE49-F238E27FC236}">
                <a16:creationId xmlns="" xmlns:a16="http://schemas.microsoft.com/office/drawing/2014/main" id="{3E46B033-FCA7-2136-2E8E-5E797F3799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938"/>
            <a:ext cx="12161838" cy="6840537"/>
          </a:xfrm>
          <a:prstGeom prst="rect">
            <a:avLst/>
          </a:prstGeom>
        </p:spPr>
      </p:pic>
    </p:spTree>
    <p:extLst>
      <p:ext uri="{BB962C8B-B14F-4D97-AF65-F5344CB8AC3E}">
        <p14:creationId xmlns:p14="http://schemas.microsoft.com/office/powerpoint/2010/main" val="177525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909" name="Google Shape;909;p35"/>
          <p:cNvSpPr txBox="1">
            <a:spLocks noGrp="1"/>
          </p:cNvSpPr>
          <p:nvPr>
            <p:ph type="ctrTitle"/>
          </p:nvPr>
        </p:nvSpPr>
        <p:spPr>
          <a:xfrm>
            <a:off x="956847" y="2173513"/>
            <a:ext cx="10248143" cy="2510973"/>
          </a:xfrm>
          <a:prstGeom prst="rect">
            <a:avLst/>
          </a:prstGeom>
        </p:spPr>
        <p:txBody>
          <a:bodyPr spcFirstLastPara="1" wrap="square" lIns="121598" tIns="121598" rIns="121598" bIns="121598" anchor="b" anchorCtr="0">
            <a:noAutofit/>
          </a:bodyPr>
          <a:lstStyle/>
          <a:p>
            <a:pPr algn="ctr"/>
            <a:r>
              <a:rPr lang="en-US" sz="5400" b="1">
                <a:solidFill>
                  <a:schemeClr val="tx1"/>
                </a:solidFill>
                <a:latin typeface="+mn-lt"/>
              </a:rPr>
              <a:t>Luyện tập</a:t>
            </a:r>
            <a:r>
              <a:rPr lang="en-US" sz="5400" b="1">
                <a:solidFill>
                  <a:srgbClr val="FF0000"/>
                </a:solidFill>
                <a:latin typeface="+mn-lt"/>
              </a:rPr>
              <a:t/>
            </a:r>
            <a:br>
              <a:rPr lang="en-US" sz="5400" b="1">
                <a:solidFill>
                  <a:srgbClr val="FF0000"/>
                </a:solidFill>
                <a:latin typeface="+mn-lt"/>
              </a:rPr>
            </a:br>
            <a:r>
              <a:rPr lang="en-US" sz="7200" b="1">
                <a:solidFill>
                  <a:srgbClr val="FF0000"/>
                </a:solidFill>
                <a:latin typeface="+mn-lt"/>
              </a:rPr>
              <a:t>Viết đoạn văn </a:t>
            </a:r>
            <a:br>
              <a:rPr lang="en-US" sz="7200" b="1">
                <a:solidFill>
                  <a:srgbClr val="FF0000"/>
                </a:solidFill>
                <a:latin typeface="+mn-lt"/>
              </a:rPr>
            </a:br>
            <a:r>
              <a:rPr lang="en-US" sz="7200" b="1">
                <a:solidFill>
                  <a:srgbClr val="FF0000"/>
                </a:solidFill>
                <a:latin typeface="+mn-lt"/>
              </a:rPr>
              <a:t>tả ngôi nhà của mình</a:t>
            </a:r>
            <a:endParaRPr lang="en-US" sz="6600" b="1">
              <a:solidFill>
                <a:srgbClr val="FF0000"/>
              </a:solidFill>
              <a:latin typeface="+mn-lt"/>
            </a:endParaRPr>
          </a:p>
        </p:txBody>
      </p:sp>
      <p:sp>
        <p:nvSpPr>
          <p:cNvPr id="910" name="Google Shape;910;p35"/>
          <p:cNvSpPr txBox="1">
            <a:spLocks noGrp="1"/>
          </p:cNvSpPr>
          <p:nvPr>
            <p:ph type="subTitle" idx="1"/>
          </p:nvPr>
        </p:nvSpPr>
        <p:spPr>
          <a:xfrm>
            <a:off x="4425440" y="5012473"/>
            <a:ext cx="3310988" cy="891788"/>
          </a:xfrm>
          <a:prstGeom prst="rect">
            <a:avLst/>
          </a:prstGeom>
        </p:spPr>
        <p:txBody>
          <a:bodyPr spcFirstLastPara="1" wrap="square" lIns="121598" tIns="121598" rIns="121598" bIns="121598" anchor="ctr" anchorCtr="0">
            <a:noAutofit/>
          </a:bodyPr>
          <a:lstStyle/>
          <a:p>
            <a:pPr marL="0" indent="0"/>
            <a:r>
              <a:rPr lang="en" sz="4000"/>
              <a:t>Trang 96</a:t>
            </a:r>
            <a:endParaRPr sz="40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8547713D-7CAD-C805-5259-5761A34F4C7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t="5566"/>
          <a:stretch/>
        </p:blipFill>
        <p:spPr>
          <a:xfrm>
            <a:off x="179571" y="745684"/>
            <a:ext cx="11802695" cy="3363081"/>
          </a:xfrm>
          <a:prstGeom prst="rect">
            <a:avLst/>
          </a:prstGeom>
        </p:spPr>
      </p:pic>
      <p:sp>
        <p:nvSpPr>
          <p:cNvPr id="2" name="TextBox 1">
            <a:extLst>
              <a:ext uri="{FF2B5EF4-FFF2-40B4-BE49-F238E27FC236}">
                <a16:creationId xmlns="" xmlns:a16="http://schemas.microsoft.com/office/drawing/2014/main" id="{17848584-8435-B088-CABB-7D7444956D5E}"/>
              </a:ext>
            </a:extLst>
          </p:cNvPr>
          <p:cNvSpPr txBox="1"/>
          <p:nvPr/>
        </p:nvSpPr>
        <p:spPr>
          <a:xfrm>
            <a:off x="523572" y="160909"/>
            <a:ext cx="11114690" cy="584775"/>
          </a:xfrm>
          <a:prstGeom prst="rect">
            <a:avLst/>
          </a:prstGeom>
          <a:noFill/>
        </p:spPr>
        <p:txBody>
          <a:bodyPr wrap="square" rtlCol="0">
            <a:spAutoFit/>
          </a:bodyPr>
          <a:lstStyle/>
          <a:p>
            <a:pPr algn="just"/>
            <a:r>
              <a:rPr lang="en-US" sz="3200">
                <a:solidFill>
                  <a:srgbClr val="FF0000"/>
                </a:solidFill>
              </a:rPr>
              <a:t>1</a:t>
            </a:r>
            <a:r>
              <a:rPr lang="en-US" sz="3200"/>
              <a:t>. Quan sát tranh, nêu đặc điểm của sự vật trong mỗi tranh.</a:t>
            </a:r>
          </a:p>
        </p:txBody>
      </p:sp>
      <p:sp>
        <p:nvSpPr>
          <p:cNvPr id="8" name="TextBox 7">
            <a:extLst>
              <a:ext uri="{FF2B5EF4-FFF2-40B4-BE49-F238E27FC236}">
                <a16:creationId xmlns="" xmlns:a16="http://schemas.microsoft.com/office/drawing/2014/main" id="{136E2E05-1A78-7157-ADC4-B27EB40866FE}"/>
              </a:ext>
            </a:extLst>
          </p:cNvPr>
          <p:cNvSpPr txBox="1"/>
          <p:nvPr/>
        </p:nvSpPr>
        <p:spPr>
          <a:xfrm>
            <a:off x="523572" y="3650103"/>
            <a:ext cx="11114690" cy="3046988"/>
          </a:xfrm>
          <a:prstGeom prst="rect">
            <a:avLst/>
          </a:prstGeom>
          <a:solidFill>
            <a:schemeClr val="bg1"/>
          </a:solidFill>
        </p:spPr>
        <p:txBody>
          <a:bodyPr wrap="square" rtlCol="0">
            <a:spAutoFit/>
          </a:bodyPr>
          <a:lstStyle/>
          <a:p>
            <a:pPr algn="just"/>
            <a:r>
              <a:rPr lang="en-US" sz="3200">
                <a:solidFill>
                  <a:srgbClr val="FF0000"/>
                </a:solidFill>
              </a:rPr>
              <a:t>G</a:t>
            </a:r>
            <a:r>
              <a:rPr lang="en-US" sz="3200"/>
              <a:t>:</a:t>
            </a:r>
          </a:p>
          <a:p>
            <a:pPr marL="457200" indent="-457200" algn="just">
              <a:buFontTx/>
              <a:buChar char="-"/>
            </a:pPr>
            <a:r>
              <a:rPr lang="en-US" sz="3200"/>
              <a:t>Ngôi nhà trong tranh thuộc loại nhà gì?</a:t>
            </a:r>
          </a:p>
          <a:p>
            <a:pPr marL="457200" indent="-457200" algn="just">
              <a:buFontTx/>
              <a:buChar char="-"/>
            </a:pPr>
            <a:r>
              <a:rPr lang="en-US" sz="3200"/>
              <a:t>Ngôi nhà đó có những đặc điểm gì nổi bật (hình dáng, màu sắc,…)</a:t>
            </a:r>
          </a:p>
          <a:p>
            <a:pPr marL="457200" indent="-457200" algn="just">
              <a:buFontTx/>
              <a:buChar char="-"/>
            </a:pPr>
            <a:r>
              <a:rPr lang="en-US" sz="3200"/>
              <a:t>Cảnh vật xung quanh như thế nào?</a:t>
            </a:r>
          </a:p>
          <a:p>
            <a:pPr marL="457200" indent="-457200" algn="just">
              <a:buFontTx/>
              <a:buChar char="-"/>
            </a:pPr>
            <a:r>
              <a:rPr lang="en-US" sz="3200"/>
              <a:t>Em có cảm nghĩ gì khi quan sát ngôi nhà?</a:t>
            </a:r>
          </a:p>
        </p:txBody>
      </p:sp>
    </p:spTree>
    <p:extLst>
      <p:ext uri="{BB962C8B-B14F-4D97-AF65-F5344CB8AC3E}">
        <p14:creationId xmlns:p14="http://schemas.microsoft.com/office/powerpoint/2010/main" val="27363335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7848584-8435-B088-CABB-7D7444956D5E}"/>
              </a:ext>
            </a:extLst>
          </p:cNvPr>
          <p:cNvSpPr txBox="1"/>
          <p:nvPr/>
        </p:nvSpPr>
        <p:spPr>
          <a:xfrm>
            <a:off x="523574" y="453298"/>
            <a:ext cx="11114690" cy="584775"/>
          </a:xfrm>
          <a:prstGeom prst="rect">
            <a:avLst/>
          </a:prstGeom>
          <a:noFill/>
        </p:spPr>
        <p:txBody>
          <a:bodyPr wrap="square" rtlCol="0">
            <a:spAutoFit/>
          </a:bodyPr>
          <a:lstStyle/>
          <a:p>
            <a:pPr algn="just"/>
            <a:r>
              <a:rPr lang="en-US" sz="3200">
                <a:solidFill>
                  <a:srgbClr val="FF0000"/>
                </a:solidFill>
              </a:rPr>
              <a:t>1</a:t>
            </a:r>
            <a:r>
              <a:rPr lang="en-US" sz="3200"/>
              <a:t>. Quan sát tranh, nêu đặc điểm của sự vật trong mỗi tranh.</a:t>
            </a:r>
          </a:p>
        </p:txBody>
      </p:sp>
      <p:pic>
        <p:nvPicPr>
          <p:cNvPr id="7" name="Picture 6">
            <a:extLst>
              <a:ext uri="{FF2B5EF4-FFF2-40B4-BE49-F238E27FC236}">
                <a16:creationId xmlns="" xmlns:a16="http://schemas.microsoft.com/office/drawing/2014/main" id="{8547713D-7CAD-C805-5259-5761A34F4C7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r="65071"/>
          <a:stretch/>
        </p:blipFill>
        <p:spPr>
          <a:xfrm>
            <a:off x="0" y="1038073"/>
            <a:ext cx="6030644" cy="5209647"/>
          </a:xfrm>
          <a:prstGeom prst="rect">
            <a:avLst/>
          </a:prstGeom>
          <a:ln>
            <a:noFill/>
          </a:ln>
          <a:effectLst>
            <a:softEdge rad="112500"/>
          </a:effectLst>
        </p:spPr>
      </p:pic>
      <p:sp>
        <p:nvSpPr>
          <p:cNvPr id="3" name="Freeform: Shape 2">
            <a:extLst>
              <a:ext uri="{FF2B5EF4-FFF2-40B4-BE49-F238E27FC236}">
                <a16:creationId xmlns="" xmlns:a16="http://schemas.microsoft.com/office/drawing/2014/main" id="{01A14BCA-4ECB-CB83-466B-CC9114454CFC}"/>
              </a:ext>
            </a:extLst>
          </p:cNvPr>
          <p:cNvSpPr/>
          <p:nvPr/>
        </p:nvSpPr>
        <p:spPr>
          <a:xfrm>
            <a:off x="6131196" y="3111647"/>
            <a:ext cx="6030644" cy="1962059"/>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just" defTabSz="2755900">
              <a:lnSpc>
                <a:spcPct val="90000"/>
              </a:lnSpc>
              <a:spcBef>
                <a:spcPct val="0"/>
              </a:spcBef>
              <a:spcAft>
                <a:spcPct val="35000"/>
              </a:spcAft>
              <a:buNone/>
            </a:pPr>
            <a:r>
              <a:rPr lang="en-US" sz="3600" kern="1200">
                <a:solidFill>
                  <a:schemeClr val="tx1"/>
                </a:solidFill>
              </a:rPr>
              <a:t>Nhà sàn: </a:t>
            </a:r>
          </a:p>
          <a:p>
            <a:pPr marL="0" lvl="0" indent="0" algn="just" defTabSz="2755900">
              <a:lnSpc>
                <a:spcPct val="90000"/>
              </a:lnSpc>
              <a:spcBef>
                <a:spcPct val="0"/>
              </a:spcBef>
              <a:spcAft>
                <a:spcPct val="35000"/>
              </a:spcAft>
              <a:buNone/>
            </a:pPr>
            <a:r>
              <a:rPr lang="en-US" sz="3600" kern="1200">
                <a:solidFill>
                  <a:schemeClr val="tx1"/>
                </a:solidFill>
              </a:rPr>
              <a:t>+ Màu vàng, chân nhà cao</a:t>
            </a:r>
          </a:p>
          <a:p>
            <a:pPr marL="0" lvl="0" indent="0" algn="just" defTabSz="2755900">
              <a:lnSpc>
                <a:spcPct val="90000"/>
              </a:lnSpc>
              <a:spcBef>
                <a:spcPct val="0"/>
              </a:spcBef>
              <a:spcAft>
                <a:spcPct val="35000"/>
              </a:spcAft>
              <a:buNone/>
            </a:pPr>
            <a:r>
              <a:rPr lang="en-US" sz="3600" kern="1200">
                <a:solidFill>
                  <a:schemeClr val="tx1"/>
                </a:solidFill>
              </a:rPr>
              <a:t>+ Vật liệu làm nhà dễ tìm: làm từ thân cây, lá cây,…</a:t>
            </a:r>
          </a:p>
          <a:p>
            <a:pPr marL="0" lvl="0" indent="0" algn="just" defTabSz="2755900">
              <a:lnSpc>
                <a:spcPct val="90000"/>
              </a:lnSpc>
              <a:spcBef>
                <a:spcPct val="0"/>
              </a:spcBef>
              <a:spcAft>
                <a:spcPct val="35000"/>
              </a:spcAft>
              <a:buNone/>
            </a:pPr>
            <a:r>
              <a:rPr lang="en-US" sz="3600" kern="1200">
                <a:solidFill>
                  <a:schemeClr val="tx1"/>
                </a:solidFill>
              </a:rPr>
              <a:t>+ Xung quanh nhà màu xanh bao phủ, cảnh vật yên bình, giản dị</a:t>
            </a:r>
          </a:p>
          <a:p>
            <a:pPr marL="0" lvl="0" indent="0" algn="just" defTabSz="2755900">
              <a:lnSpc>
                <a:spcPct val="90000"/>
              </a:lnSpc>
              <a:spcBef>
                <a:spcPct val="0"/>
              </a:spcBef>
              <a:spcAft>
                <a:spcPct val="35000"/>
              </a:spcAft>
              <a:buNone/>
            </a:pPr>
            <a:r>
              <a:rPr lang="en-US" sz="3600" kern="1200">
                <a:solidFill>
                  <a:schemeClr val="tx1"/>
                </a:solidFill>
              </a:rPr>
              <a:t>+ …</a:t>
            </a:r>
          </a:p>
          <a:p>
            <a:pPr marL="0" lvl="0" indent="0" algn="just" defTabSz="2755900">
              <a:lnSpc>
                <a:spcPct val="90000"/>
              </a:lnSpc>
              <a:spcBef>
                <a:spcPct val="0"/>
              </a:spcBef>
              <a:spcAft>
                <a:spcPct val="35000"/>
              </a:spcAft>
              <a:buNone/>
            </a:pPr>
            <a:endParaRPr lang="en-US" sz="3600" kern="1200">
              <a:solidFill>
                <a:schemeClr val="tx1"/>
              </a:solidFill>
            </a:endParaRPr>
          </a:p>
        </p:txBody>
      </p:sp>
    </p:spTree>
    <p:extLst>
      <p:ext uri="{BB962C8B-B14F-4D97-AF65-F5344CB8AC3E}">
        <p14:creationId xmlns:p14="http://schemas.microsoft.com/office/powerpoint/2010/main" val="111040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7848584-8435-B088-CABB-7D7444956D5E}"/>
              </a:ext>
            </a:extLst>
          </p:cNvPr>
          <p:cNvSpPr txBox="1"/>
          <p:nvPr/>
        </p:nvSpPr>
        <p:spPr>
          <a:xfrm>
            <a:off x="523574" y="453298"/>
            <a:ext cx="11114690" cy="584775"/>
          </a:xfrm>
          <a:prstGeom prst="rect">
            <a:avLst/>
          </a:prstGeom>
          <a:noFill/>
        </p:spPr>
        <p:txBody>
          <a:bodyPr wrap="square" rtlCol="0">
            <a:spAutoFit/>
          </a:bodyPr>
          <a:lstStyle/>
          <a:p>
            <a:pPr algn="just"/>
            <a:r>
              <a:rPr lang="en-US" sz="3200">
                <a:solidFill>
                  <a:srgbClr val="FF0000"/>
                </a:solidFill>
              </a:rPr>
              <a:t>1</a:t>
            </a:r>
            <a:r>
              <a:rPr lang="en-US" sz="3200"/>
              <a:t>. Quan sát tranh, nêu đặc điểm của sự vật trong mỗi tranh.</a:t>
            </a:r>
          </a:p>
        </p:txBody>
      </p:sp>
      <p:pic>
        <p:nvPicPr>
          <p:cNvPr id="7" name="Picture 6">
            <a:extLst>
              <a:ext uri="{FF2B5EF4-FFF2-40B4-BE49-F238E27FC236}">
                <a16:creationId xmlns="" xmlns:a16="http://schemas.microsoft.com/office/drawing/2014/main" id="{8547713D-7CAD-C805-5259-5761A34F4C7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34043" t="11498" r="35547" b="9235"/>
          <a:stretch/>
        </p:blipFill>
        <p:spPr>
          <a:xfrm>
            <a:off x="280219" y="1578079"/>
            <a:ext cx="5250426" cy="4129548"/>
          </a:xfrm>
          <a:prstGeom prst="rect">
            <a:avLst/>
          </a:prstGeom>
          <a:ln>
            <a:noFill/>
          </a:ln>
          <a:effectLst>
            <a:softEdge rad="112500"/>
          </a:effectLst>
        </p:spPr>
      </p:pic>
      <p:sp>
        <p:nvSpPr>
          <p:cNvPr id="3" name="Freeform: Shape 2">
            <a:extLst>
              <a:ext uri="{FF2B5EF4-FFF2-40B4-BE49-F238E27FC236}">
                <a16:creationId xmlns="" xmlns:a16="http://schemas.microsoft.com/office/drawing/2014/main" id="{01A14BCA-4ECB-CB83-466B-CC9114454CFC}"/>
              </a:ext>
            </a:extLst>
          </p:cNvPr>
          <p:cNvSpPr/>
          <p:nvPr/>
        </p:nvSpPr>
        <p:spPr>
          <a:xfrm>
            <a:off x="5968964" y="3155892"/>
            <a:ext cx="6030644" cy="1962059"/>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just" defTabSz="2755900">
              <a:lnSpc>
                <a:spcPct val="90000"/>
              </a:lnSpc>
              <a:spcBef>
                <a:spcPct val="0"/>
              </a:spcBef>
              <a:spcAft>
                <a:spcPct val="35000"/>
              </a:spcAft>
              <a:buNone/>
            </a:pPr>
            <a:r>
              <a:rPr lang="en-US" sz="3600" kern="1200">
                <a:solidFill>
                  <a:schemeClr val="tx1"/>
                </a:solidFill>
              </a:rPr>
              <a:t>Nhà ngói (nhà cấp bốn): </a:t>
            </a:r>
          </a:p>
          <a:p>
            <a:pPr marL="0" lvl="0" indent="0" algn="just" defTabSz="2755900">
              <a:lnSpc>
                <a:spcPct val="90000"/>
              </a:lnSpc>
              <a:spcBef>
                <a:spcPct val="0"/>
              </a:spcBef>
              <a:spcAft>
                <a:spcPct val="35000"/>
              </a:spcAft>
              <a:buNone/>
            </a:pPr>
            <a:r>
              <a:rPr lang="en-US" sz="3600" kern="1200">
                <a:solidFill>
                  <a:schemeClr val="tx1"/>
                </a:solidFill>
              </a:rPr>
              <a:t>+ Ngôi nhà nhỏ, dễ thương, giản dị </a:t>
            </a:r>
          </a:p>
          <a:p>
            <a:pPr marL="0" lvl="0" indent="0" algn="just" defTabSz="2755900">
              <a:lnSpc>
                <a:spcPct val="90000"/>
              </a:lnSpc>
              <a:spcBef>
                <a:spcPct val="0"/>
              </a:spcBef>
              <a:spcAft>
                <a:spcPct val="35000"/>
              </a:spcAft>
              <a:buNone/>
            </a:pPr>
            <a:r>
              <a:rPr lang="en-US" sz="3600" kern="1200">
                <a:solidFill>
                  <a:schemeClr val="tx1"/>
                </a:solidFill>
              </a:rPr>
              <a:t>+ Mái ngói đỏ chót</a:t>
            </a:r>
          </a:p>
          <a:p>
            <a:pPr marL="0" lvl="0" indent="0" algn="just" defTabSz="2755900">
              <a:lnSpc>
                <a:spcPct val="90000"/>
              </a:lnSpc>
              <a:spcBef>
                <a:spcPct val="0"/>
              </a:spcBef>
              <a:spcAft>
                <a:spcPct val="35000"/>
              </a:spcAft>
              <a:buNone/>
            </a:pPr>
            <a:r>
              <a:rPr lang="en-US" sz="3600" kern="1200">
                <a:solidFill>
                  <a:schemeClr val="tx1"/>
                </a:solidFill>
              </a:rPr>
              <a:t>+ Xung quanh nhà màu xanh bao phủ, cảnh vật yên bình</a:t>
            </a:r>
          </a:p>
          <a:p>
            <a:pPr marL="0" lvl="0" indent="0" algn="just" defTabSz="2755900">
              <a:lnSpc>
                <a:spcPct val="90000"/>
              </a:lnSpc>
              <a:spcBef>
                <a:spcPct val="0"/>
              </a:spcBef>
              <a:spcAft>
                <a:spcPct val="35000"/>
              </a:spcAft>
              <a:buNone/>
            </a:pPr>
            <a:r>
              <a:rPr lang="en-US" sz="3600" kern="1200">
                <a:solidFill>
                  <a:schemeClr val="tx1"/>
                </a:solidFill>
              </a:rPr>
              <a:t>+ …</a:t>
            </a:r>
          </a:p>
          <a:p>
            <a:pPr marL="0" lvl="0" indent="0" algn="just" defTabSz="2755900">
              <a:lnSpc>
                <a:spcPct val="90000"/>
              </a:lnSpc>
              <a:spcBef>
                <a:spcPct val="0"/>
              </a:spcBef>
              <a:spcAft>
                <a:spcPct val="35000"/>
              </a:spcAft>
              <a:buNone/>
            </a:pPr>
            <a:endParaRPr lang="en-US" sz="3600" kern="1200">
              <a:solidFill>
                <a:schemeClr val="tx1"/>
              </a:solidFill>
            </a:endParaRPr>
          </a:p>
        </p:txBody>
      </p:sp>
    </p:spTree>
    <p:extLst>
      <p:ext uri="{BB962C8B-B14F-4D97-AF65-F5344CB8AC3E}">
        <p14:creationId xmlns:p14="http://schemas.microsoft.com/office/powerpoint/2010/main" val="32286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7848584-8435-B088-CABB-7D7444956D5E}"/>
              </a:ext>
            </a:extLst>
          </p:cNvPr>
          <p:cNvSpPr txBox="1"/>
          <p:nvPr/>
        </p:nvSpPr>
        <p:spPr>
          <a:xfrm>
            <a:off x="523574" y="453298"/>
            <a:ext cx="11114690" cy="584775"/>
          </a:xfrm>
          <a:prstGeom prst="rect">
            <a:avLst/>
          </a:prstGeom>
          <a:noFill/>
        </p:spPr>
        <p:txBody>
          <a:bodyPr wrap="square" rtlCol="0">
            <a:spAutoFit/>
          </a:bodyPr>
          <a:lstStyle/>
          <a:p>
            <a:pPr algn="just"/>
            <a:r>
              <a:rPr lang="en-US" sz="3200">
                <a:solidFill>
                  <a:srgbClr val="FF0000"/>
                </a:solidFill>
              </a:rPr>
              <a:t>1</a:t>
            </a:r>
            <a:r>
              <a:rPr lang="en-US" sz="3200"/>
              <a:t>. Quan sát tranh, nêu đặc điểm của sự vật trong mỗi tranh.</a:t>
            </a:r>
          </a:p>
        </p:txBody>
      </p:sp>
      <p:pic>
        <p:nvPicPr>
          <p:cNvPr id="7" name="Picture 6">
            <a:extLst>
              <a:ext uri="{FF2B5EF4-FFF2-40B4-BE49-F238E27FC236}">
                <a16:creationId xmlns="" xmlns:a16="http://schemas.microsoft.com/office/drawing/2014/main" id="{8547713D-7CAD-C805-5259-5761A34F4C7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64780" t="8485" r="4810" b="12248"/>
          <a:stretch/>
        </p:blipFill>
        <p:spPr>
          <a:xfrm>
            <a:off x="294968" y="1637072"/>
            <a:ext cx="5250426" cy="4129548"/>
          </a:xfrm>
          <a:prstGeom prst="rect">
            <a:avLst/>
          </a:prstGeom>
          <a:ln>
            <a:noFill/>
          </a:ln>
          <a:effectLst>
            <a:softEdge rad="112500"/>
          </a:effectLst>
        </p:spPr>
      </p:pic>
      <p:sp>
        <p:nvSpPr>
          <p:cNvPr id="3" name="Freeform: Shape 2">
            <a:extLst>
              <a:ext uri="{FF2B5EF4-FFF2-40B4-BE49-F238E27FC236}">
                <a16:creationId xmlns="" xmlns:a16="http://schemas.microsoft.com/office/drawing/2014/main" id="{01A14BCA-4ECB-CB83-466B-CC9114454CFC}"/>
              </a:ext>
            </a:extLst>
          </p:cNvPr>
          <p:cNvSpPr/>
          <p:nvPr/>
        </p:nvSpPr>
        <p:spPr>
          <a:xfrm>
            <a:off x="5836226" y="1776163"/>
            <a:ext cx="6030644" cy="4205849"/>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just" defTabSz="2755900">
              <a:lnSpc>
                <a:spcPct val="90000"/>
              </a:lnSpc>
              <a:spcBef>
                <a:spcPct val="0"/>
              </a:spcBef>
              <a:spcAft>
                <a:spcPct val="35000"/>
              </a:spcAft>
              <a:buNone/>
            </a:pPr>
            <a:r>
              <a:rPr lang="en-US" sz="3600" kern="1200">
                <a:solidFill>
                  <a:schemeClr val="tx1"/>
                </a:solidFill>
              </a:rPr>
              <a:t>Nhà xây: </a:t>
            </a:r>
          </a:p>
          <a:p>
            <a:pPr marL="0" lvl="0" indent="0" algn="just" defTabSz="2755900">
              <a:lnSpc>
                <a:spcPct val="90000"/>
              </a:lnSpc>
              <a:spcBef>
                <a:spcPct val="0"/>
              </a:spcBef>
              <a:spcAft>
                <a:spcPct val="35000"/>
              </a:spcAft>
              <a:buNone/>
            </a:pPr>
            <a:r>
              <a:rPr lang="en-US" sz="3600" kern="1200">
                <a:solidFill>
                  <a:schemeClr val="tx1"/>
                </a:solidFill>
              </a:rPr>
              <a:t>+ Ngôi nhà sang trọng, tường có màu hồng</a:t>
            </a:r>
          </a:p>
          <a:p>
            <a:pPr marL="0" lvl="0" indent="0" algn="just" defTabSz="2755900">
              <a:lnSpc>
                <a:spcPct val="90000"/>
              </a:lnSpc>
              <a:spcBef>
                <a:spcPct val="0"/>
              </a:spcBef>
              <a:spcAft>
                <a:spcPct val="35000"/>
              </a:spcAft>
              <a:buNone/>
            </a:pPr>
            <a:r>
              <a:rPr lang="en-US" sz="3600" kern="1200">
                <a:solidFill>
                  <a:schemeClr val="tx1"/>
                </a:solidFill>
              </a:rPr>
              <a:t>+ Nội thất bên trong hiện đại, đẹp mắt, bày biện gọn gàng,…</a:t>
            </a:r>
          </a:p>
          <a:p>
            <a:pPr marL="0" lvl="0" indent="0" algn="just" defTabSz="2755900">
              <a:lnSpc>
                <a:spcPct val="90000"/>
              </a:lnSpc>
              <a:spcBef>
                <a:spcPct val="0"/>
              </a:spcBef>
              <a:spcAft>
                <a:spcPct val="35000"/>
              </a:spcAft>
              <a:buNone/>
            </a:pPr>
            <a:r>
              <a:rPr lang="en-US" sz="3600" kern="1200">
                <a:solidFill>
                  <a:schemeClr val="tx1"/>
                </a:solidFill>
              </a:rPr>
              <a:t>+ …</a:t>
            </a:r>
          </a:p>
        </p:txBody>
      </p:sp>
    </p:spTree>
    <p:extLst>
      <p:ext uri="{BB962C8B-B14F-4D97-AF65-F5344CB8AC3E}">
        <p14:creationId xmlns:p14="http://schemas.microsoft.com/office/powerpoint/2010/main" val="360421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7848584-8435-B088-CABB-7D7444956D5E}"/>
              </a:ext>
            </a:extLst>
          </p:cNvPr>
          <p:cNvSpPr txBox="1"/>
          <p:nvPr/>
        </p:nvSpPr>
        <p:spPr>
          <a:xfrm>
            <a:off x="831503" y="261568"/>
            <a:ext cx="11114690" cy="584775"/>
          </a:xfrm>
          <a:prstGeom prst="rect">
            <a:avLst/>
          </a:prstGeom>
          <a:noFill/>
        </p:spPr>
        <p:txBody>
          <a:bodyPr wrap="square" rtlCol="0">
            <a:spAutoFit/>
          </a:bodyPr>
          <a:lstStyle/>
          <a:p>
            <a:pPr algn="just"/>
            <a:r>
              <a:rPr lang="en-US" sz="3200">
                <a:solidFill>
                  <a:srgbClr val="FF0000"/>
                </a:solidFill>
              </a:rPr>
              <a:t>2</a:t>
            </a:r>
            <a:r>
              <a:rPr lang="en-US" sz="3200"/>
              <a:t>. Viết đoạn văn tả ngôi nhà của em.</a:t>
            </a:r>
          </a:p>
        </p:txBody>
      </p:sp>
      <p:sp>
        <p:nvSpPr>
          <p:cNvPr id="3" name="TextBox 2">
            <a:extLst>
              <a:ext uri="{FF2B5EF4-FFF2-40B4-BE49-F238E27FC236}">
                <a16:creationId xmlns="" xmlns:a16="http://schemas.microsoft.com/office/drawing/2014/main" id="{646EFDE5-D32C-225F-5B71-62A5F3A8E832}"/>
              </a:ext>
            </a:extLst>
          </p:cNvPr>
          <p:cNvSpPr txBox="1"/>
          <p:nvPr/>
        </p:nvSpPr>
        <p:spPr>
          <a:xfrm>
            <a:off x="1349481" y="1028240"/>
            <a:ext cx="10390234" cy="5509200"/>
          </a:xfrm>
          <a:prstGeom prst="rect">
            <a:avLst/>
          </a:prstGeom>
          <a:solidFill>
            <a:schemeClr val="bg1"/>
          </a:solidFill>
        </p:spPr>
        <p:txBody>
          <a:bodyPr wrap="square" rtlCol="0">
            <a:spAutoFit/>
          </a:bodyPr>
          <a:lstStyle/>
          <a:p>
            <a:pPr algn="just"/>
            <a:r>
              <a:rPr lang="en-US" sz="3200">
                <a:solidFill>
                  <a:srgbClr val="FF0000"/>
                </a:solidFill>
              </a:rPr>
              <a:t>G</a:t>
            </a:r>
            <a:r>
              <a:rPr lang="en-US" sz="3200"/>
              <a:t>:</a:t>
            </a:r>
          </a:p>
          <a:p>
            <a:pPr algn="just"/>
            <a:r>
              <a:rPr lang="en-US" sz="3200"/>
              <a:t>a. Giới thiệu về ngôi nhà</a:t>
            </a:r>
          </a:p>
          <a:p>
            <a:pPr marL="457200" indent="-457200" algn="just">
              <a:buFontTx/>
              <a:buChar char="-"/>
            </a:pPr>
            <a:r>
              <a:rPr lang="en-US" sz="3200"/>
              <a:t>Nhà em ở đâu?</a:t>
            </a:r>
          </a:p>
          <a:p>
            <a:pPr marL="457200" indent="-457200" algn="just">
              <a:buFontTx/>
              <a:buChar char="-"/>
            </a:pPr>
            <a:r>
              <a:rPr lang="en-US" sz="3200"/>
              <a:t>Gia đình em ở đó từ khi nào?</a:t>
            </a:r>
          </a:p>
          <a:p>
            <a:pPr algn="just"/>
            <a:r>
              <a:rPr lang="en-US" sz="3200"/>
              <a:t>b. </a:t>
            </a:r>
            <a:r>
              <a:rPr lang="en-US" sz="3200" smtClean="0"/>
              <a:t>Tả </a:t>
            </a:r>
            <a:r>
              <a:rPr lang="en-US" sz="3200"/>
              <a:t>bao quát về ngôi nhà </a:t>
            </a:r>
          </a:p>
          <a:p>
            <a:pPr marL="457200" indent="-457200" algn="just">
              <a:buFontTx/>
              <a:buChar char="-"/>
            </a:pPr>
            <a:r>
              <a:rPr lang="en-US" sz="3200"/>
              <a:t>Hình dáng</a:t>
            </a:r>
          </a:p>
          <a:p>
            <a:pPr marL="457200" indent="-457200" algn="just">
              <a:buFontTx/>
              <a:buChar char="-"/>
            </a:pPr>
            <a:r>
              <a:rPr lang="en-US" sz="3200"/>
              <a:t>Cảnh vật xung quanh</a:t>
            </a:r>
          </a:p>
          <a:p>
            <a:pPr algn="just"/>
            <a:r>
              <a:rPr lang="en-US" sz="3200"/>
              <a:t>c. Đặc điểm nổi bật của ngôi nhà</a:t>
            </a:r>
          </a:p>
          <a:p>
            <a:pPr marL="457200" indent="-457200" algn="just">
              <a:buFontTx/>
              <a:buChar char="-"/>
            </a:pPr>
            <a:r>
              <a:rPr lang="en-US" sz="3200"/>
              <a:t>Bên ngoài (mái, tường, vách, cửa sổ, cửa ra vào,…)</a:t>
            </a:r>
          </a:p>
          <a:p>
            <a:pPr marL="457200" indent="-457200" algn="just">
              <a:buFontTx/>
              <a:buChar char="-"/>
            </a:pPr>
            <a:r>
              <a:rPr lang="en-US" sz="3200"/>
              <a:t>Bên trong (phòng bếp, phòng khách, đồ đạc,…)</a:t>
            </a:r>
          </a:p>
          <a:p>
            <a:pPr algn="just"/>
            <a:r>
              <a:rPr lang="en-US" sz="3200"/>
              <a:t>d) Tình cảm của em với ngôi nhà.</a:t>
            </a:r>
          </a:p>
        </p:txBody>
      </p:sp>
    </p:spTree>
    <p:extLst>
      <p:ext uri="{BB962C8B-B14F-4D97-AF65-F5344CB8AC3E}">
        <p14:creationId xmlns:p14="http://schemas.microsoft.com/office/powerpoint/2010/main" val="285073202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1022</TotalTime>
  <Words>1143</Words>
  <Application>Microsoft Office PowerPoint</Application>
  <PresentationFormat>Custom</PresentationFormat>
  <Paragraphs>159</Paragraphs>
  <Slides>16</Slides>
  <Notes>15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HP001 5 hàng</vt:lpstr>
      <vt:lpstr>Fira Sans Extra Condensed</vt:lpstr>
      <vt:lpstr>Raleway SemiBold</vt:lpstr>
      <vt:lpstr>Gloria Hallelujah</vt:lpstr>
      <vt:lpstr>HP001 4 hàng</vt:lpstr>
      <vt:lpstr>Nunito</vt:lpstr>
      <vt:lpstr>HP001 5H Normal</vt:lpstr>
      <vt:lpstr>Maven Pro</vt:lpstr>
      <vt:lpstr>Team Building Class for Elementary by Slidesgo</vt:lpstr>
      <vt:lpstr>TIẾNG VIỆT 3</vt:lpstr>
      <vt:lpstr>PowerPoint Presentation</vt:lpstr>
      <vt:lpstr>PowerPoint Presentation</vt:lpstr>
      <vt:lpstr>Luyện tập Viết đoạn văn  tả ngôi nhà của mình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Building Class</dc:title>
  <dc:creator>PC</dc:creator>
  <cp:lastModifiedBy>Admin</cp:lastModifiedBy>
  <cp:revision>122</cp:revision>
  <dcterms:modified xsi:type="dcterms:W3CDTF">2024-06-09T14:56:29Z</dcterms:modified>
</cp:coreProperties>
</file>