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0"/>
  </p:notesMasterIdLst>
  <p:sldIdLst>
    <p:sldId id="630" r:id="rId2"/>
    <p:sldId id="256" r:id="rId3"/>
    <p:sldId id="338" r:id="rId4"/>
    <p:sldId id="639" r:id="rId5"/>
    <p:sldId id="319" r:id="rId6"/>
    <p:sldId id="320" r:id="rId7"/>
    <p:sldId id="313" r:id="rId8"/>
    <p:sldId id="640" r:id="rId9"/>
    <p:sldId id="352" r:id="rId10"/>
    <p:sldId id="353" r:id="rId11"/>
    <p:sldId id="641" r:id="rId12"/>
    <p:sldId id="642" r:id="rId13"/>
    <p:sldId id="624" r:id="rId14"/>
    <p:sldId id="330" r:id="rId15"/>
    <p:sldId id="372" r:id="rId16"/>
    <p:sldId id="373" r:id="rId17"/>
    <p:sldId id="374" r:id="rId18"/>
    <p:sldId id="644" r:id="rId19"/>
  </p:sldIdLst>
  <p:sldSz cx="12161838" cy="6858000"/>
  <p:notesSz cx="6858000" cy="9144000"/>
  <p:embeddedFontLst>
    <p:embeddedFont>
      <p:font typeface="Chau Philomene One" charset="0"/>
      <p:regular r:id="rId21"/>
      <p:italic r:id="rId22"/>
    </p:embeddedFont>
    <p:embeddedFont>
      <p:font typeface="Hind" charset="0"/>
      <p:regular r:id="rId23"/>
      <p:bold r:id="rId24"/>
    </p:embeddedFont>
    <p:embeddedFont>
      <p:font typeface="HP001 4 hàng" charset="0"/>
      <p:regular r:id="rId25"/>
      <p:bold r:id="rId26"/>
    </p:embeddedFont>
    <p:embeddedFont>
      <p:font typeface="Laila" charset="0"/>
      <p:regular r:id="rId27"/>
      <p:bold r:id="rId28"/>
    </p:embeddedFont>
    <p:embeddedFont>
      <p:font typeface="Varela Round" charset="-79"/>
      <p:regular r:id="rId29"/>
    </p:embeddedFont>
    <p:embeddedFont>
      <p:font typeface="Karla" charset="0"/>
      <p:regular r:id="rId30"/>
      <p:bold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999"/>
    <a:srgbClr val="BDF082"/>
    <a:srgbClr val="90D6EC"/>
    <a:srgbClr val="F7B25F"/>
    <a:srgbClr val="3BABFF"/>
    <a:srgbClr val="CCE7AF"/>
    <a:srgbClr val="DCEEC8"/>
    <a:srgbClr val="84C440"/>
    <a:srgbClr val="B4E3F2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C0EC94-272A-422F-9613-FF4686595C71}">
  <a:tblStyle styleId="{49C0EC94-272A-422F-9613-FF4686595C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199" autoAdjust="0"/>
  </p:normalViewPr>
  <p:slideViewPr>
    <p:cSldViewPr snapToGrid="0">
      <p:cViewPr>
        <p:scale>
          <a:sx n="60" d="100"/>
          <a:sy n="60" d="100"/>
        </p:scale>
        <p:origin x="-1086" y="-16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9351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thay thứ ngày vào sao cho phù hợp nhé!</a:t>
            </a:r>
          </a:p>
          <a:p>
            <a:r>
              <a:rPr lang="en-US"/>
              <a:t>Lưu ý: Thứ trong tuần viết hoa thầy cô nhé</a:t>
            </a:r>
          </a:p>
        </p:txBody>
      </p:sp>
    </p:spTree>
    <p:extLst>
      <p:ext uri="{BB962C8B-B14F-4D97-AF65-F5344CB8AC3E}">
        <p14:creationId xmlns:p14="http://schemas.microsoft.com/office/powerpoint/2010/main" val="2446984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3314028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Vậy, số bị trừ là 40 (GV nên cho HS kết luận lại</a:t>
            </a:r>
          </a:p>
        </p:txBody>
      </p:sp>
    </p:spTree>
    <p:extLst>
      <p:ext uri="{BB962C8B-B14F-4D97-AF65-F5344CB8AC3E}">
        <p14:creationId xmlns:p14="http://schemas.microsoft.com/office/powerpoint/2010/main" val="2646063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97461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GVHDHS trình bày vào vở</a:t>
            </a:r>
          </a:p>
        </p:txBody>
      </p:sp>
    </p:spTree>
    <p:extLst>
      <p:ext uri="{BB962C8B-B14F-4D97-AF65-F5344CB8AC3E}">
        <p14:creationId xmlns:p14="http://schemas.microsoft.com/office/powerpoint/2010/main" val="5504483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32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 thể linh động ra thêm thử thách</a:t>
            </a:r>
          </a:p>
          <a:p>
            <a:endParaRPr lang="en-US"/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  <a:p>
            <a:r>
              <a:rPr lang="en-US"/>
              <a:t> khác…</a:t>
            </a:r>
          </a:p>
        </p:txBody>
      </p:sp>
    </p:spTree>
    <p:extLst>
      <p:ext uri="{BB962C8B-B14F-4D97-AF65-F5344CB8AC3E}">
        <p14:creationId xmlns:p14="http://schemas.microsoft.com/office/powerpoint/2010/main" val="1407570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cùng HS chốt lại kiến thức bài học. Có thể mời HS chốt trước rồi GV chốt sau ạ</a:t>
            </a:r>
          </a:p>
          <a:p>
            <a:endParaRPr lang="en-US"/>
          </a:p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836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480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9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 b="0"/>
          </a:p>
          <a:p>
            <a:endParaRPr lang="en-US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58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CHUẨN BỊ QUÀ CHO HS</a:t>
            </a:r>
          </a:p>
        </p:txBody>
      </p:sp>
    </p:spTree>
    <p:extLst>
      <p:ext uri="{BB962C8B-B14F-4D97-AF65-F5344CB8AC3E}">
        <p14:creationId xmlns:p14="http://schemas.microsoft.com/office/powerpoint/2010/main" val="21123026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32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850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38218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HS có thể đưa ra cách làm phép tính cộng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59905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</a:t>
            </a:r>
            <a:r>
              <a:rPr lang="en-US" b="0" baseline="0"/>
              <a:t> Toán + Tiếng Việt các lớp 1, 2, 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0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101907" y="4482089"/>
            <a:ext cx="5958024" cy="615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394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060291" y="2055184"/>
            <a:ext cx="8041257" cy="2218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2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9508828" y="5362234"/>
            <a:ext cx="837108" cy="553484"/>
            <a:chOff x="4657725" y="1431175"/>
            <a:chExt cx="1117125" cy="736800"/>
          </a:xfrm>
        </p:grpSpPr>
        <p:sp>
          <p:nvSpPr>
            <p:cNvPr id="12" name="Google Shape;12;p2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570985" y="2962634"/>
            <a:ext cx="1742674" cy="403865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" name="Google Shape;21;p2"/>
          <p:cNvSpPr/>
          <p:nvPr/>
        </p:nvSpPr>
        <p:spPr>
          <a:xfrm>
            <a:off x="66" y="5437466"/>
            <a:ext cx="12162027" cy="1410333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2"/>
          <p:cNvSpPr/>
          <p:nvPr/>
        </p:nvSpPr>
        <p:spPr>
          <a:xfrm>
            <a:off x="10825769" y="4992504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2"/>
          <p:cNvSpPr/>
          <p:nvPr/>
        </p:nvSpPr>
        <p:spPr>
          <a:xfrm>
            <a:off x="4094795" y="59407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2"/>
          <p:cNvSpPr/>
          <p:nvPr/>
        </p:nvSpPr>
        <p:spPr>
          <a:xfrm>
            <a:off x="10492211" y="5596601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" name="Google Shape;25;p2"/>
          <p:cNvGrpSpPr/>
          <p:nvPr/>
        </p:nvGrpSpPr>
        <p:grpSpPr>
          <a:xfrm>
            <a:off x="-178756" y="6185688"/>
            <a:ext cx="1748653" cy="753601"/>
            <a:chOff x="3587650" y="1532750"/>
            <a:chExt cx="695925" cy="299175"/>
          </a:xfrm>
        </p:grpSpPr>
        <p:sp>
          <p:nvSpPr>
            <p:cNvPr id="26" name="Google Shape;26;p2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0256694" y="6194603"/>
            <a:ext cx="1620997" cy="702192"/>
            <a:chOff x="3165550" y="1111875"/>
            <a:chExt cx="604875" cy="261375"/>
          </a:xfrm>
        </p:grpSpPr>
        <p:sp>
          <p:nvSpPr>
            <p:cNvPr id="30" name="Google Shape;30;p2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4" name="Google Shape;34;p2"/>
          <p:cNvSpPr/>
          <p:nvPr/>
        </p:nvSpPr>
        <p:spPr>
          <a:xfrm>
            <a:off x="8538590" y="61388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5" name="Google Shape;35;p2"/>
          <p:cNvSpPr/>
          <p:nvPr/>
        </p:nvSpPr>
        <p:spPr>
          <a:xfrm>
            <a:off x="4684267" y="64966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" name="Google Shape;36;p2"/>
          <p:cNvSpPr/>
          <p:nvPr/>
        </p:nvSpPr>
        <p:spPr>
          <a:xfrm>
            <a:off x="138308" y="57326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7" name="Google Shape;37;p2"/>
          <p:cNvSpPr/>
          <p:nvPr/>
        </p:nvSpPr>
        <p:spPr>
          <a:xfrm>
            <a:off x="5299574" y="6344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2"/>
          <p:cNvSpPr/>
          <p:nvPr/>
        </p:nvSpPr>
        <p:spPr>
          <a:xfrm>
            <a:off x="2313663" y="254737"/>
            <a:ext cx="774768" cy="1795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5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5"/>
          <p:cNvSpPr txBox="1">
            <a:spLocks noGrp="1"/>
          </p:cNvSpPr>
          <p:nvPr>
            <p:ph type="subTitle" idx="1"/>
          </p:nvPr>
        </p:nvSpPr>
        <p:spPr>
          <a:xfrm>
            <a:off x="957625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5" name="Google Shape;225;p25"/>
          <p:cNvSpPr txBox="1">
            <a:spLocks noGrp="1"/>
          </p:cNvSpPr>
          <p:nvPr>
            <p:ph type="subTitle" idx="2"/>
          </p:nvPr>
        </p:nvSpPr>
        <p:spPr>
          <a:xfrm>
            <a:off x="7757528" y="2760411"/>
            <a:ext cx="3446652" cy="6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4256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Chau Philomene One"/>
              <a:buNone/>
              <a:defRPr sz="3325"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226" name="Google Shape;226;p25"/>
          <p:cNvSpPr txBox="1">
            <a:spLocks noGrp="1"/>
          </p:cNvSpPr>
          <p:nvPr>
            <p:ph type="subTitle" idx="3"/>
          </p:nvPr>
        </p:nvSpPr>
        <p:spPr>
          <a:xfrm>
            <a:off x="957625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5"/>
          <p:cNvSpPr txBox="1">
            <a:spLocks noGrp="1"/>
          </p:cNvSpPr>
          <p:nvPr>
            <p:ph type="subTitle" idx="4"/>
          </p:nvPr>
        </p:nvSpPr>
        <p:spPr>
          <a:xfrm>
            <a:off x="7757561" y="3483264"/>
            <a:ext cx="3446652" cy="12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25"/>
          <p:cNvSpPr txBox="1">
            <a:spLocks noGrp="1"/>
          </p:cNvSpPr>
          <p:nvPr>
            <p:ph type="title"/>
          </p:nvPr>
        </p:nvSpPr>
        <p:spPr>
          <a:xfrm>
            <a:off x="957625" y="593367"/>
            <a:ext cx="10246588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25"/>
          <p:cNvSpPr/>
          <p:nvPr/>
        </p:nvSpPr>
        <p:spPr>
          <a:xfrm flipH="1">
            <a:off x="418139" y="2832619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25"/>
          <p:cNvSpPr/>
          <p:nvPr/>
        </p:nvSpPr>
        <p:spPr>
          <a:xfrm flipH="1">
            <a:off x="11797509" y="24938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782493" y="589647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25"/>
          <p:cNvGrpSpPr/>
          <p:nvPr/>
        </p:nvGrpSpPr>
        <p:grpSpPr>
          <a:xfrm>
            <a:off x="10000696" y="6168786"/>
            <a:ext cx="279531" cy="262636"/>
            <a:chOff x="-282475" y="1572750"/>
            <a:chExt cx="182200" cy="170750"/>
          </a:xfrm>
        </p:grpSpPr>
        <p:sp>
          <p:nvSpPr>
            <p:cNvPr id="233" name="Google Shape;233;p25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5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25"/>
          <p:cNvGrpSpPr/>
          <p:nvPr/>
        </p:nvGrpSpPr>
        <p:grpSpPr>
          <a:xfrm flipH="1">
            <a:off x="6239127" y="6229218"/>
            <a:ext cx="418263" cy="359033"/>
            <a:chOff x="1960475" y="3376925"/>
            <a:chExt cx="314475" cy="269275"/>
          </a:xfrm>
        </p:grpSpPr>
        <p:sp>
          <p:nvSpPr>
            <p:cNvPr id="236" name="Google Shape;236;p25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5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5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5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25"/>
          <p:cNvSpPr/>
          <p:nvPr/>
        </p:nvSpPr>
        <p:spPr>
          <a:xfrm flipH="1">
            <a:off x="9721145" y="2751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25"/>
          <p:cNvSpPr/>
          <p:nvPr/>
        </p:nvSpPr>
        <p:spPr>
          <a:xfrm>
            <a:off x="418130" y="5098476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2" name="Google Shape;242;p25"/>
          <p:cNvGrpSpPr/>
          <p:nvPr/>
        </p:nvGrpSpPr>
        <p:grpSpPr>
          <a:xfrm>
            <a:off x="2800289" y="51801"/>
            <a:ext cx="391429" cy="361633"/>
            <a:chOff x="761425" y="453250"/>
            <a:chExt cx="294300" cy="271225"/>
          </a:xfrm>
        </p:grpSpPr>
        <p:sp>
          <p:nvSpPr>
            <p:cNvPr id="243" name="Google Shape;243;p25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5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5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5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25"/>
          <p:cNvGrpSpPr/>
          <p:nvPr/>
        </p:nvGrpSpPr>
        <p:grpSpPr>
          <a:xfrm>
            <a:off x="418134" y="1476156"/>
            <a:ext cx="697348" cy="461803"/>
            <a:chOff x="-430300" y="2401925"/>
            <a:chExt cx="313300" cy="206975"/>
          </a:xfrm>
        </p:grpSpPr>
        <p:sp>
          <p:nvSpPr>
            <p:cNvPr id="248" name="Google Shape;248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" name="Google Shape;254;p25"/>
          <p:cNvGrpSpPr/>
          <p:nvPr/>
        </p:nvGrpSpPr>
        <p:grpSpPr>
          <a:xfrm flipH="1">
            <a:off x="11100158" y="5107523"/>
            <a:ext cx="697348" cy="461803"/>
            <a:chOff x="-430300" y="2401925"/>
            <a:chExt cx="313300" cy="206975"/>
          </a:xfrm>
        </p:grpSpPr>
        <p:sp>
          <p:nvSpPr>
            <p:cNvPr id="255" name="Google Shape;255;p25"/>
            <p:cNvSpPr/>
            <p:nvPr/>
          </p:nvSpPr>
          <p:spPr>
            <a:xfrm>
              <a:off x="-430300" y="2401925"/>
              <a:ext cx="313300" cy="206975"/>
            </a:xfrm>
            <a:custGeom>
              <a:avLst/>
              <a:gdLst/>
              <a:ahLst/>
              <a:cxnLst/>
              <a:rect l="l" t="t" r="r" b="b"/>
              <a:pathLst>
                <a:path w="12532" h="8279" extrusionOk="0">
                  <a:moveTo>
                    <a:pt x="6053" y="1"/>
                  </a:moveTo>
                  <a:cubicBezTo>
                    <a:pt x="5979" y="1"/>
                    <a:pt x="5906" y="2"/>
                    <a:pt x="5832" y="6"/>
                  </a:cubicBezTo>
                  <a:cubicBezTo>
                    <a:pt x="5154" y="33"/>
                    <a:pt x="4476" y="169"/>
                    <a:pt x="3852" y="413"/>
                  </a:cubicBezTo>
                  <a:cubicBezTo>
                    <a:pt x="3201" y="657"/>
                    <a:pt x="2631" y="1009"/>
                    <a:pt x="2116" y="1470"/>
                  </a:cubicBezTo>
                  <a:cubicBezTo>
                    <a:pt x="1574" y="1904"/>
                    <a:pt x="1140" y="2420"/>
                    <a:pt x="787" y="3017"/>
                  </a:cubicBezTo>
                  <a:cubicBezTo>
                    <a:pt x="434" y="3722"/>
                    <a:pt x="163" y="4481"/>
                    <a:pt x="0" y="5241"/>
                  </a:cubicBezTo>
                  <a:lnTo>
                    <a:pt x="4042" y="6326"/>
                  </a:lnTo>
                  <a:cubicBezTo>
                    <a:pt x="4449" y="5624"/>
                    <a:pt x="5101" y="5187"/>
                    <a:pt x="5779" y="5187"/>
                  </a:cubicBezTo>
                  <a:cubicBezTo>
                    <a:pt x="5914" y="5187"/>
                    <a:pt x="6050" y="5205"/>
                    <a:pt x="6185" y="5241"/>
                  </a:cubicBezTo>
                  <a:cubicBezTo>
                    <a:pt x="6998" y="5458"/>
                    <a:pt x="7514" y="6271"/>
                    <a:pt x="7514" y="7248"/>
                  </a:cubicBezTo>
                  <a:lnTo>
                    <a:pt x="11474" y="8279"/>
                  </a:lnTo>
                  <a:lnTo>
                    <a:pt x="11691" y="7492"/>
                  </a:lnTo>
                  <a:cubicBezTo>
                    <a:pt x="12532" y="4318"/>
                    <a:pt x="10660" y="1064"/>
                    <a:pt x="7514" y="196"/>
                  </a:cubicBezTo>
                  <a:cubicBezTo>
                    <a:pt x="7041" y="78"/>
                    <a:pt x="6548" y="1"/>
                    <a:pt x="6053" y="1"/>
                  </a:cubicBezTo>
                  <a:close/>
                </a:path>
              </a:pathLst>
            </a:custGeom>
            <a:solidFill>
              <a:srgbClr val="FF86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5"/>
            <p:cNvSpPr/>
            <p:nvPr/>
          </p:nvSpPr>
          <p:spPr>
            <a:xfrm>
              <a:off x="-413350" y="2425000"/>
              <a:ext cx="277375" cy="179825"/>
            </a:xfrm>
            <a:custGeom>
              <a:avLst/>
              <a:gdLst/>
              <a:ahLst/>
              <a:cxnLst/>
              <a:rect l="l" t="t" r="r" b="b"/>
              <a:pathLst>
                <a:path w="11095" h="7193" extrusionOk="0">
                  <a:moveTo>
                    <a:pt x="5190" y="1"/>
                  </a:moveTo>
                  <a:cubicBezTo>
                    <a:pt x="2638" y="1"/>
                    <a:pt x="358" y="1891"/>
                    <a:pt x="1" y="4535"/>
                  </a:cubicBezTo>
                  <a:lnTo>
                    <a:pt x="3310" y="5403"/>
                  </a:lnTo>
                  <a:cubicBezTo>
                    <a:pt x="3717" y="4701"/>
                    <a:pt x="4369" y="4264"/>
                    <a:pt x="5047" y="4264"/>
                  </a:cubicBezTo>
                  <a:cubicBezTo>
                    <a:pt x="5181" y="4264"/>
                    <a:pt x="5317" y="4282"/>
                    <a:pt x="5452" y="4318"/>
                  </a:cubicBezTo>
                  <a:cubicBezTo>
                    <a:pt x="6266" y="4535"/>
                    <a:pt x="6781" y="5348"/>
                    <a:pt x="6781" y="6325"/>
                  </a:cubicBezTo>
                  <a:lnTo>
                    <a:pt x="10091" y="7193"/>
                  </a:lnTo>
                  <a:cubicBezTo>
                    <a:pt x="10172" y="7030"/>
                    <a:pt x="10226" y="6840"/>
                    <a:pt x="10280" y="6677"/>
                  </a:cubicBezTo>
                  <a:cubicBezTo>
                    <a:pt x="11094" y="3748"/>
                    <a:pt x="9250" y="737"/>
                    <a:pt x="6266" y="114"/>
                  </a:cubicBezTo>
                  <a:cubicBezTo>
                    <a:pt x="5905" y="37"/>
                    <a:pt x="5545" y="1"/>
                    <a:pt x="5190" y="1"/>
                  </a:cubicBezTo>
                  <a:close/>
                </a:path>
              </a:pathLst>
            </a:custGeom>
            <a:solidFill>
              <a:srgbClr val="FF57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5"/>
            <p:cNvSpPr/>
            <p:nvPr/>
          </p:nvSpPr>
          <p:spPr>
            <a:xfrm>
              <a:off x="-399100" y="2448425"/>
              <a:ext cx="243450" cy="153025"/>
            </a:xfrm>
            <a:custGeom>
              <a:avLst/>
              <a:gdLst/>
              <a:ahLst/>
              <a:cxnLst/>
              <a:rect l="l" t="t" r="r" b="b"/>
              <a:pathLst>
                <a:path w="9738" h="6121" extrusionOk="0">
                  <a:moveTo>
                    <a:pt x="4566" y="0"/>
                  </a:moveTo>
                  <a:cubicBezTo>
                    <a:pt x="2488" y="0"/>
                    <a:pt x="579" y="1393"/>
                    <a:pt x="54" y="3516"/>
                  </a:cubicBezTo>
                  <a:cubicBezTo>
                    <a:pt x="27" y="3598"/>
                    <a:pt x="0" y="3652"/>
                    <a:pt x="0" y="3733"/>
                  </a:cubicBezTo>
                  <a:lnTo>
                    <a:pt x="2740" y="4466"/>
                  </a:lnTo>
                  <a:cubicBezTo>
                    <a:pt x="3147" y="3764"/>
                    <a:pt x="3799" y="3327"/>
                    <a:pt x="4477" y="3327"/>
                  </a:cubicBezTo>
                  <a:cubicBezTo>
                    <a:pt x="4611" y="3327"/>
                    <a:pt x="4747" y="3345"/>
                    <a:pt x="4882" y="3381"/>
                  </a:cubicBezTo>
                  <a:cubicBezTo>
                    <a:pt x="5696" y="3598"/>
                    <a:pt x="6211" y="4411"/>
                    <a:pt x="6211" y="5388"/>
                  </a:cubicBezTo>
                  <a:lnTo>
                    <a:pt x="8978" y="6120"/>
                  </a:lnTo>
                  <a:cubicBezTo>
                    <a:pt x="9005" y="6039"/>
                    <a:pt x="9005" y="5957"/>
                    <a:pt x="9032" y="5903"/>
                  </a:cubicBezTo>
                  <a:cubicBezTo>
                    <a:pt x="9738" y="3381"/>
                    <a:pt x="8246" y="804"/>
                    <a:pt x="5750" y="153"/>
                  </a:cubicBezTo>
                  <a:cubicBezTo>
                    <a:pt x="5355" y="50"/>
                    <a:pt x="4958" y="0"/>
                    <a:pt x="4566" y="0"/>
                  </a:cubicBezTo>
                  <a:close/>
                </a:path>
              </a:pathLst>
            </a:custGeom>
            <a:solidFill>
              <a:srgbClr val="FFA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5"/>
            <p:cNvSpPr/>
            <p:nvPr/>
          </p:nvSpPr>
          <p:spPr>
            <a:xfrm>
              <a:off x="-384200" y="2467975"/>
              <a:ext cx="210250" cy="129400"/>
            </a:xfrm>
            <a:custGeom>
              <a:avLst/>
              <a:gdLst/>
              <a:ahLst/>
              <a:cxnLst/>
              <a:rect l="l" t="t" r="r" b="b"/>
              <a:pathLst>
                <a:path w="8410" h="5176" extrusionOk="0">
                  <a:moveTo>
                    <a:pt x="3923" y="0"/>
                  </a:moveTo>
                  <a:cubicBezTo>
                    <a:pt x="2093" y="0"/>
                    <a:pt x="437" y="1257"/>
                    <a:pt x="1" y="3114"/>
                  </a:cubicBezTo>
                  <a:lnTo>
                    <a:pt x="2144" y="3684"/>
                  </a:lnTo>
                  <a:cubicBezTo>
                    <a:pt x="2551" y="2982"/>
                    <a:pt x="3222" y="2545"/>
                    <a:pt x="3890" y="2545"/>
                  </a:cubicBezTo>
                  <a:cubicBezTo>
                    <a:pt x="4023" y="2545"/>
                    <a:pt x="4156" y="2563"/>
                    <a:pt x="4286" y="2599"/>
                  </a:cubicBezTo>
                  <a:cubicBezTo>
                    <a:pt x="5100" y="2816"/>
                    <a:pt x="5643" y="3629"/>
                    <a:pt x="5643" y="4606"/>
                  </a:cubicBezTo>
                  <a:lnTo>
                    <a:pt x="7758" y="5175"/>
                  </a:lnTo>
                  <a:cubicBezTo>
                    <a:pt x="8409" y="3006"/>
                    <a:pt x="7134" y="727"/>
                    <a:pt x="4937" y="130"/>
                  </a:cubicBezTo>
                  <a:cubicBezTo>
                    <a:pt x="4598" y="42"/>
                    <a:pt x="4257" y="0"/>
                    <a:pt x="3923" y="0"/>
                  </a:cubicBezTo>
                  <a:close/>
                </a:path>
              </a:pathLst>
            </a:custGeom>
            <a:solidFill>
              <a:srgbClr val="FFDC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5"/>
            <p:cNvSpPr/>
            <p:nvPr/>
          </p:nvSpPr>
          <p:spPr>
            <a:xfrm>
              <a:off x="-367250" y="2491700"/>
              <a:ext cx="166850" cy="100925"/>
            </a:xfrm>
            <a:custGeom>
              <a:avLst/>
              <a:gdLst/>
              <a:ahLst/>
              <a:cxnLst/>
              <a:rect l="l" t="t" r="r" b="b"/>
              <a:pathLst>
                <a:path w="6674" h="4037" extrusionOk="0">
                  <a:moveTo>
                    <a:pt x="3222" y="1"/>
                  </a:moveTo>
                  <a:cubicBezTo>
                    <a:pt x="1847" y="1"/>
                    <a:pt x="570" y="916"/>
                    <a:pt x="1" y="2328"/>
                  </a:cubicBezTo>
                  <a:lnTo>
                    <a:pt x="1466" y="2735"/>
                  </a:lnTo>
                  <a:cubicBezTo>
                    <a:pt x="1873" y="2033"/>
                    <a:pt x="2525" y="1596"/>
                    <a:pt x="3203" y="1596"/>
                  </a:cubicBezTo>
                  <a:cubicBezTo>
                    <a:pt x="3337" y="1596"/>
                    <a:pt x="3473" y="1614"/>
                    <a:pt x="3608" y="1650"/>
                  </a:cubicBezTo>
                  <a:cubicBezTo>
                    <a:pt x="4422" y="1867"/>
                    <a:pt x="4937" y="2680"/>
                    <a:pt x="4937" y="3657"/>
                  </a:cubicBezTo>
                  <a:lnTo>
                    <a:pt x="6429" y="4037"/>
                  </a:lnTo>
                  <a:cubicBezTo>
                    <a:pt x="6673" y="2246"/>
                    <a:pt x="5697" y="538"/>
                    <a:pt x="4015" y="104"/>
                  </a:cubicBezTo>
                  <a:cubicBezTo>
                    <a:pt x="3750" y="34"/>
                    <a:pt x="3484" y="1"/>
                    <a:pt x="3222" y="1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5"/>
            <p:cNvSpPr/>
            <p:nvPr/>
          </p:nvSpPr>
          <p:spPr>
            <a:xfrm>
              <a:off x="-349600" y="2514225"/>
              <a:ext cx="124775" cy="73650"/>
            </a:xfrm>
            <a:custGeom>
              <a:avLst/>
              <a:gdLst/>
              <a:ahLst/>
              <a:cxnLst/>
              <a:rect l="l" t="t" r="r" b="b"/>
              <a:pathLst>
                <a:path w="4991" h="2946" extrusionOk="0">
                  <a:moveTo>
                    <a:pt x="2535" y="0"/>
                  </a:moveTo>
                  <a:cubicBezTo>
                    <a:pt x="1551" y="0"/>
                    <a:pt x="593" y="640"/>
                    <a:pt x="0" y="1644"/>
                  </a:cubicBezTo>
                  <a:lnTo>
                    <a:pt x="868" y="1861"/>
                  </a:lnTo>
                  <a:cubicBezTo>
                    <a:pt x="1272" y="1165"/>
                    <a:pt x="1825" y="748"/>
                    <a:pt x="2465" y="748"/>
                  </a:cubicBezTo>
                  <a:cubicBezTo>
                    <a:pt x="2598" y="748"/>
                    <a:pt x="2735" y="766"/>
                    <a:pt x="2875" y="803"/>
                  </a:cubicBezTo>
                  <a:cubicBezTo>
                    <a:pt x="3716" y="1074"/>
                    <a:pt x="4286" y="1861"/>
                    <a:pt x="4231" y="2756"/>
                  </a:cubicBezTo>
                  <a:lnTo>
                    <a:pt x="4991" y="2946"/>
                  </a:lnTo>
                  <a:cubicBezTo>
                    <a:pt x="4991" y="1562"/>
                    <a:pt x="4259" y="369"/>
                    <a:pt x="3092" y="71"/>
                  </a:cubicBezTo>
                  <a:cubicBezTo>
                    <a:pt x="2907" y="23"/>
                    <a:pt x="2721" y="0"/>
                    <a:pt x="2535" y="0"/>
                  </a:cubicBezTo>
                  <a:close/>
                </a:path>
              </a:pathLst>
            </a:custGeom>
            <a:solidFill>
              <a:srgbClr val="008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593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8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 txBox="1">
            <a:spLocks noGrp="1"/>
          </p:cNvSpPr>
          <p:nvPr>
            <p:ph type="title" hasCustomPrompt="1"/>
          </p:nvPr>
        </p:nvSpPr>
        <p:spPr>
          <a:xfrm>
            <a:off x="5995681" y="1532233"/>
            <a:ext cx="1641928" cy="12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798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r>
              <a:t>xx%</a:t>
            </a:r>
          </a:p>
        </p:txBody>
      </p:sp>
      <p:sp>
        <p:nvSpPr>
          <p:cNvPr id="41" name="Google Shape;41;p3"/>
          <p:cNvSpPr txBox="1">
            <a:spLocks noGrp="1"/>
          </p:cNvSpPr>
          <p:nvPr>
            <p:ph type="subTitle" idx="1"/>
          </p:nvPr>
        </p:nvSpPr>
        <p:spPr>
          <a:xfrm>
            <a:off x="5995698" y="3634267"/>
            <a:ext cx="3218817" cy="8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title" idx="2"/>
          </p:nvPr>
        </p:nvSpPr>
        <p:spPr>
          <a:xfrm>
            <a:off x="5995697" y="2652900"/>
            <a:ext cx="5217460" cy="10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532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43" name="Google Shape;43;p3"/>
          <p:cNvSpPr/>
          <p:nvPr/>
        </p:nvSpPr>
        <p:spPr>
          <a:xfrm rot="-5400000">
            <a:off x="8211645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4" name="Google Shape;44;p3"/>
          <p:cNvGrpSpPr/>
          <p:nvPr/>
        </p:nvGrpSpPr>
        <p:grpSpPr>
          <a:xfrm>
            <a:off x="10305194" y="5943910"/>
            <a:ext cx="1568426" cy="1037021"/>
            <a:chOff x="4657725" y="1431175"/>
            <a:chExt cx="1117125" cy="736800"/>
          </a:xfrm>
        </p:grpSpPr>
        <p:sp>
          <p:nvSpPr>
            <p:cNvPr id="45" name="Google Shape;45;p3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3" name="Google Shape;53;p3"/>
          <p:cNvSpPr/>
          <p:nvPr/>
        </p:nvSpPr>
        <p:spPr>
          <a:xfrm>
            <a:off x="7637623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3"/>
          <p:cNvSpPr/>
          <p:nvPr/>
        </p:nvSpPr>
        <p:spPr>
          <a:xfrm>
            <a:off x="8461100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3"/>
          <p:cNvSpPr/>
          <p:nvPr/>
        </p:nvSpPr>
        <p:spPr>
          <a:xfrm>
            <a:off x="11041733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6" name="Google Shape;56;p3"/>
          <p:cNvSpPr/>
          <p:nvPr/>
        </p:nvSpPr>
        <p:spPr>
          <a:xfrm>
            <a:off x="1171215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7" name="Google Shape;57;p3"/>
          <p:cNvSpPr/>
          <p:nvPr/>
        </p:nvSpPr>
        <p:spPr>
          <a:xfrm>
            <a:off x="74849" y="0"/>
            <a:ext cx="5445525" cy="432736"/>
          </a:xfrm>
          <a:custGeom>
            <a:avLst/>
            <a:gdLst/>
            <a:ahLst/>
            <a:cxnLst/>
            <a:rect l="l" t="t" r="r" b="b"/>
            <a:pathLst>
              <a:path w="26290" h="2084" extrusionOk="0">
                <a:moveTo>
                  <a:pt x="1" y="0"/>
                </a:moveTo>
                <a:lnTo>
                  <a:pt x="1" y="60"/>
                </a:lnTo>
                <a:cubicBezTo>
                  <a:pt x="1" y="1179"/>
                  <a:pt x="1358" y="2084"/>
                  <a:pt x="1358" y="2084"/>
                </a:cubicBezTo>
                <a:cubicBezTo>
                  <a:pt x="1358" y="2084"/>
                  <a:pt x="2466" y="1345"/>
                  <a:pt x="2668" y="369"/>
                </a:cubicBezTo>
                <a:cubicBezTo>
                  <a:pt x="2882" y="1345"/>
                  <a:pt x="3978" y="2084"/>
                  <a:pt x="3978" y="2084"/>
                </a:cubicBezTo>
                <a:cubicBezTo>
                  <a:pt x="3978" y="2084"/>
                  <a:pt x="5085" y="1345"/>
                  <a:pt x="5287" y="369"/>
                </a:cubicBezTo>
                <a:cubicBezTo>
                  <a:pt x="5490" y="1345"/>
                  <a:pt x="6597" y="2084"/>
                  <a:pt x="6597" y="2084"/>
                </a:cubicBezTo>
                <a:cubicBezTo>
                  <a:pt x="6597" y="2084"/>
                  <a:pt x="7692" y="1345"/>
                  <a:pt x="7907" y="369"/>
                </a:cubicBezTo>
                <a:cubicBezTo>
                  <a:pt x="8109" y="1345"/>
                  <a:pt x="9216" y="2084"/>
                  <a:pt x="9216" y="2084"/>
                </a:cubicBezTo>
                <a:cubicBezTo>
                  <a:pt x="9216" y="2084"/>
                  <a:pt x="10312" y="1345"/>
                  <a:pt x="10526" y="369"/>
                </a:cubicBezTo>
                <a:cubicBezTo>
                  <a:pt x="10728" y="1345"/>
                  <a:pt x="11836" y="2084"/>
                  <a:pt x="11836" y="2084"/>
                </a:cubicBezTo>
                <a:cubicBezTo>
                  <a:pt x="11836" y="2084"/>
                  <a:pt x="12931" y="1345"/>
                  <a:pt x="13145" y="369"/>
                </a:cubicBezTo>
                <a:cubicBezTo>
                  <a:pt x="13348" y="1345"/>
                  <a:pt x="14455" y="2084"/>
                  <a:pt x="14455" y="2084"/>
                </a:cubicBezTo>
                <a:cubicBezTo>
                  <a:pt x="14455" y="2084"/>
                  <a:pt x="15550" y="1345"/>
                  <a:pt x="15765" y="369"/>
                </a:cubicBezTo>
                <a:cubicBezTo>
                  <a:pt x="15967" y="1345"/>
                  <a:pt x="17074" y="2084"/>
                  <a:pt x="17074" y="2084"/>
                </a:cubicBezTo>
                <a:cubicBezTo>
                  <a:pt x="17074" y="2084"/>
                  <a:pt x="18170" y="1345"/>
                  <a:pt x="18384" y="369"/>
                </a:cubicBezTo>
                <a:cubicBezTo>
                  <a:pt x="18587" y="1345"/>
                  <a:pt x="19694" y="2084"/>
                  <a:pt x="19694" y="2084"/>
                </a:cubicBezTo>
                <a:cubicBezTo>
                  <a:pt x="19694" y="2084"/>
                  <a:pt x="20789" y="1345"/>
                  <a:pt x="21004" y="369"/>
                </a:cubicBezTo>
                <a:cubicBezTo>
                  <a:pt x="21206" y="1345"/>
                  <a:pt x="22313" y="2084"/>
                  <a:pt x="22313" y="2084"/>
                </a:cubicBezTo>
                <a:cubicBezTo>
                  <a:pt x="22313" y="2084"/>
                  <a:pt x="23409" y="1345"/>
                  <a:pt x="23623" y="369"/>
                </a:cubicBezTo>
                <a:cubicBezTo>
                  <a:pt x="23825" y="1345"/>
                  <a:pt x="24933" y="2084"/>
                  <a:pt x="24933" y="2084"/>
                </a:cubicBezTo>
                <a:cubicBezTo>
                  <a:pt x="24933" y="2084"/>
                  <a:pt x="26290" y="1179"/>
                  <a:pt x="26290" y="60"/>
                </a:cubicBezTo>
                <a:lnTo>
                  <a:pt x="262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8" name="Google Shape;58;p3"/>
          <p:cNvSpPr/>
          <p:nvPr/>
        </p:nvSpPr>
        <p:spPr>
          <a:xfrm>
            <a:off x="238708" y="-126400"/>
            <a:ext cx="5129016" cy="391765"/>
          </a:xfrm>
          <a:custGeom>
            <a:avLst/>
            <a:gdLst/>
            <a:ahLst/>
            <a:cxnLst/>
            <a:rect l="l" t="t" r="r" b="b"/>
            <a:pathLst>
              <a:path w="25802" h="1966" extrusionOk="0">
                <a:moveTo>
                  <a:pt x="1" y="1"/>
                </a:moveTo>
                <a:cubicBezTo>
                  <a:pt x="1" y="1096"/>
                  <a:pt x="882" y="1966"/>
                  <a:pt x="1965" y="1966"/>
                </a:cubicBezTo>
                <a:cubicBezTo>
                  <a:pt x="2787" y="1966"/>
                  <a:pt x="3501" y="1465"/>
                  <a:pt x="3787" y="739"/>
                </a:cubicBezTo>
                <a:cubicBezTo>
                  <a:pt x="4073" y="1454"/>
                  <a:pt x="4787" y="1966"/>
                  <a:pt x="5597" y="1966"/>
                </a:cubicBezTo>
                <a:cubicBezTo>
                  <a:pt x="6418" y="1966"/>
                  <a:pt x="7133" y="1465"/>
                  <a:pt x="7418" y="739"/>
                </a:cubicBezTo>
                <a:cubicBezTo>
                  <a:pt x="7704" y="1454"/>
                  <a:pt x="8418" y="1966"/>
                  <a:pt x="9228" y="1966"/>
                </a:cubicBezTo>
                <a:cubicBezTo>
                  <a:pt x="10050" y="1966"/>
                  <a:pt x="10764" y="1465"/>
                  <a:pt x="11050" y="739"/>
                </a:cubicBezTo>
                <a:cubicBezTo>
                  <a:pt x="11335" y="1454"/>
                  <a:pt x="12050" y="1966"/>
                  <a:pt x="12859" y="1966"/>
                </a:cubicBezTo>
                <a:cubicBezTo>
                  <a:pt x="13681" y="1966"/>
                  <a:pt x="14395" y="1465"/>
                  <a:pt x="14681" y="739"/>
                </a:cubicBezTo>
                <a:cubicBezTo>
                  <a:pt x="14967" y="1454"/>
                  <a:pt x="15681" y="1966"/>
                  <a:pt x="16491" y="1966"/>
                </a:cubicBezTo>
                <a:cubicBezTo>
                  <a:pt x="17312" y="1966"/>
                  <a:pt x="18027" y="1465"/>
                  <a:pt x="18313" y="739"/>
                </a:cubicBezTo>
                <a:cubicBezTo>
                  <a:pt x="18598" y="1454"/>
                  <a:pt x="19313" y="1966"/>
                  <a:pt x="20122" y="1966"/>
                </a:cubicBezTo>
                <a:cubicBezTo>
                  <a:pt x="20944" y="1966"/>
                  <a:pt x="21658" y="1465"/>
                  <a:pt x="21944" y="739"/>
                </a:cubicBezTo>
                <a:cubicBezTo>
                  <a:pt x="22230" y="1430"/>
                  <a:pt x="22908" y="1942"/>
                  <a:pt x="23694" y="1966"/>
                </a:cubicBezTo>
                <a:lnTo>
                  <a:pt x="23694" y="1954"/>
                </a:lnTo>
                <a:lnTo>
                  <a:pt x="23789" y="1954"/>
                </a:lnTo>
                <a:cubicBezTo>
                  <a:pt x="24397" y="1954"/>
                  <a:pt x="24968" y="1668"/>
                  <a:pt x="25325" y="1239"/>
                </a:cubicBezTo>
                <a:cubicBezTo>
                  <a:pt x="25444" y="1096"/>
                  <a:pt x="25528" y="930"/>
                  <a:pt x="25599" y="751"/>
                </a:cubicBezTo>
                <a:cubicBezTo>
                  <a:pt x="25599" y="751"/>
                  <a:pt x="25599" y="763"/>
                  <a:pt x="25623" y="763"/>
                </a:cubicBezTo>
                <a:cubicBezTo>
                  <a:pt x="25718" y="525"/>
                  <a:pt x="25778" y="275"/>
                  <a:pt x="25802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1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7"/>
          <p:cNvSpPr txBox="1">
            <a:spLocks noGrp="1"/>
          </p:cNvSpPr>
          <p:nvPr>
            <p:ph type="subTitle" idx="1"/>
          </p:nvPr>
        </p:nvSpPr>
        <p:spPr>
          <a:xfrm>
            <a:off x="7107241" y="1087667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398" name="Google Shape;398;p17"/>
          <p:cNvSpPr txBox="1">
            <a:spLocks noGrp="1"/>
          </p:cNvSpPr>
          <p:nvPr>
            <p:ph type="subTitle" idx="2"/>
          </p:nvPr>
        </p:nvSpPr>
        <p:spPr>
          <a:xfrm>
            <a:off x="7107253" y="1500160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399" name="Google Shape;399;p17"/>
          <p:cNvSpPr txBox="1">
            <a:spLocks noGrp="1"/>
          </p:cNvSpPr>
          <p:nvPr>
            <p:ph type="subTitle" idx="3"/>
          </p:nvPr>
        </p:nvSpPr>
        <p:spPr>
          <a:xfrm>
            <a:off x="7107245" y="2792484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0" name="Google Shape;400;p17"/>
          <p:cNvSpPr txBox="1">
            <a:spLocks noGrp="1"/>
          </p:cNvSpPr>
          <p:nvPr>
            <p:ph type="subTitle" idx="4"/>
          </p:nvPr>
        </p:nvSpPr>
        <p:spPr>
          <a:xfrm>
            <a:off x="7107256" y="3202485"/>
            <a:ext cx="2998563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1" name="Google Shape;401;p17"/>
          <p:cNvSpPr txBox="1">
            <a:spLocks noGrp="1"/>
          </p:cNvSpPr>
          <p:nvPr>
            <p:ph type="subTitle" idx="5"/>
          </p:nvPr>
        </p:nvSpPr>
        <p:spPr>
          <a:xfrm>
            <a:off x="7107245" y="4494800"/>
            <a:ext cx="2998563" cy="53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394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402" name="Google Shape;402;p17"/>
          <p:cNvSpPr txBox="1">
            <a:spLocks noGrp="1"/>
          </p:cNvSpPr>
          <p:nvPr>
            <p:ph type="subTitle" idx="6"/>
          </p:nvPr>
        </p:nvSpPr>
        <p:spPr>
          <a:xfrm>
            <a:off x="7107239" y="4912200"/>
            <a:ext cx="3204852" cy="8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128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128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128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128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128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128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128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128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128" b="1"/>
            </a:lvl9pPr>
          </a:lstStyle>
          <a:p>
            <a:endParaRPr/>
          </a:p>
        </p:txBody>
      </p:sp>
      <p:sp>
        <p:nvSpPr>
          <p:cNvPr id="403" name="Google Shape;403;p17"/>
          <p:cNvSpPr txBox="1">
            <a:spLocks noGrp="1"/>
          </p:cNvSpPr>
          <p:nvPr>
            <p:ph type="title"/>
          </p:nvPr>
        </p:nvSpPr>
        <p:spPr>
          <a:xfrm>
            <a:off x="958024" y="2731200"/>
            <a:ext cx="5142446" cy="139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17"/>
          <p:cNvSpPr/>
          <p:nvPr/>
        </p:nvSpPr>
        <p:spPr>
          <a:xfrm rot="5400000" flipH="1">
            <a:off x="1588139" y="2907725"/>
            <a:ext cx="2362131" cy="5538415"/>
          </a:xfrm>
          <a:custGeom>
            <a:avLst/>
            <a:gdLst/>
            <a:ahLst/>
            <a:cxnLst/>
            <a:rect l="l" t="t" r="r" b="b"/>
            <a:pathLst>
              <a:path w="34148" h="42887" extrusionOk="0">
                <a:moveTo>
                  <a:pt x="0" y="0"/>
                </a:moveTo>
                <a:lnTo>
                  <a:pt x="0" y="42887"/>
                </a:lnTo>
                <a:lnTo>
                  <a:pt x="34147" y="42887"/>
                </a:lnTo>
                <a:cubicBezTo>
                  <a:pt x="33481" y="36374"/>
                  <a:pt x="28218" y="30849"/>
                  <a:pt x="22074" y="28432"/>
                </a:cubicBezTo>
                <a:cubicBezTo>
                  <a:pt x="19824" y="27563"/>
                  <a:pt x="17431" y="27004"/>
                  <a:pt x="15288" y="25896"/>
                </a:cubicBezTo>
                <a:cubicBezTo>
                  <a:pt x="13145" y="24777"/>
                  <a:pt x="11192" y="22932"/>
                  <a:pt x="10775" y="20551"/>
                </a:cubicBezTo>
                <a:cubicBezTo>
                  <a:pt x="10120" y="16824"/>
                  <a:pt x="13323" y="13169"/>
                  <a:pt x="12466" y="9490"/>
                </a:cubicBezTo>
                <a:cubicBezTo>
                  <a:pt x="11764" y="6501"/>
                  <a:pt x="8680" y="4799"/>
                  <a:pt x="5882" y="3572"/>
                </a:cubicBezTo>
                <a:cubicBezTo>
                  <a:pt x="3786" y="2644"/>
                  <a:pt x="1512" y="1632"/>
                  <a:pt x="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05" name="Google Shape;405;p17"/>
          <p:cNvGrpSpPr/>
          <p:nvPr/>
        </p:nvGrpSpPr>
        <p:grpSpPr>
          <a:xfrm flipH="1">
            <a:off x="288296" y="5943910"/>
            <a:ext cx="1568426" cy="1037021"/>
            <a:chOff x="4657725" y="1431175"/>
            <a:chExt cx="1117125" cy="736800"/>
          </a:xfrm>
        </p:grpSpPr>
        <p:sp>
          <p:nvSpPr>
            <p:cNvPr id="406" name="Google Shape;406;p1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7" name="Google Shape;407;p1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8" name="Google Shape;408;p1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1" name="Google Shape;411;p1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2" name="Google Shape;412;p1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3" name="Google Shape;413;p1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14" name="Google Shape;414;p17"/>
          <p:cNvSpPr/>
          <p:nvPr/>
        </p:nvSpPr>
        <p:spPr>
          <a:xfrm flipH="1">
            <a:off x="4190720" y="626048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5" name="Google Shape;415;p17"/>
          <p:cNvSpPr/>
          <p:nvPr/>
        </p:nvSpPr>
        <p:spPr>
          <a:xfrm flipH="1">
            <a:off x="3268223" y="6461785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6" name="Google Shape;416;p17"/>
          <p:cNvSpPr/>
          <p:nvPr/>
        </p:nvSpPr>
        <p:spPr>
          <a:xfrm flipH="1">
            <a:off x="687589" y="5289434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7" name="Google Shape;417;p17"/>
          <p:cNvSpPr/>
          <p:nvPr/>
        </p:nvSpPr>
        <p:spPr>
          <a:xfrm flipH="1">
            <a:off x="116192" y="42396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18" name="Google Shape;418;p17"/>
          <p:cNvGrpSpPr/>
          <p:nvPr/>
        </p:nvGrpSpPr>
        <p:grpSpPr>
          <a:xfrm>
            <a:off x="9785117" y="4497349"/>
            <a:ext cx="2267725" cy="2589963"/>
            <a:chOff x="-350062" y="2696962"/>
            <a:chExt cx="1705012" cy="1942472"/>
          </a:xfrm>
        </p:grpSpPr>
        <p:grpSp>
          <p:nvGrpSpPr>
            <p:cNvPr id="419" name="Google Shape;419;p17"/>
            <p:cNvGrpSpPr/>
            <p:nvPr/>
          </p:nvGrpSpPr>
          <p:grpSpPr>
            <a:xfrm flipH="1">
              <a:off x="-350062" y="2696962"/>
              <a:ext cx="1705012" cy="1942472"/>
              <a:chOff x="2802913" y="2788687"/>
              <a:chExt cx="1705012" cy="1942472"/>
            </a:xfrm>
          </p:grpSpPr>
          <p:sp>
            <p:nvSpPr>
              <p:cNvPr id="420" name="Google Shape;420;p17"/>
              <p:cNvSpPr/>
              <p:nvPr/>
            </p:nvSpPr>
            <p:spPr>
              <a:xfrm flipH="1">
                <a:off x="2845180" y="3406413"/>
                <a:ext cx="645925" cy="635900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1" name="Google Shape;421;p17"/>
              <p:cNvSpPr/>
              <p:nvPr/>
            </p:nvSpPr>
            <p:spPr>
              <a:xfrm rot="7200044" flipH="1">
                <a:off x="3108811" y="3891282"/>
                <a:ext cx="338768" cy="207745"/>
              </a:xfrm>
              <a:custGeom>
                <a:avLst/>
                <a:gdLst/>
                <a:ahLst/>
                <a:cxnLst/>
                <a:rect l="l" t="t" r="r" b="b"/>
                <a:pathLst>
                  <a:path w="13551" h="8310" extrusionOk="0">
                    <a:moveTo>
                      <a:pt x="11598" y="1"/>
                    </a:moveTo>
                    <a:cubicBezTo>
                      <a:pt x="11109" y="13"/>
                      <a:pt x="10633" y="263"/>
                      <a:pt x="10193" y="453"/>
                    </a:cubicBezTo>
                    <a:cubicBezTo>
                      <a:pt x="9347" y="846"/>
                      <a:pt x="8573" y="1322"/>
                      <a:pt x="7919" y="1977"/>
                    </a:cubicBezTo>
                    <a:cubicBezTo>
                      <a:pt x="7252" y="2644"/>
                      <a:pt x="6657" y="3358"/>
                      <a:pt x="6014" y="4037"/>
                    </a:cubicBezTo>
                    <a:cubicBezTo>
                      <a:pt x="5299" y="4799"/>
                      <a:pt x="4466" y="5454"/>
                      <a:pt x="3692" y="6144"/>
                    </a:cubicBezTo>
                    <a:cubicBezTo>
                      <a:pt x="3025" y="6740"/>
                      <a:pt x="2370" y="7168"/>
                      <a:pt x="1513" y="7466"/>
                    </a:cubicBezTo>
                    <a:cubicBezTo>
                      <a:pt x="1037" y="7633"/>
                      <a:pt x="96" y="7680"/>
                      <a:pt x="49" y="7799"/>
                    </a:cubicBezTo>
                    <a:cubicBezTo>
                      <a:pt x="1" y="7907"/>
                      <a:pt x="2096" y="8240"/>
                      <a:pt x="2656" y="8276"/>
                    </a:cubicBezTo>
                    <a:cubicBezTo>
                      <a:pt x="3081" y="8291"/>
                      <a:pt x="3520" y="8309"/>
                      <a:pt x="3959" y="8309"/>
                    </a:cubicBezTo>
                    <a:cubicBezTo>
                      <a:pt x="4517" y="8309"/>
                      <a:pt x="5076" y="8280"/>
                      <a:pt x="5609" y="8180"/>
                    </a:cubicBezTo>
                    <a:cubicBezTo>
                      <a:pt x="7252" y="7883"/>
                      <a:pt x="8859" y="7145"/>
                      <a:pt x="10216" y="6192"/>
                    </a:cubicBezTo>
                    <a:cubicBezTo>
                      <a:pt x="11490" y="5299"/>
                      <a:pt x="12788" y="3954"/>
                      <a:pt x="13264" y="2442"/>
                    </a:cubicBezTo>
                    <a:cubicBezTo>
                      <a:pt x="13443" y="1870"/>
                      <a:pt x="13550" y="953"/>
                      <a:pt x="13026" y="501"/>
                    </a:cubicBezTo>
                    <a:cubicBezTo>
                      <a:pt x="12788" y="299"/>
                      <a:pt x="12491" y="179"/>
                      <a:pt x="12181" y="84"/>
                    </a:cubicBezTo>
                    <a:cubicBezTo>
                      <a:pt x="12014" y="37"/>
                      <a:pt x="11776" y="1"/>
                      <a:pt x="115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2" name="Google Shape;422;p17"/>
              <p:cNvSpPr/>
              <p:nvPr/>
            </p:nvSpPr>
            <p:spPr>
              <a:xfrm rot="-729750" flipH="1">
                <a:off x="3376096" y="3439570"/>
                <a:ext cx="629380" cy="264569"/>
              </a:xfrm>
              <a:custGeom>
                <a:avLst/>
                <a:gdLst/>
                <a:ahLst/>
                <a:cxnLst/>
                <a:rect l="l" t="t" r="r" b="b"/>
                <a:pathLst>
                  <a:path w="11157" h="4690" extrusionOk="0">
                    <a:moveTo>
                      <a:pt x="1073" y="1"/>
                    </a:moveTo>
                    <a:cubicBezTo>
                      <a:pt x="1009" y="1"/>
                      <a:pt x="945" y="4"/>
                      <a:pt x="881" y="11"/>
                    </a:cubicBezTo>
                    <a:cubicBezTo>
                      <a:pt x="726" y="23"/>
                      <a:pt x="607" y="118"/>
                      <a:pt x="488" y="178"/>
                    </a:cubicBezTo>
                    <a:cubicBezTo>
                      <a:pt x="429" y="213"/>
                      <a:pt x="357" y="249"/>
                      <a:pt x="298" y="297"/>
                    </a:cubicBezTo>
                    <a:cubicBezTo>
                      <a:pt x="0" y="547"/>
                      <a:pt x="131" y="1011"/>
                      <a:pt x="298" y="1285"/>
                    </a:cubicBezTo>
                    <a:cubicBezTo>
                      <a:pt x="738" y="2059"/>
                      <a:pt x="1381" y="2571"/>
                      <a:pt x="2143" y="3035"/>
                    </a:cubicBezTo>
                    <a:cubicBezTo>
                      <a:pt x="3846" y="4052"/>
                      <a:pt x="5846" y="4690"/>
                      <a:pt x="7858" y="4690"/>
                    </a:cubicBezTo>
                    <a:cubicBezTo>
                      <a:pt x="8013" y="4690"/>
                      <a:pt x="8168" y="4686"/>
                      <a:pt x="8323" y="4678"/>
                    </a:cubicBezTo>
                    <a:cubicBezTo>
                      <a:pt x="9001" y="4654"/>
                      <a:pt x="10978" y="4416"/>
                      <a:pt x="11121" y="4011"/>
                    </a:cubicBezTo>
                    <a:cubicBezTo>
                      <a:pt x="11156" y="3869"/>
                      <a:pt x="10847" y="3892"/>
                      <a:pt x="10704" y="3869"/>
                    </a:cubicBezTo>
                    <a:cubicBezTo>
                      <a:pt x="10442" y="3821"/>
                      <a:pt x="10180" y="3750"/>
                      <a:pt x="9930" y="3690"/>
                    </a:cubicBezTo>
                    <a:cubicBezTo>
                      <a:pt x="8918" y="3464"/>
                      <a:pt x="7965" y="3059"/>
                      <a:pt x="7037" y="2595"/>
                    </a:cubicBezTo>
                    <a:cubicBezTo>
                      <a:pt x="6144" y="2154"/>
                      <a:pt x="5263" y="1666"/>
                      <a:pt x="4370" y="1202"/>
                    </a:cubicBezTo>
                    <a:cubicBezTo>
                      <a:pt x="3679" y="844"/>
                      <a:pt x="2941" y="440"/>
                      <a:pt x="2191" y="213"/>
                    </a:cubicBezTo>
                    <a:cubicBezTo>
                      <a:pt x="1834" y="112"/>
                      <a:pt x="1452" y="1"/>
                      <a:pt x="10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3" name="Google Shape;423;p17"/>
              <p:cNvSpPr/>
              <p:nvPr/>
            </p:nvSpPr>
            <p:spPr>
              <a:xfrm rot="4243405" flipH="1">
                <a:off x="3619882" y="3823948"/>
                <a:ext cx="739785" cy="839115"/>
              </a:xfrm>
              <a:custGeom>
                <a:avLst/>
                <a:gdLst/>
                <a:ahLst/>
                <a:cxnLst/>
                <a:rect l="l" t="t" r="r" b="b"/>
                <a:pathLst>
                  <a:path w="25837" h="25436" extrusionOk="0">
                    <a:moveTo>
                      <a:pt x="90" y="0"/>
                    </a:moveTo>
                    <a:cubicBezTo>
                      <a:pt x="88" y="0"/>
                      <a:pt x="85" y="0"/>
                      <a:pt x="83" y="1"/>
                    </a:cubicBezTo>
                    <a:cubicBezTo>
                      <a:pt x="0" y="13"/>
                      <a:pt x="60" y="167"/>
                      <a:pt x="48" y="239"/>
                    </a:cubicBezTo>
                    <a:cubicBezTo>
                      <a:pt x="48" y="346"/>
                      <a:pt x="24" y="441"/>
                      <a:pt x="24" y="548"/>
                    </a:cubicBezTo>
                    <a:cubicBezTo>
                      <a:pt x="36" y="1025"/>
                      <a:pt x="36" y="1501"/>
                      <a:pt x="60" y="1965"/>
                    </a:cubicBezTo>
                    <a:cubicBezTo>
                      <a:pt x="131" y="3739"/>
                      <a:pt x="893" y="5418"/>
                      <a:pt x="1822" y="6894"/>
                    </a:cubicBezTo>
                    <a:cubicBezTo>
                      <a:pt x="2084" y="7299"/>
                      <a:pt x="2322" y="7704"/>
                      <a:pt x="2619" y="8097"/>
                    </a:cubicBezTo>
                    <a:cubicBezTo>
                      <a:pt x="3548" y="9287"/>
                      <a:pt x="4584" y="10252"/>
                      <a:pt x="5727" y="11240"/>
                    </a:cubicBezTo>
                    <a:cubicBezTo>
                      <a:pt x="6310" y="11728"/>
                      <a:pt x="6906" y="12240"/>
                      <a:pt x="7525" y="12669"/>
                    </a:cubicBezTo>
                    <a:cubicBezTo>
                      <a:pt x="9001" y="13669"/>
                      <a:pt x="10561" y="14514"/>
                      <a:pt x="12025" y="15538"/>
                    </a:cubicBezTo>
                    <a:cubicBezTo>
                      <a:pt x="13633" y="16681"/>
                      <a:pt x="15216" y="18086"/>
                      <a:pt x="16407" y="19658"/>
                    </a:cubicBezTo>
                    <a:cubicBezTo>
                      <a:pt x="16907" y="20301"/>
                      <a:pt x="17336" y="20932"/>
                      <a:pt x="17752" y="21610"/>
                    </a:cubicBezTo>
                    <a:cubicBezTo>
                      <a:pt x="19264" y="23980"/>
                      <a:pt x="18598" y="24992"/>
                      <a:pt x="18872" y="25408"/>
                    </a:cubicBezTo>
                    <a:cubicBezTo>
                      <a:pt x="18884" y="25427"/>
                      <a:pt x="18902" y="25436"/>
                      <a:pt x="18926" y="25436"/>
                    </a:cubicBezTo>
                    <a:cubicBezTo>
                      <a:pt x="19296" y="25436"/>
                      <a:pt x="20992" y="23280"/>
                      <a:pt x="21562" y="22587"/>
                    </a:cubicBezTo>
                    <a:cubicBezTo>
                      <a:pt x="21967" y="22099"/>
                      <a:pt x="22408" y="21634"/>
                      <a:pt x="22753" y="21098"/>
                    </a:cubicBezTo>
                    <a:cubicBezTo>
                      <a:pt x="23944" y="19277"/>
                      <a:pt x="24908" y="17372"/>
                      <a:pt x="25432" y="15229"/>
                    </a:cubicBezTo>
                    <a:cubicBezTo>
                      <a:pt x="25622" y="14431"/>
                      <a:pt x="25610" y="13657"/>
                      <a:pt x="25706" y="12871"/>
                    </a:cubicBezTo>
                    <a:cubicBezTo>
                      <a:pt x="25837" y="11609"/>
                      <a:pt x="25789" y="10288"/>
                      <a:pt x="25182" y="9156"/>
                    </a:cubicBezTo>
                    <a:cubicBezTo>
                      <a:pt x="25015" y="8835"/>
                      <a:pt x="24837" y="8502"/>
                      <a:pt x="24575" y="8240"/>
                    </a:cubicBezTo>
                    <a:cubicBezTo>
                      <a:pt x="24313" y="7994"/>
                      <a:pt x="24001" y="7878"/>
                      <a:pt x="23690" y="7878"/>
                    </a:cubicBezTo>
                    <a:cubicBezTo>
                      <a:pt x="23306" y="7878"/>
                      <a:pt x="22923" y="8054"/>
                      <a:pt x="22634" y="8383"/>
                    </a:cubicBezTo>
                    <a:cubicBezTo>
                      <a:pt x="21991" y="9097"/>
                      <a:pt x="21896" y="10061"/>
                      <a:pt x="21717" y="10954"/>
                    </a:cubicBezTo>
                    <a:cubicBezTo>
                      <a:pt x="21634" y="11323"/>
                      <a:pt x="21515" y="11681"/>
                      <a:pt x="21431" y="12050"/>
                    </a:cubicBezTo>
                    <a:cubicBezTo>
                      <a:pt x="21312" y="12502"/>
                      <a:pt x="21277" y="12943"/>
                      <a:pt x="21158" y="13395"/>
                    </a:cubicBezTo>
                    <a:cubicBezTo>
                      <a:pt x="21134" y="13526"/>
                      <a:pt x="21134" y="13693"/>
                      <a:pt x="21086" y="13812"/>
                    </a:cubicBezTo>
                    <a:cubicBezTo>
                      <a:pt x="21062" y="13871"/>
                      <a:pt x="21015" y="13990"/>
                      <a:pt x="21015" y="13990"/>
                    </a:cubicBezTo>
                    <a:cubicBezTo>
                      <a:pt x="21015" y="13990"/>
                      <a:pt x="21027" y="13776"/>
                      <a:pt x="21027" y="13681"/>
                    </a:cubicBezTo>
                    <a:cubicBezTo>
                      <a:pt x="21027" y="13455"/>
                      <a:pt x="21038" y="13228"/>
                      <a:pt x="21015" y="13026"/>
                    </a:cubicBezTo>
                    <a:cubicBezTo>
                      <a:pt x="20943" y="12347"/>
                      <a:pt x="20848" y="11621"/>
                      <a:pt x="20657" y="10966"/>
                    </a:cubicBezTo>
                    <a:cubicBezTo>
                      <a:pt x="20122" y="9109"/>
                      <a:pt x="19074" y="7406"/>
                      <a:pt x="17788" y="5978"/>
                    </a:cubicBezTo>
                    <a:cubicBezTo>
                      <a:pt x="14835" y="2691"/>
                      <a:pt x="10073" y="2501"/>
                      <a:pt x="6001" y="1965"/>
                    </a:cubicBezTo>
                    <a:cubicBezTo>
                      <a:pt x="5382" y="1894"/>
                      <a:pt x="4775" y="1727"/>
                      <a:pt x="4167" y="1608"/>
                    </a:cubicBezTo>
                    <a:cubicBezTo>
                      <a:pt x="3215" y="1429"/>
                      <a:pt x="2227" y="1263"/>
                      <a:pt x="1369" y="822"/>
                    </a:cubicBezTo>
                    <a:cubicBezTo>
                      <a:pt x="1060" y="655"/>
                      <a:pt x="738" y="465"/>
                      <a:pt x="464" y="251"/>
                    </a:cubicBezTo>
                    <a:cubicBezTo>
                      <a:pt x="418" y="227"/>
                      <a:pt x="179" y="0"/>
                      <a:pt x="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4" name="Google Shape;424;p17"/>
              <p:cNvSpPr/>
              <p:nvPr/>
            </p:nvSpPr>
            <p:spPr>
              <a:xfrm flipH="1">
                <a:off x="3972455" y="3615888"/>
                <a:ext cx="134700" cy="1347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5" name="Google Shape;425;p17"/>
              <p:cNvSpPr/>
              <p:nvPr/>
            </p:nvSpPr>
            <p:spPr>
              <a:xfrm flipH="1">
                <a:off x="3613155" y="328384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6" name="Google Shape;426;p17"/>
              <p:cNvSpPr/>
              <p:nvPr/>
            </p:nvSpPr>
            <p:spPr>
              <a:xfrm flipH="1">
                <a:off x="3262580" y="3254796"/>
                <a:ext cx="92700" cy="9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7" name="Google Shape;427;p17"/>
              <p:cNvSpPr/>
              <p:nvPr/>
            </p:nvSpPr>
            <p:spPr>
              <a:xfrm rot="-6931456">
                <a:off x="3113379" y="2693366"/>
                <a:ext cx="271775" cy="765779"/>
              </a:xfrm>
              <a:custGeom>
                <a:avLst/>
                <a:gdLst/>
                <a:ahLst/>
                <a:cxnLst/>
                <a:rect l="l" t="t" r="r" b="b"/>
                <a:pathLst>
                  <a:path w="9812" h="27646" extrusionOk="0">
                    <a:moveTo>
                      <a:pt x="187" y="1"/>
                    </a:moveTo>
                    <a:cubicBezTo>
                      <a:pt x="104" y="1"/>
                      <a:pt x="53" y="55"/>
                      <a:pt x="48" y="185"/>
                    </a:cubicBezTo>
                    <a:cubicBezTo>
                      <a:pt x="1" y="1067"/>
                      <a:pt x="1953" y="2436"/>
                      <a:pt x="2525" y="8972"/>
                    </a:cubicBezTo>
                    <a:cubicBezTo>
                      <a:pt x="2501" y="10425"/>
                      <a:pt x="2501" y="11901"/>
                      <a:pt x="2429" y="13342"/>
                    </a:cubicBezTo>
                    <a:cubicBezTo>
                      <a:pt x="2334" y="15128"/>
                      <a:pt x="2168" y="16914"/>
                      <a:pt x="2084" y="18700"/>
                    </a:cubicBezTo>
                    <a:cubicBezTo>
                      <a:pt x="2025" y="19783"/>
                      <a:pt x="1870" y="20890"/>
                      <a:pt x="1894" y="21974"/>
                    </a:cubicBezTo>
                    <a:cubicBezTo>
                      <a:pt x="1906" y="22498"/>
                      <a:pt x="1977" y="23057"/>
                      <a:pt x="2084" y="23581"/>
                    </a:cubicBezTo>
                    <a:cubicBezTo>
                      <a:pt x="2429" y="25189"/>
                      <a:pt x="3418" y="27022"/>
                      <a:pt x="5108" y="27510"/>
                    </a:cubicBezTo>
                    <a:cubicBezTo>
                      <a:pt x="5376" y="27592"/>
                      <a:pt x="5616" y="27646"/>
                      <a:pt x="5871" y="27646"/>
                    </a:cubicBezTo>
                    <a:cubicBezTo>
                      <a:pt x="6025" y="27646"/>
                      <a:pt x="6184" y="27626"/>
                      <a:pt x="6359" y="27582"/>
                    </a:cubicBezTo>
                    <a:cubicBezTo>
                      <a:pt x="7275" y="27344"/>
                      <a:pt x="7918" y="26546"/>
                      <a:pt x="8418" y="25796"/>
                    </a:cubicBezTo>
                    <a:cubicBezTo>
                      <a:pt x="8799" y="25236"/>
                      <a:pt x="8978" y="24677"/>
                      <a:pt x="9168" y="24022"/>
                    </a:cubicBezTo>
                    <a:cubicBezTo>
                      <a:pt x="9347" y="23403"/>
                      <a:pt x="9538" y="22807"/>
                      <a:pt x="9633" y="22164"/>
                    </a:cubicBezTo>
                    <a:cubicBezTo>
                      <a:pt x="9752" y="21319"/>
                      <a:pt x="9764" y="20438"/>
                      <a:pt x="9776" y="19593"/>
                    </a:cubicBezTo>
                    <a:cubicBezTo>
                      <a:pt x="9788" y="18533"/>
                      <a:pt x="9811" y="17473"/>
                      <a:pt x="9645" y="16426"/>
                    </a:cubicBezTo>
                    <a:cubicBezTo>
                      <a:pt x="9276" y="14128"/>
                      <a:pt x="8537" y="11913"/>
                      <a:pt x="7609" y="9782"/>
                    </a:cubicBezTo>
                    <a:cubicBezTo>
                      <a:pt x="7228" y="8948"/>
                      <a:pt x="6894" y="8091"/>
                      <a:pt x="6442" y="7282"/>
                    </a:cubicBezTo>
                    <a:cubicBezTo>
                      <a:pt x="6073" y="6615"/>
                      <a:pt x="5620" y="5996"/>
                      <a:pt x="5192" y="5353"/>
                    </a:cubicBezTo>
                    <a:cubicBezTo>
                      <a:pt x="4715" y="4650"/>
                      <a:pt x="4251" y="3995"/>
                      <a:pt x="3692" y="3376"/>
                    </a:cubicBezTo>
                    <a:cubicBezTo>
                      <a:pt x="3227" y="2852"/>
                      <a:pt x="2787" y="2317"/>
                      <a:pt x="2275" y="1840"/>
                    </a:cubicBezTo>
                    <a:cubicBezTo>
                      <a:pt x="2084" y="1662"/>
                      <a:pt x="1929" y="1424"/>
                      <a:pt x="1751" y="1245"/>
                    </a:cubicBezTo>
                    <a:cubicBezTo>
                      <a:pt x="1369" y="883"/>
                      <a:pt x="522" y="1"/>
                      <a:pt x="18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428" name="Google Shape;428;p17"/>
              <p:cNvSpPr/>
              <p:nvPr/>
            </p:nvSpPr>
            <p:spPr>
              <a:xfrm rot="4799500">
                <a:off x="2961019" y="4016156"/>
                <a:ext cx="364505" cy="626909"/>
              </a:xfrm>
              <a:custGeom>
                <a:avLst/>
                <a:gdLst/>
                <a:ahLst/>
                <a:cxnLst/>
                <a:rect l="l" t="t" r="r" b="b"/>
                <a:pathLst>
                  <a:path w="15479" h="26625" extrusionOk="0">
                    <a:moveTo>
                      <a:pt x="7098" y="138"/>
                    </a:moveTo>
                    <a:cubicBezTo>
                      <a:pt x="7096" y="138"/>
                      <a:pt x="7101" y="152"/>
                      <a:pt x="7120" y="193"/>
                    </a:cubicBezTo>
                    <a:cubicBezTo>
                      <a:pt x="7122" y="198"/>
                      <a:pt x="7124" y="202"/>
                      <a:pt x="7127" y="207"/>
                    </a:cubicBezTo>
                    <a:lnTo>
                      <a:pt x="7127" y="207"/>
                    </a:lnTo>
                    <a:cubicBezTo>
                      <a:pt x="7136" y="219"/>
                      <a:pt x="7141" y="224"/>
                      <a:pt x="7142" y="224"/>
                    </a:cubicBezTo>
                    <a:cubicBezTo>
                      <a:pt x="7149" y="224"/>
                      <a:pt x="7102" y="138"/>
                      <a:pt x="7098" y="138"/>
                    </a:cubicBezTo>
                    <a:close/>
                    <a:moveTo>
                      <a:pt x="8262" y="7985"/>
                    </a:moveTo>
                    <a:cubicBezTo>
                      <a:pt x="8310" y="8068"/>
                      <a:pt x="8344" y="8127"/>
                      <a:pt x="8342" y="8127"/>
                    </a:cubicBezTo>
                    <a:cubicBezTo>
                      <a:pt x="8340" y="8127"/>
                      <a:pt x="8316" y="8090"/>
                      <a:pt x="8260" y="8000"/>
                    </a:cubicBezTo>
                    <a:lnTo>
                      <a:pt x="8260" y="8000"/>
                    </a:lnTo>
                    <a:cubicBezTo>
                      <a:pt x="8261" y="8000"/>
                      <a:pt x="8261" y="8000"/>
                      <a:pt x="8262" y="8000"/>
                    </a:cubicBezTo>
                    <a:cubicBezTo>
                      <a:pt x="8264" y="8000"/>
                      <a:pt x="8265" y="7997"/>
                      <a:pt x="8263" y="7991"/>
                    </a:cubicBezTo>
                    <a:cubicBezTo>
                      <a:pt x="8263" y="7989"/>
                      <a:pt x="8262" y="7987"/>
                      <a:pt x="8262" y="7985"/>
                    </a:cubicBezTo>
                    <a:close/>
                    <a:moveTo>
                      <a:pt x="7016" y="1"/>
                    </a:moveTo>
                    <a:cubicBezTo>
                      <a:pt x="7015" y="1"/>
                      <a:pt x="7014" y="1"/>
                      <a:pt x="7013" y="2"/>
                    </a:cubicBezTo>
                    <a:cubicBezTo>
                      <a:pt x="6953" y="62"/>
                      <a:pt x="6965" y="169"/>
                      <a:pt x="6953" y="252"/>
                    </a:cubicBezTo>
                    <a:cubicBezTo>
                      <a:pt x="6882" y="586"/>
                      <a:pt x="6799" y="895"/>
                      <a:pt x="6775" y="1217"/>
                    </a:cubicBezTo>
                    <a:cubicBezTo>
                      <a:pt x="6727" y="1669"/>
                      <a:pt x="6703" y="2098"/>
                      <a:pt x="6763" y="2526"/>
                    </a:cubicBezTo>
                    <a:cubicBezTo>
                      <a:pt x="6894" y="3586"/>
                      <a:pt x="7477" y="4598"/>
                      <a:pt x="7906" y="5562"/>
                    </a:cubicBezTo>
                    <a:cubicBezTo>
                      <a:pt x="8108" y="6062"/>
                      <a:pt x="8311" y="6574"/>
                      <a:pt x="8263" y="7134"/>
                    </a:cubicBezTo>
                    <a:cubicBezTo>
                      <a:pt x="8251" y="7325"/>
                      <a:pt x="8251" y="7503"/>
                      <a:pt x="8215" y="7694"/>
                    </a:cubicBezTo>
                    <a:cubicBezTo>
                      <a:pt x="8206" y="7750"/>
                      <a:pt x="8196" y="7814"/>
                      <a:pt x="8193" y="7868"/>
                    </a:cubicBezTo>
                    <a:lnTo>
                      <a:pt x="8193" y="7868"/>
                    </a:lnTo>
                    <a:cubicBezTo>
                      <a:pt x="8200" y="7881"/>
                      <a:pt x="8208" y="7893"/>
                      <a:pt x="8215" y="7906"/>
                    </a:cubicBezTo>
                    <a:lnTo>
                      <a:pt x="8215" y="7906"/>
                    </a:lnTo>
                    <a:cubicBezTo>
                      <a:pt x="8208" y="7897"/>
                      <a:pt x="8200" y="7889"/>
                      <a:pt x="8192" y="7880"/>
                    </a:cubicBezTo>
                    <a:lnTo>
                      <a:pt x="8192" y="7880"/>
                    </a:lnTo>
                    <a:cubicBezTo>
                      <a:pt x="8192" y="7883"/>
                      <a:pt x="8192" y="7886"/>
                      <a:pt x="8192" y="7889"/>
                    </a:cubicBezTo>
                    <a:lnTo>
                      <a:pt x="8192" y="7889"/>
                    </a:lnTo>
                    <a:cubicBezTo>
                      <a:pt x="8186" y="7879"/>
                      <a:pt x="8180" y="7869"/>
                      <a:pt x="8173" y="7859"/>
                    </a:cubicBezTo>
                    <a:lnTo>
                      <a:pt x="8173" y="7859"/>
                    </a:lnTo>
                    <a:cubicBezTo>
                      <a:pt x="8161" y="7844"/>
                      <a:pt x="8150" y="7829"/>
                      <a:pt x="8144" y="7813"/>
                    </a:cubicBezTo>
                    <a:cubicBezTo>
                      <a:pt x="8137" y="7801"/>
                      <a:pt x="8130" y="7789"/>
                      <a:pt x="8124" y="7778"/>
                    </a:cubicBezTo>
                    <a:lnTo>
                      <a:pt x="8124" y="7778"/>
                    </a:lnTo>
                    <a:cubicBezTo>
                      <a:pt x="8142" y="7807"/>
                      <a:pt x="8158" y="7834"/>
                      <a:pt x="8173" y="7859"/>
                    </a:cubicBezTo>
                    <a:lnTo>
                      <a:pt x="8173" y="7859"/>
                    </a:lnTo>
                    <a:cubicBezTo>
                      <a:pt x="8179" y="7866"/>
                      <a:pt x="8186" y="7873"/>
                      <a:pt x="8192" y="7880"/>
                    </a:cubicBezTo>
                    <a:lnTo>
                      <a:pt x="8192" y="7880"/>
                    </a:lnTo>
                    <a:cubicBezTo>
                      <a:pt x="8192" y="7876"/>
                      <a:pt x="8193" y="7872"/>
                      <a:pt x="8193" y="7868"/>
                    </a:cubicBezTo>
                    <a:lnTo>
                      <a:pt x="8193" y="7868"/>
                    </a:lnTo>
                    <a:cubicBezTo>
                      <a:pt x="8085" y="7686"/>
                      <a:pt x="7957" y="7473"/>
                      <a:pt x="7953" y="7473"/>
                    </a:cubicBezTo>
                    <a:lnTo>
                      <a:pt x="7953" y="7473"/>
                    </a:lnTo>
                    <a:cubicBezTo>
                      <a:pt x="7951" y="7473"/>
                      <a:pt x="7996" y="7556"/>
                      <a:pt x="8124" y="7778"/>
                    </a:cubicBezTo>
                    <a:lnTo>
                      <a:pt x="8124" y="7778"/>
                    </a:lnTo>
                    <a:cubicBezTo>
                      <a:pt x="8066" y="7682"/>
                      <a:pt x="7994" y="7564"/>
                      <a:pt x="7906" y="7420"/>
                    </a:cubicBezTo>
                    <a:cubicBezTo>
                      <a:pt x="7656" y="6979"/>
                      <a:pt x="7370" y="6586"/>
                      <a:pt x="7060" y="6193"/>
                    </a:cubicBezTo>
                    <a:cubicBezTo>
                      <a:pt x="6548" y="5574"/>
                      <a:pt x="6025" y="4943"/>
                      <a:pt x="5382" y="4443"/>
                    </a:cubicBezTo>
                    <a:cubicBezTo>
                      <a:pt x="4513" y="3717"/>
                      <a:pt x="3512" y="3205"/>
                      <a:pt x="2524" y="2657"/>
                    </a:cubicBezTo>
                    <a:cubicBezTo>
                      <a:pt x="1929" y="2312"/>
                      <a:pt x="1262" y="1919"/>
                      <a:pt x="786" y="1419"/>
                    </a:cubicBezTo>
                    <a:cubicBezTo>
                      <a:pt x="607" y="1240"/>
                      <a:pt x="417" y="1026"/>
                      <a:pt x="298" y="824"/>
                    </a:cubicBezTo>
                    <a:cubicBezTo>
                      <a:pt x="250" y="740"/>
                      <a:pt x="191" y="669"/>
                      <a:pt x="143" y="598"/>
                    </a:cubicBezTo>
                    <a:cubicBezTo>
                      <a:pt x="131" y="574"/>
                      <a:pt x="107" y="550"/>
                      <a:pt x="83" y="526"/>
                    </a:cubicBezTo>
                    <a:cubicBezTo>
                      <a:pt x="73" y="506"/>
                      <a:pt x="63" y="476"/>
                      <a:pt x="53" y="476"/>
                    </a:cubicBezTo>
                    <a:cubicBezTo>
                      <a:pt x="51" y="476"/>
                      <a:pt x="49" y="477"/>
                      <a:pt x="48" y="478"/>
                    </a:cubicBezTo>
                    <a:cubicBezTo>
                      <a:pt x="0" y="598"/>
                      <a:pt x="48" y="740"/>
                      <a:pt x="48" y="883"/>
                    </a:cubicBezTo>
                    <a:cubicBezTo>
                      <a:pt x="48" y="1121"/>
                      <a:pt x="60" y="1371"/>
                      <a:pt x="71" y="1610"/>
                    </a:cubicBezTo>
                    <a:cubicBezTo>
                      <a:pt x="131" y="2729"/>
                      <a:pt x="298" y="3836"/>
                      <a:pt x="643" y="4896"/>
                    </a:cubicBezTo>
                    <a:cubicBezTo>
                      <a:pt x="976" y="5943"/>
                      <a:pt x="1441" y="6967"/>
                      <a:pt x="2036" y="7872"/>
                    </a:cubicBezTo>
                    <a:cubicBezTo>
                      <a:pt x="3048" y="9396"/>
                      <a:pt x="4298" y="10718"/>
                      <a:pt x="5370" y="12194"/>
                    </a:cubicBezTo>
                    <a:cubicBezTo>
                      <a:pt x="6191" y="13325"/>
                      <a:pt x="6775" y="14611"/>
                      <a:pt x="7322" y="15885"/>
                    </a:cubicBezTo>
                    <a:cubicBezTo>
                      <a:pt x="7906" y="17195"/>
                      <a:pt x="8084" y="18588"/>
                      <a:pt x="8203" y="20005"/>
                    </a:cubicBezTo>
                    <a:cubicBezTo>
                      <a:pt x="8275" y="20933"/>
                      <a:pt x="8275" y="21838"/>
                      <a:pt x="7977" y="22719"/>
                    </a:cubicBezTo>
                    <a:cubicBezTo>
                      <a:pt x="7739" y="23422"/>
                      <a:pt x="7906" y="22862"/>
                      <a:pt x="7680" y="23422"/>
                    </a:cubicBezTo>
                    <a:cubicBezTo>
                      <a:pt x="7453" y="24017"/>
                      <a:pt x="7263" y="24636"/>
                      <a:pt x="6977" y="25196"/>
                    </a:cubicBezTo>
                    <a:cubicBezTo>
                      <a:pt x="6810" y="25505"/>
                      <a:pt x="6632" y="25803"/>
                      <a:pt x="6453" y="26124"/>
                    </a:cubicBezTo>
                    <a:cubicBezTo>
                      <a:pt x="6358" y="26303"/>
                      <a:pt x="6251" y="26291"/>
                      <a:pt x="6251" y="26494"/>
                    </a:cubicBezTo>
                    <a:cubicBezTo>
                      <a:pt x="6251" y="26541"/>
                      <a:pt x="6298" y="26565"/>
                      <a:pt x="6334" y="26625"/>
                    </a:cubicBezTo>
                    <a:lnTo>
                      <a:pt x="6429" y="26529"/>
                    </a:lnTo>
                    <a:cubicBezTo>
                      <a:pt x="6525" y="26434"/>
                      <a:pt x="6620" y="26351"/>
                      <a:pt x="6727" y="26255"/>
                    </a:cubicBezTo>
                    <a:cubicBezTo>
                      <a:pt x="6977" y="26029"/>
                      <a:pt x="7322" y="25874"/>
                      <a:pt x="7608" y="25672"/>
                    </a:cubicBezTo>
                    <a:cubicBezTo>
                      <a:pt x="7739" y="25589"/>
                      <a:pt x="7870" y="25482"/>
                      <a:pt x="7989" y="25362"/>
                    </a:cubicBezTo>
                    <a:cubicBezTo>
                      <a:pt x="9358" y="24053"/>
                      <a:pt x="10990" y="23053"/>
                      <a:pt x="12323" y="21719"/>
                    </a:cubicBezTo>
                    <a:cubicBezTo>
                      <a:pt x="12644" y="21386"/>
                      <a:pt x="12930" y="20957"/>
                      <a:pt x="13204" y="20576"/>
                    </a:cubicBezTo>
                    <a:cubicBezTo>
                      <a:pt x="13406" y="20290"/>
                      <a:pt x="13561" y="19945"/>
                      <a:pt x="13752" y="19647"/>
                    </a:cubicBezTo>
                    <a:cubicBezTo>
                      <a:pt x="13966" y="19326"/>
                      <a:pt x="14180" y="19040"/>
                      <a:pt x="14383" y="18695"/>
                    </a:cubicBezTo>
                    <a:cubicBezTo>
                      <a:pt x="14692" y="18147"/>
                      <a:pt x="14859" y="17564"/>
                      <a:pt x="15050" y="16957"/>
                    </a:cubicBezTo>
                    <a:cubicBezTo>
                      <a:pt x="15192" y="16504"/>
                      <a:pt x="15347" y="16016"/>
                      <a:pt x="15371" y="15540"/>
                    </a:cubicBezTo>
                    <a:cubicBezTo>
                      <a:pt x="15478" y="14159"/>
                      <a:pt x="15252" y="12682"/>
                      <a:pt x="14859" y="11361"/>
                    </a:cubicBezTo>
                    <a:cubicBezTo>
                      <a:pt x="14633" y="10646"/>
                      <a:pt x="14335" y="9968"/>
                      <a:pt x="14061" y="9277"/>
                    </a:cubicBezTo>
                    <a:cubicBezTo>
                      <a:pt x="13740" y="8456"/>
                      <a:pt x="13383" y="7646"/>
                      <a:pt x="12859" y="6920"/>
                    </a:cubicBezTo>
                    <a:cubicBezTo>
                      <a:pt x="12394" y="6265"/>
                      <a:pt x="11787" y="5717"/>
                      <a:pt x="11240" y="5134"/>
                    </a:cubicBezTo>
                    <a:cubicBezTo>
                      <a:pt x="10728" y="4598"/>
                      <a:pt x="10275" y="4038"/>
                      <a:pt x="9763" y="3515"/>
                    </a:cubicBezTo>
                    <a:cubicBezTo>
                      <a:pt x="9204" y="2955"/>
                      <a:pt x="8644" y="2455"/>
                      <a:pt x="8156" y="1836"/>
                    </a:cubicBezTo>
                    <a:cubicBezTo>
                      <a:pt x="7846" y="1443"/>
                      <a:pt x="7596" y="1002"/>
                      <a:pt x="7334" y="574"/>
                    </a:cubicBezTo>
                    <a:cubicBezTo>
                      <a:pt x="7265" y="448"/>
                      <a:pt x="7186" y="332"/>
                      <a:pt x="7127" y="207"/>
                    </a:cubicBezTo>
                    <a:lnTo>
                      <a:pt x="7127" y="207"/>
                    </a:lnTo>
                    <a:cubicBezTo>
                      <a:pt x="7111" y="187"/>
                      <a:pt x="7083" y="146"/>
                      <a:pt x="7037" y="74"/>
                    </a:cubicBezTo>
                    <a:cubicBezTo>
                      <a:pt x="7026" y="52"/>
                      <a:pt x="7025" y="1"/>
                      <a:pt x="70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429" name="Google Shape;429;p17"/>
            <p:cNvSpPr/>
            <p:nvPr/>
          </p:nvSpPr>
          <p:spPr>
            <a:xfrm flipH="1">
              <a:off x="1240139" y="2862875"/>
              <a:ext cx="105900" cy="105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0" name="Google Shape;430;p17"/>
          <p:cNvGrpSpPr/>
          <p:nvPr/>
        </p:nvGrpSpPr>
        <p:grpSpPr>
          <a:xfrm rot="10800000">
            <a:off x="10124010" y="-31079"/>
            <a:ext cx="1949356" cy="1689301"/>
            <a:chOff x="2787482" y="3337228"/>
            <a:chExt cx="1465643" cy="1266976"/>
          </a:xfrm>
        </p:grpSpPr>
        <p:sp>
          <p:nvSpPr>
            <p:cNvPr id="431" name="Google Shape;431;p17"/>
            <p:cNvSpPr/>
            <p:nvPr/>
          </p:nvSpPr>
          <p:spPr>
            <a:xfrm rot="-313284" flipH="1">
              <a:off x="2943966" y="3365298"/>
              <a:ext cx="645892" cy="635868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2" name="Google Shape;432;p17"/>
            <p:cNvSpPr/>
            <p:nvPr/>
          </p:nvSpPr>
          <p:spPr>
            <a:xfrm rot="10524002" flipH="1">
              <a:off x="3565563" y="4301699"/>
              <a:ext cx="338782" cy="207754"/>
            </a:xfrm>
            <a:custGeom>
              <a:avLst/>
              <a:gdLst/>
              <a:ahLst/>
              <a:cxnLst/>
              <a:rect l="l" t="t" r="r" b="b"/>
              <a:pathLst>
                <a:path w="13551" h="8310" extrusionOk="0">
                  <a:moveTo>
                    <a:pt x="11598" y="1"/>
                  </a:moveTo>
                  <a:cubicBezTo>
                    <a:pt x="11109" y="13"/>
                    <a:pt x="10633" y="263"/>
                    <a:pt x="10193" y="453"/>
                  </a:cubicBezTo>
                  <a:cubicBezTo>
                    <a:pt x="9347" y="846"/>
                    <a:pt x="8573" y="1322"/>
                    <a:pt x="7919" y="1977"/>
                  </a:cubicBezTo>
                  <a:cubicBezTo>
                    <a:pt x="7252" y="2644"/>
                    <a:pt x="6657" y="3358"/>
                    <a:pt x="6014" y="4037"/>
                  </a:cubicBezTo>
                  <a:cubicBezTo>
                    <a:pt x="5299" y="4799"/>
                    <a:pt x="4466" y="5454"/>
                    <a:pt x="3692" y="6144"/>
                  </a:cubicBezTo>
                  <a:cubicBezTo>
                    <a:pt x="3025" y="6740"/>
                    <a:pt x="2370" y="7168"/>
                    <a:pt x="1513" y="7466"/>
                  </a:cubicBezTo>
                  <a:cubicBezTo>
                    <a:pt x="1037" y="7633"/>
                    <a:pt x="96" y="7680"/>
                    <a:pt x="49" y="7799"/>
                  </a:cubicBezTo>
                  <a:cubicBezTo>
                    <a:pt x="1" y="7907"/>
                    <a:pt x="2096" y="8240"/>
                    <a:pt x="2656" y="8276"/>
                  </a:cubicBezTo>
                  <a:cubicBezTo>
                    <a:pt x="3081" y="8291"/>
                    <a:pt x="3520" y="8309"/>
                    <a:pt x="3959" y="8309"/>
                  </a:cubicBezTo>
                  <a:cubicBezTo>
                    <a:pt x="4517" y="8309"/>
                    <a:pt x="5076" y="8280"/>
                    <a:pt x="5609" y="8180"/>
                  </a:cubicBezTo>
                  <a:cubicBezTo>
                    <a:pt x="7252" y="7883"/>
                    <a:pt x="8859" y="7145"/>
                    <a:pt x="10216" y="6192"/>
                  </a:cubicBezTo>
                  <a:cubicBezTo>
                    <a:pt x="11490" y="5299"/>
                    <a:pt x="12788" y="3954"/>
                    <a:pt x="13264" y="2442"/>
                  </a:cubicBezTo>
                  <a:cubicBezTo>
                    <a:pt x="13443" y="1870"/>
                    <a:pt x="13550" y="953"/>
                    <a:pt x="13026" y="501"/>
                  </a:cubicBezTo>
                  <a:cubicBezTo>
                    <a:pt x="12788" y="299"/>
                    <a:pt x="12491" y="179"/>
                    <a:pt x="12181" y="84"/>
                  </a:cubicBezTo>
                  <a:cubicBezTo>
                    <a:pt x="12014" y="37"/>
                    <a:pt x="11776" y="1"/>
                    <a:pt x="115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3" name="Google Shape;433;p17"/>
            <p:cNvSpPr/>
            <p:nvPr/>
          </p:nvSpPr>
          <p:spPr>
            <a:xfrm rot="4243405" flipH="1">
              <a:off x="3365082" y="3673673"/>
              <a:ext cx="739785" cy="839115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4" name="Google Shape;434;p17"/>
            <p:cNvSpPr/>
            <p:nvPr/>
          </p:nvSpPr>
          <p:spPr>
            <a:xfrm rot="4257203" flipH="1">
              <a:off x="2961004" y="4016148"/>
              <a:ext cx="364519" cy="626936"/>
            </a:xfrm>
            <a:custGeom>
              <a:avLst/>
              <a:gdLst/>
              <a:ahLst/>
              <a:cxnLst/>
              <a:rect l="l" t="t" r="r" b="b"/>
              <a:pathLst>
                <a:path w="15479" h="26625" extrusionOk="0">
                  <a:moveTo>
                    <a:pt x="7098" y="138"/>
                  </a:moveTo>
                  <a:cubicBezTo>
                    <a:pt x="7096" y="138"/>
                    <a:pt x="7101" y="152"/>
                    <a:pt x="7120" y="193"/>
                  </a:cubicBezTo>
                  <a:cubicBezTo>
                    <a:pt x="7122" y="198"/>
                    <a:pt x="7124" y="202"/>
                    <a:pt x="7127" y="207"/>
                  </a:cubicBezTo>
                  <a:lnTo>
                    <a:pt x="7127" y="207"/>
                  </a:lnTo>
                  <a:cubicBezTo>
                    <a:pt x="7136" y="219"/>
                    <a:pt x="7141" y="224"/>
                    <a:pt x="7142" y="224"/>
                  </a:cubicBezTo>
                  <a:cubicBezTo>
                    <a:pt x="7149" y="224"/>
                    <a:pt x="7102" y="138"/>
                    <a:pt x="7098" y="138"/>
                  </a:cubicBezTo>
                  <a:close/>
                  <a:moveTo>
                    <a:pt x="8262" y="7985"/>
                  </a:moveTo>
                  <a:cubicBezTo>
                    <a:pt x="8310" y="8068"/>
                    <a:pt x="8344" y="8127"/>
                    <a:pt x="8342" y="8127"/>
                  </a:cubicBezTo>
                  <a:cubicBezTo>
                    <a:pt x="8340" y="8127"/>
                    <a:pt x="8316" y="8090"/>
                    <a:pt x="8260" y="8000"/>
                  </a:cubicBezTo>
                  <a:lnTo>
                    <a:pt x="8260" y="8000"/>
                  </a:lnTo>
                  <a:cubicBezTo>
                    <a:pt x="8261" y="8000"/>
                    <a:pt x="8261" y="8000"/>
                    <a:pt x="8262" y="8000"/>
                  </a:cubicBezTo>
                  <a:cubicBezTo>
                    <a:pt x="8264" y="8000"/>
                    <a:pt x="8265" y="7997"/>
                    <a:pt x="8263" y="7991"/>
                  </a:cubicBezTo>
                  <a:cubicBezTo>
                    <a:pt x="8263" y="7989"/>
                    <a:pt x="8262" y="7987"/>
                    <a:pt x="8262" y="7985"/>
                  </a:cubicBezTo>
                  <a:close/>
                  <a:moveTo>
                    <a:pt x="7016" y="1"/>
                  </a:moveTo>
                  <a:cubicBezTo>
                    <a:pt x="7015" y="1"/>
                    <a:pt x="7014" y="1"/>
                    <a:pt x="7013" y="2"/>
                  </a:cubicBezTo>
                  <a:cubicBezTo>
                    <a:pt x="6953" y="62"/>
                    <a:pt x="6965" y="169"/>
                    <a:pt x="6953" y="252"/>
                  </a:cubicBezTo>
                  <a:cubicBezTo>
                    <a:pt x="6882" y="586"/>
                    <a:pt x="6799" y="895"/>
                    <a:pt x="6775" y="1217"/>
                  </a:cubicBezTo>
                  <a:cubicBezTo>
                    <a:pt x="6727" y="1669"/>
                    <a:pt x="6703" y="2098"/>
                    <a:pt x="6763" y="2526"/>
                  </a:cubicBezTo>
                  <a:cubicBezTo>
                    <a:pt x="6894" y="3586"/>
                    <a:pt x="7477" y="4598"/>
                    <a:pt x="7906" y="5562"/>
                  </a:cubicBezTo>
                  <a:cubicBezTo>
                    <a:pt x="8108" y="6062"/>
                    <a:pt x="8311" y="6574"/>
                    <a:pt x="8263" y="7134"/>
                  </a:cubicBezTo>
                  <a:cubicBezTo>
                    <a:pt x="8251" y="7325"/>
                    <a:pt x="8251" y="7503"/>
                    <a:pt x="8215" y="7694"/>
                  </a:cubicBezTo>
                  <a:cubicBezTo>
                    <a:pt x="8206" y="7750"/>
                    <a:pt x="8196" y="7814"/>
                    <a:pt x="8193" y="7868"/>
                  </a:cubicBezTo>
                  <a:lnTo>
                    <a:pt x="8193" y="7868"/>
                  </a:lnTo>
                  <a:cubicBezTo>
                    <a:pt x="8200" y="7881"/>
                    <a:pt x="8208" y="7893"/>
                    <a:pt x="8215" y="7906"/>
                  </a:cubicBezTo>
                  <a:lnTo>
                    <a:pt x="8215" y="7906"/>
                  </a:lnTo>
                  <a:cubicBezTo>
                    <a:pt x="8208" y="7897"/>
                    <a:pt x="8200" y="7889"/>
                    <a:pt x="8192" y="7880"/>
                  </a:cubicBezTo>
                  <a:lnTo>
                    <a:pt x="8192" y="7880"/>
                  </a:lnTo>
                  <a:cubicBezTo>
                    <a:pt x="8192" y="7883"/>
                    <a:pt x="8192" y="7886"/>
                    <a:pt x="8192" y="7889"/>
                  </a:cubicBezTo>
                  <a:lnTo>
                    <a:pt x="8192" y="7889"/>
                  </a:lnTo>
                  <a:cubicBezTo>
                    <a:pt x="8186" y="7879"/>
                    <a:pt x="8180" y="7869"/>
                    <a:pt x="8173" y="7859"/>
                  </a:cubicBezTo>
                  <a:lnTo>
                    <a:pt x="8173" y="7859"/>
                  </a:lnTo>
                  <a:cubicBezTo>
                    <a:pt x="8161" y="7844"/>
                    <a:pt x="8150" y="7829"/>
                    <a:pt x="8144" y="7813"/>
                  </a:cubicBezTo>
                  <a:cubicBezTo>
                    <a:pt x="8137" y="7801"/>
                    <a:pt x="8130" y="7789"/>
                    <a:pt x="8124" y="7778"/>
                  </a:cubicBezTo>
                  <a:lnTo>
                    <a:pt x="8124" y="7778"/>
                  </a:lnTo>
                  <a:cubicBezTo>
                    <a:pt x="8142" y="7807"/>
                    <a:pt x="8158" y="7834"/>
                    <a:pt x="8173" y="7859"/>
                  </a:cubicBezTo>
                  <a:lnTo>
                    <a:pt x="8173" y="7859"/>
                  </a:lnTo>
                  <a:cubicBezTo>
                    <a:pt x="8179" y="7866"/>
                    <a:pt x="8186" y="7873"/>
                    <a:pt x="8192" y="7880"/>
                  </a:cubicBezTo>
                  <a:lnTo>
                    <a:pt x="8192" y="7880"/>
                  </a:lnTo>
                  <a:cubicBezTo>
                    <a:pt x="8192" y="7876"/>
                    <a:pt x="8193" y="7872"/>
                    <a:pt x="8193" y="7868"/>
                  </a:cubicBezTo>
                  <a:lnTo>
                    <a:pt x="8193" y="7868"/>
                  </a:lnTo>
                  <a:cubicBezTo>
                    <a:pt x="8085" y="7686"/>
                    <a:pt x="7957" y="7473"/>
                    <a:pt x="7953" y="7473"/>
                  </a:cubicBezTo>
                  <a:lnTo>
                    <a:pt x="7953" y="7473"/>
                  </a:lnTo>
                  <a:cubicBezTo>
                    <a:pt x="7951" y="7473"/>
                    <a:pt x="7996" y="7556"/>
                    <a:pt x="8124" y="7778"/>
                  </a:cubicBezTo>
                  <a:lnTo>
                    <a:pt x="8124" y="7778"/>
                  </a:lnTo>
                  <a:cubicBezTo>
                    <a:pt x="8066" y="7682"/>
                    <a:pt x="7994" y="7564"/>
                    <a:pt x="7906" y="7420"/>
                  </a:cubicBezTo>
                  <a:cubicBezTo>
                    <a:pt x="7656" y="6979"/>
                    <a:pt x="7370" y="6586"/>
                    <a:pt x="7060" y="6193"/>
                  </a:cubicBezTo>
                  <a:cubicBezTo>
                    <a:pt x="6548" y="5574"/>
                    <a:pt x="6025" y="4943"/>
                    <a:pt x="5382" y="4443"/>
                  </a:cubicBezTo>
                  <a:cubicBezTo>
                    <a:pt x="4513" y="3717"/>
                    <a:pt x="3512" y="3205"/>
                    <a:pt x="2524" y="2657"/>
                  </a:cubicBezTo>
                  <a:cubicBezTo>
                    <a:pt x="1929" y="2312"/>
                    <a:pt x="1262" y="1919"/>
                    <a:pt x="786" y="1419"/>
                  </a:cubicBezTo>
                  <a:cubicBezTo>
                    <a:pt x="607" y="1240"/>
                    <a:pt x="417" y="1026"/>
                    <a:pt x="298" y="824"/>
                  </a:cubicBezTo>
                  <a:cubicBezTo>
                    <a:pt x="250" y="740"/>
                    <a:pt x="191" y="669"/>
                    <a:pt x="143" y="598"/>
                  </a:cubicBezTo>
                  <a:cubicBezTo>
                    <a:pt x="131" y="574"/>
                    <a:pt x="107" y="550"/>
                    <a:pt x="83" y="526"/>
                  </a:cubicBezTo>
                  <a:cubicBezTo>
                    <a:pt x="73" y="506"/>
                    <a:pt x="63" y="476"/>
                    <a:pt x="53" y="476"/>
                  </a:cubicBezTo>
                  <a:cubicBezTo>
                    <a:pt x="51" y="476"/>
                    <a:pt x="49" y="477"/>
                    <a:pt x="48" y="478"/>
                  </a:cubicBezTo>
                  <a:cubicBezTo>
                    <a:pt x="0" y="598"/>
                    <a:pt x="48" y="740"/>
                    <a:pt x="48" y="883"/>
                  </a:cubicBezTo>
                  <a:cubicBezTo>
                    <a:pt x="48" y="1121"/>
                    <a:pt x="60" y="1371"/>
                    <a:pt x="71" y="1610"/>
                  </a:cubicBezTo>
                  <a:cubicBezTo>
                    <a:pt x="131" y="2729"/>
                    <a:pt x="298" y="3836"/>
                    <a:pt x="643" y="4896"/>
                  </a:cubicBezTo>
                  <a:cubicBezTo>
                    <a:pt x="976" y="5943"/>
                    <a:pt x="1441" y="6967"/>
                    <a:pt x="2036" y="7872"/>
                  </a:cubicBezTo>
                  <a:cubicBezTo>
                    <a:pt x="3048" y="9396"/>
                    <a:pt x="4298" y="10718"/>
                    <a:pt x="5370" y="12194"/>
                  </a:cubicBezTo>
                  <a:cubicBezTo>
                    <a:pt x="6191" y="13325"/>
                    <a:pt x="6775" y="14611"/>
                    <a:pt x="7322" y="15885"/>
                  </a:cubicBezTo>
                  <a:cubicBezTo>
                    <a:pt x="7906" y="17195"/>
                    <a:pt x="8084" y="18588"/>
                    <a:pt x="8203" y="20005"/>
                  </a:cubicBezTo>
                  <a:cubicBezTo>
                    <a:pt x="8275" y="20933"/>
                    <a:pt x="8275" y="21838"/>
                    <a:pt x="7977" y="22719"/>
                  </a:cubicBezTo>
                  <a:cubicBezTo>
                    <a:pt x="7739" y="23422"/>
                    <a:pt x="7906" y="22862"/>
                    <a:pt x="7680" y="23422"/>
                  </a:cubicBezTo>
                  <a:cubicBezTo>
                    <a:pt x="7453" y="24017"/>
                    <a:pt x="7263" y="24636"/>
                    <a:pt x="6977" y="25196"/>
                  </a:cubicBezTo>
                  <a:cubicBezTo>
                    <a:pt x="6810" y="25505"/>
                    <a:pt x="6632" y="25803"/>
                    <a:pt x="6453" y="26124"/>
                  </a:cubicBezTo>
                  <a:cubicBezTo>
                    <a:pt x="6358" y="26303"/>
                    <a:pt x="6251" y="26291"/>
                    <a:pt x="6251" y="26494"/>
                  </a:cubicBezTo>
                  <a:cubicBezTo>
                    <a:pt x="6251" y="26541"/>
                    <a:pt x="6298" y="26565"/>
                    <a:pt x="6334" y="26625"/>
                  </a:cubicBezTo>
                  <a:lnTo>
                    <a:pt x="6429" y="26529"/>
                  </a:lnTo>
                  <a:cubicBezTo>
                    <a:pt x="6525" y="26434"/>
                    <a:pt x="6620" y="26351"/>
                    <a:pt x="6727" y="26255"/>
                  </a:cubicBezTo>
                  <a:cubicBezTo>
                    <a:pt x="6977" y="26029"/>
                    <a:pt x="7322" y="25874"/>
                    <a:pt x="7608" y="25672"/>
                  </a:cubicBezTo>
                  <a:cubicBezTo>
                    <a:pt x="7739" y="25589"/>
                    <a:pt x="7870" y="25482"/>
                    <a:pt x="7989" y="25362"/>
                  </a:cubicBezTo>
                  <a:cubicBezTo>
                    <a:pt x="9358" y="24053"/>
                    <a:pt x="10990" y="23053"/>
                    <a:pt x="12323" y="21719"/>
                  </a:cubicBezTo>
                  <a:cubicBezTo>
                    <a:pt x="12644" y="21386"/>
                    <a:pt x="12930" y="20957"/>
                    <a:pt x="13204" y="20576"/>
                  </a:cubicBezTo>
                  <a:cubicBezTo>
                    <a:pt x="13406" y="20290"/>
                    <a:pt x="13561" y="19945"/>
                    <a:pt x="13752" y="19647"/>
                  </a:cubicBezTo>
                  <a:cubicBezTo>
                    <a:pt x="13966" y="19326"/>
                    <a:pt x="14180" y="19040"/>
                    <a:pt x="14383" y="18695"/>
                  </a:cubicBezTo>
                  <a:cubicBezTo>
                    <a:pt x="14692" y="18147"/>
                    <a:pt x="14859" y="17564"/>
                    <a:pt x="15050" y="16957"/>
                  </a:cubicBezTo>
                  <a:cubicBezTo>
                    <a:pt x="15192" y="16504"/>
                    <a:pt x="15347" y="16016"/>
                    <a:pt x="15371" y="15540"/>
                  </a:cubicBezTo>
                  <a:cubicBezTo>
                    <a:pt x="15478" y="14159"/>
                    <a:pt x="15252" y="12682"/>
                    <a:pt x="14859" y="11361"/>
                  </a:cubicBezTo>
                  <a:cubicBezTo>
                    <a:pt x="14633" y="10646"/>
                    <a:pt x="14335" y="9968"/>
                    <a:pt x="14061" y="9277"/>
                  </a:cubicBezTo>
                  <a:cubicBezTo>
                    <a:pt x="13740" y="8456"/>
                    <a:pt x="13383" y="7646"/>
                    <a:pt x="12859" y="6920"/>
                  </a:cubicBezTo>
                  <a:cubicBezTo>
                    <a:pt x="12394" y="6265"/>
                    <a:pt x="11787" y="5717"/>
                    <a:pt x="11240" y="5134"/>
                  </a:cubicBezTo>
                  <a:cubicBezTo>
                    <a:pt x="10728" y="4598"/>
                    <a:pt x="10275" y="4038"/>
                    <a:pt x="9763" y="3515"/>
                  </a:cubicBezTo>
                  <a:cubicBezTo>
                    <a:pt x="9204" y="2955"/>
                    <a:pt x="8644" y="2455"/>
                    <a:pt x="8156" y="1836"/>
                  </a:cubicBezTo>
                  <a:cubicBezTo>
                    <a:pt x="7846" y="1443"/>
                    <a:pt x="7596" y="1002"/>
                    <a:pt x="7334" y="574"/>
                  </a:cubicBezTo>
                  <a:cubicBezTo>
                    <a:pt x="7265" y="448"/>
                    <a:pt x="7186" y="332"/>
                    <a:pt x="7127" y="207"/>
                  </a:cubicBezTo>
                  <a:lnTo>
                    <a:pt x="7127" y="207"/>
                  </a:lnTo>
                  <a:cubicBezTo>
                    <a:pt x="7111" y="187"/>
                    <a:pt x="7083" y="146"/>
                    <a:pt x="7037" y="74"/>
                  </a:cubicBezTo>
                  <a:cubicBezTo>
                    <a:pt x="7026" y="52"/>
                    <a:pt x="7025" y="1"/>
                    <a:pt x="70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35" name="Google Shape;435;p17"/>
          <p:cNvGrpSpPr/>
          <p:nvPr/>
        </p:nvGrpSpPr>
        <p:grpSpPr>
          <a:xfrm flipH="1">
            <a:off x="-5" y="1711691"/>
            <a:ext cx="1300771" cy="1378144"/>
            <a:chOff x="486649" y="4348510"/>
            <a:chExt cx="1035576" cy="1094460"/>
          </a:xfrm>
        </p:grpSpPr>
        <p:sp>
          <p:nvSpPr>
            <p:cNvPr id="436" name="Google Shape;436;p17"/>
            <p:cNvSpPr/>
            <p:nvPr/>
          </p:nvSpPr>
          <p:spPr>
            <a:xfrm>
              <a:off x="1127274" y="5293094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751983" y="4348953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486649" y="4756259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363675" y="434851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220781" y="4583526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8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22"/>
          <p:cNvSpPr txBox="1">
            <a:spLocks noGrp="1"/>
          </p:cNvSpPr>
          <p:nvPr>
            <p:ph type="body" idx="1"/>
          </p:nvPr>
        </p:nvSpPr>
        <p:spPr>
          <a:xfrm>
            <a:off x="2243835" y="2101467"/>
            <a:ext cx="7674168" cy="32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39166" rtl="0">
              <a:spcBef>
                <a:spcPts val="0"/>
              </a:spcBef>
              <a:spcAft>
                <a:spcPts val="0"/>
              </a:spcAft>
              <a:buSzPts val="1600"/>
              <a:buFont typeface="Karla"/>
              <a:buChar char="●"/>
              <a:defRPr sz="2128"/>
            </a:lvl1pPr>
            <a:lvl2pPr marL="1216152" lvl="1" indent="-422275" rtl="0">
              <a:spcBef>
                <a:spcPts val="2128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sp>
        <p:nvSpPr>
          <p:cNvPr id="521" name="Google Shape;521;p22"/>
          <p:cNvSpPr txBox="1">
            <a:spLocks noGrp="1"/>
          </p:cNvSpPr>
          <p:nvPr>
            <p:ph type="title"/>
          </p:nvPr>
        </p:nvSpPr>
        <p:spPr>
          <a:xfrm>
            <a:off x="948448" y="603100"/>
            <a:ext cx="10264942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22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3" name="Google Shape;523;p22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4" name="Google Shape;524;p22"/>
          <p:cNvGrpSpPr/>
          <p:nvPr/>
        </p:nvGrpSpPr>
        <p:grpSpPr>
          <a:xfrm rot="6142053" flipH="1">
            <a:off x="-535318" y="607407"/>
            <a:ext cx="1752984" cy="1262712"/>
            <a:chOff x="3929350" y="5625525"/>
            <a:chExt cx="1258800" cy="909075"/>
          </a:xfrm>
        </p:grpSpPr>
        <p:sp>
          <p:nvSpPr>
            <p:cNvPr id="525" name="Google Shape;525;p2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2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2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2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22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2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2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2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2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7"/>
          <p:cNvGrpSpPr/>
          <p:nvPr/>
        </p:nvGrpSpPr>
        <p:grpSpPr>
          <a:xfrm>
            <a:off x="10981961" y="4525484"/>
            <a:ext cx="1050120" cy="454897"/>
            <a:chOff x="3165550" y="1111875"/>
            <a:chExt cx="604875" cy="261375"/>
          </a:xfrm>
        </p:grpSpPr>
        <p:sp>
          <p:nvSpPr>
            <p:cNvPr id="619" name="Google Shape;619;p27"/>
            <p:cNvSpPr/>
            <p:nvPr/>
          </p:nvSpPr>
          <p:spPr>
            <a:xfrm>
              <a:off x="3165550" y="1111875"/>
              <a:ext cx="604875" cy="261375"/>
            </a:xfrm>
            <a:custGeom>
              <a:avLst/>
              <a:gdLst/>
              <a:ahLst/>
              <a:cxnLst/>
              <a:rect l="l" t="t" r="r" b="b"/>
              <a:pathLst>
                <a:path w="24195" h="10455" extrusionOk="0">
                  <a:moveTo>
                    <a:pt x="299" y="10097"/>
                  </a:moveTo>
                  <a:cubicBezTo>
                    <a:pt x="882" y="10383"/>
                    <a:pt x="858" y="10276"/>
                    <a:pt x="1751" y="10240"/>
                  </a:cubicBezTo>
                  <a:cubicBezTo>
                    <a:pt x="3132" y="10216"/>
                    <a:pt x="4490" y="10192"/>
                    <a:pt x="5847" y="10097"/>
                  </a:cubicBezTo>
                  <a:cubicBezTo>
                    <a:pt x="10431" y="9764"/>
                    <a:pt x="15110" y="10180"/>
                    <a:pt x="19670" y="10347"/>
                  </a:cubicBezTo>
                  <a:cubicBezTo>
                    <a:pt x="20706" y="10371"/>
                    <a:pt x="21718" y="10287"/>
                    <a:pt x="22742" y="10323"/>
                  </a:cubicBezTo>
                  <a:cubicBezTo>
                    <a:pt x="22944" y="10323"/>
                    <a:pt x="23730" y="10454"/>
                    <a:pt x="23897" y="10276"/>
                  </a:cubicBezTo>
                  <a:cubicBezTo>
                    <a:pt x="24194" y="9942"/>
                    <a:pt x="24052" y="8918"/>
                    <a:pt x="24004" y="8537"/>
                  </a:cubicBezTo>
                  <a:cubicBezTo>
                    <a:pt x="23885" y="7573"/>
                    <a:pt x="23563" y="6668"/>
                    <a:pt x="23182" y="5787"/>
                  </a:cubicBezTo>
                  <a:cubicBezTo>
                    <a:pt x="22111" y="3322"/>
                    <a:pt x="20849" y="834"/>
                    <a:pt x="17968" y="167"/>
                  </a:cubicBezTo>
                  <a:cubicBezTo>
                    <a:pt x="17253" y="0"/>
                    <a:pt x="16360" y="215"/>
                    <a:pt x="15658" y="358"/>
                  </a:cubicBezTo>
                  <a:cubicBezTo>
                    <a:pt x="12764" y="965"/>
                    <a:pt x="10800" y="3477"/>
                    <a:pt x="8419" y="4977"/>
                  </a:cubicBezTo>
                  <a:cubicBezTo>
                    <a:pt x="8050" y="5192"/>
                    <a:pt x="7633" y="5489"/>
                    <a:pt x="7216" y="5596"/>
                  </a:cubicBezTo>
                  <a:cubicBezTo>
                    <a:pt x="6383" y="5834"/>
                    <a:pt x="5490" y="5596"/>
                    <a:pt x="4633" y="5632"/>
                  </a:cubicBezTo>
                  <a:cubicBezTo>
                    <a:pt x="3704" y="5680"/>
                    <a:pt x="2632" y="6108"/>
                    <a:pt x="1870" y="6632"/>
                  </a:cubicBezTo>
                  <a:cubicBezTo>
                    <a:pt x="1013" y="7228"/>
                    <a:pt x="668" y="8180"/>
                    <a:pt x="311" y="9109"/>
                  </a:cubicBezTo>
                  <a:cubicBezTo>
                    <a:pt x="215" y="9406"/>
                    <a:pt x="1" y="9942"/>
                    <a:pt x="299" y="1009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27"/>
            <p:cNvSpPr/>
            <p:nvPr/>
          </p:nvSpPr>
          <p:spPr>
            <a:xfrm>
              <a:off x="3554900" y="1227400"/>
              <a:ext cx="29200" cy="47325"/>
            </a:xfrm>
            <a:custGeom>
              <a:avLst/>
              <a:gdLst/>
              <a:ahLst/>
              <a:cxnLst/>
              <a:rect l="l" t="t" r="r" b="b"/>
              <a:pathLst>
                <a:path w="1168" h="1893" extrusionOk="0">
                  <a:moveTo>
                    <a:pt x="266" y="1"/>
                  </a:moveTo>
                  <a:cubicBezTo>
                    <a:pt x="219" y="1"/>
                    <a:pt x="172" y="15"/>
                    <a:pt x="131" y="47"/>
                  </a:cubicBezTo>
                  <a:cubicBezTo>
                    <a:pt x="24" y="118"/>
                    <a:pt x="0" y="285"/>
                    <a:pt x="72" y="380"/>
                  </a:cubicBezTo>
                  <a:cubicBezTo>
                    <a:pt x="298" y="702"/>
                    <a:pt x="655" y="1237"/>
                    <a:pt x="679" y="1654"/>
                  </a:cubicBezTo>
                  <a:cubicBezTo>
                    <a:pt x="679" y="1785"/>
                    <a:pt x="786" y="1892"/>
                    <a:pt x="917" y="1892"/>
                  </a:cubicBezTo>
                  <a:cubicBezTo>
                    <a:pt x="1072" y="1892"/>
                    <a:pt x="1167" y="1773"/>
                    <a:pt x="1167" y="1618"/>
                  </a:cubicBezTo>
                  <a:cubicBezTo>
                    <a:pt x="1143" y="1118"/>
                    <a:pt x="798" y="559"/>
                    <a:pt x="465" y="106"/>
                  </a:cubicBezTo>
                  <a:cubicBezTo>
                    <a:pt x="420" y="40"/>
                    <a:pt x="344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27"/>
            <p:cNvSpPr/>
            <p:nvPr/>
          </p:nvSpPr>
          <p:spPr>
            <a:xfrm>
              <a:off x="3587650" y="1226550"/>
              <a:ext cx="30675" cy="52625"/>
            </a:xfrm>
            <a:custGeom>
              <a:avLst/>
              <a:gdLst/>
              <a:ahLst/>
              <a:cxnLst/>
              <a:rect l="l" t="t" r="r" b="b"/>
              <a:pathLst>
                <a:path w="1227" h="2105" extrusionOk="0">
                  <a:moveTo>
                    <a:pt x="276" y="1"/>
                  </a:moveTo>
                  <a:cubicBezTo>
                    <a:pt x="226" y="1"/>
                    <a:pt x="174" y="16"/>
                    <a:pt x="131" y="45"/>
                  </a:cubicBezTo>
                  <a:cubicBezTo>
                    <a:pt x="12" y="116"/>
                    <a:pt x="0" y="283"/>
                    <a:pt x="71" y="390"/>
                  </a:cubicBezTo>
                  <a:cubicBezTo>
                    <a:pt x="488" y="974"/>
                    <a:pt x="726" y="1474"/>
                    <a:pt x="738" y="1867"/>
                  </a:cubicBezTo>
                  <a:cubicBezTo>
                    <a:pt x="738" y="1998"/>
                    <a:pt x="845" y="2105"/>
                    <a:pt x="976" y="2105"/>
                  </a:cubicBezTo>
                  <a:cubicBezTo>
                    <a:pt x="1131" y="2105"/>
                    <a:pt x="1226" y="1986"/>
                    <a:pt x="1226" y="1831"/>
                  </a:cubicBezTo>
                  <a:cubicBezTo>
                    <a:pt x="1203" y="1355"/>
                    <a:pt x="941" y="759"/>
                    <a:pt x="464" y="105"/>
                  </a:cubicBezTo>
                  <a:cubicBezTo>
                    <a:pt x="422" y="34"/>
                    <a:pt x="350" y="1"/>
                    <a:pt x="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27"/>
            <p:cNvSpPr/>
            <p:nvPr/>
          </p:nvSpPr>
          <p:spPr>
            <a:xfrm>
              <a:off x="3313800" y="1289325"/>
              <a:ext cx="26800" cy="51775"/>
            </a:xfrm>
            <a:custGeom>
              <a:avLst/>
              <a:gdLst/>
              <a:ahLst/>
              <a:cxnLst/>
              <a:rect l="l" t="t" r="r" b="b"/>
              <a:pathLst>
                <a:path w="1072" h="2071" extrusionOk="0">
                  <a:moveTo>
                    <a:pt x="794" y="1"/>
                  </a:moveTo>
                  <a:cubicBezTo>
                    <a:pt x="713" y="1"/>
                    <a:pt x="628" y="49"/>
                    <a:pt x="572" y="130"/>
                  </a:cubicBezTo>
                  <a:cubicBezTo>
                    <a:pt x="310" y="606"/>
                    <a:pt x="119" y="1165"/>
                    <a:pt x="12" y="1796"/>
                  </a:cubicBezTo>
                  <a:cubicBezTo>
                    <a:pt x="0" y="1927"/>
                    <a:pt x="84" y="2058"/>
                    <a:pt x="215" y="2070"/>
                  </a:cubicBezTo>
                  <a:lnTo>
                    <a:pt x="262" y="2070"/>
                  </a:lnTo>
                  <a:cubicBezTo>
                    <a:pt x="381" y="2070"/>
                    <a:pt x="488" y="1987"/>
                    <a:pt x="488" y="1868"/>
                  </a:cubicBezTo>
                  <a:cubicBezTo>
                    <a:pt x="572" y="1284"/>
                    <a:pt x="750" y="784"/>
                    <a:pt x="989" y="368"/>
                  </a:cubicBezTo>
                  <a:cubicBezTo>
                    <a:pt x="1072" y="260"/>
                    <a:pt x="1024" y="94"/>
                    <a:pt x="905" y="34"/>
                  </a:cubicBezTo>
                  <a:cubicBezTo>
                    <a:pt x="871" y="11"/>
                    <a:pt x="833" y="1"/>
                    <a:pt x="7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23" name="Google Shape;623;p27"/>
          <p:cNvSpPr/>
          <p:nvPr/>
        </p:nvSpPr>
        <p:spPr>
          <a:xfrm>
            <a:off x="66" y="3998134"/>
            <a:ext cx="12162027" cy="2849668"/>
          </a:xfrm>
          <a:custGeom>
            <a:avLst/>
            <a:gdLst/>
            <a:ahLst/>
            <a:cxnLst/>
            <a:rect l="l" t="t" r="r" b="b"/>
            <a:pathLst>
              <a:path w="131613" h="21272" extrusionOk="0">
                <a:moveTo>
                  <a:pt x="37604" y="1"/>
                </a:moveTo>
                <a:cubicBezTo>
                  <a:pt x="25066" y="1"/>
                  <a:pt x="12521" y="624"/>
                  <a:pt x="0" y="1543"/>
                </a:cubicBezTo>
                <a:lnTo>
                  <a:pt x="0" y="21272"/>
                </a:lnTo>
                <a:lnTo>
                  <a:pt x="131612" y="21272"/>
                </a:lnTo>
                <a:lnTo>
                  <a:pt x="131612" y="6770"/>
                </a:lnTo>
                <a:cubicBezTo>
                  <a:pt x="131189" y="6773"/>
                  <a:pt x="130767" y="6774"/>
                  <a:pt x="130344" y="6774"/>
                </a:cubicBezTo>
                <a:cubicBezTo>
                  <a:pt x="106838" y="6774"/>
                  <a:pt x="83074" y="2288"/>
                  <a:pt x="59460" y="698"/>
                </a:cubicBezTo>
                <a:cubicBezTo>
                  <a:pt x="52181" y="212"/>
                  <a:pt x="44894" y="1"/>
                  <a:pt x="3760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4" name="Google Shape;624;p27"/>
          <p:cNvSpPr/>
          <p:nvPr/>
        </p:nvSpPr>
        <p:spPr>
          <a:xfrm>
            <a:off x="611116" y="2326852"/>
            <a:ext cx="1292999" cy="299653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5" name="Google Shape;625;p27"/>
          <p:cNvSpPr/>
          <p:nvPr/>
        </p:nvSpPr>
        <p:spPr>
          <a:xfrm>
            <a:off x="1514228" y="4550985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6" name="Google Shape;626;p27"/>
          <p:cNvSpPr/>
          <p:nvPr/>
        </p:nvSpPr>
        <p:spPr>
          <a:xfrm>
            <a:off x="8857666" y="62423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7" name="Google Shape;627;p27"/>
          <p:cNvSpPr/>
          <p:nvPr/>
        </p:nvSpPr>
        <p:spPr>
          <a:xfrm>
            <a:off x="11290716" y="5221018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8" name="Google Shape;628;p27"/>
          <p:cNvSpPr/>
          <p:nvPr/>
        </p:nvSpPr>
        <p:spPr>
          <a:xfrm>
            <a:off x="354139" y="46225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29" name="Google Shape;629;p27"/>
          <p:cNvSpPr/>
          <p:nvPr/>
        </p:nvSpPr>
        <p:spPr>
          <a:xfrm>
            <a:off x="2765858" y="5723667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30" name="Google Shape;630;p27"/>
          <p:cNvGrpSpPr/>
          <p:nvPr/>
        </p:nvGrpSpPr>
        <p:grpSpPr>
          <a:xfrm>
            <a:off x="462693" y="5596654"/>
            <a:ext cx="1968408" cy="1301484"/>
            <a:chOff x="4657725" y="1431175"/>
            <a:chExt cx="1117125" cy="736800"/>
          </a:xfrm>
        </p:grpSpPr>
        <p:sp>
          <p:nvSpPr>
            <p:cNvPr id="631" name="Google Shape;631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39" name="Google Shape;639;p27"/>
          <p:cNvSpPr/>
          <p:nvPr/>
        </p:nvSpPr>
        <p:spPr>
          <a:xfrm>
            <a:off x="10032384" y="5221034"/>
            <a:ext cx="333573" cy="403857"/>
          </a:xfrm>
          <a:custGeom>
            <a:avLst/>
            <a:gdLst/>
            <a:ahLst/>
            <a:cxnLst/>
            <a:rect l="l" t="t" r="r" b="b"/>
            <a:pathLst>
              <a:path w="20004" h="24159" extrusionOk="0">
                <a:moveTo>
                  <a:pt x="19587" y="8169"/>
                </a:moveTo>
                <a:cubicBezTo>
                  <a:pt x="19098" y="7466"/>
                  <a:pt x="18325" y="7442"/>
                  <a:pt x="17574" y="7728"/>
                </a:cubicBezTo>
                <a:cubicBezTo>
                  <a:pt x="16003" y="8300"/>
                  <a:pt x="14562" y="9573"/>
                  <a:pt x="13645" y="10978"/>
                </a:cubicBezTo>
                <a:cubicBezTo>
                  <a:pt x="13205" y="11681"/>
                  <a:pt x="12693" y="12360"/>
                  <a:pt x="12276" y="13086"/>
                </a:cubicBezTo>
                <a:cubicBezTo>
                  <a:pt x="12157" y="13288"/>
                  <a:pt x="12026" y="13514"/>
                  <a:pt x="11919" y="13741"/>
                </a:cubicBezTo>
                <a:cubicBezTo>
                  <a:pt x="11907" y="13764"/>
                  <a:pt x="11705" y="14086"/>
                  <a:pt x="11705" y="14074"/>
                </a:cubicBezTo>
                <a:cubicBezTo>
                  <a:pt x="11609" y="13991"/>
                  <a:pt x="11776" y="13526"/>
                  <a:pt x="11788" y="13443"/>
                </a:cubicBezTo>
                <a:cubicBezTo>
                  <a:pt x="11955" y="12562"/>
                  <a:pt x="12121" y="11729"/>
                  <a:pt x="12359" y="10859"/>
                </a:cubicBezTo>
                <a:cubicBezTo>
                  <a:pt x="13086" y="8204"/>
                  <a:pt x="13217" y="5263"/>
                  <a:pt x="12967" y="2525"/>
                </a:cubicBezTo>
                <a:cubicBezTo>
                  <a:pt x="12907" y="1799"/>
                  <a:pt x="12740" y="239"/>
                  <a:pt x="11776" y="132"/>
                </a:cubicBezTo>
                <a:cubicBezTo>
                  <a:pt x="10609" y="1"/>
                  <a:pt x="9692" y="1430"/>
                  <a:pt x="9157" y="2263"/>
                </a:cubicBezTo>
                <a:cubicBezTo>
                  <a:pt x="7311" y="5168"/>
                  <a:pt x="6585" y="8811"/>
                  <a:pt x="6287" y="12193"/>
                </a:cubicBezTo>
                <a:cubicBezTo>
                  <a:pt x="6180" y="13443"/>
                  <a:pt x="6168" y="14669"/>
                  <a:pt x="6252" y="15908"/>
                </a:cubicBezTo>
                <a:cubicBezTo>
                  <a:pt x="6287" y="16265"/>
                  <a:pt x="6359" y="16610"/>
                  <a:pt x="6478" y="16932"/>
                </a:cubicBezTo>
                <a:cubicBezTo>
                  <a:pt x="6502" y="17039"/>
                  <a:pt x="6537" y="17146"/>
                  <a:pt x="6585" y="17253"/>
                </a:cubicBezTo>
                <a:cubicBezTo>
                  <a:pt x="6585" y="17253"/>
                  <a:pt x="6656" y="17467"/>
                  <a:pt x="6621" y="17444"/>
                </a:cubicBezTo>
                <a:cubicBezTo>
                  <a:pt x="6323" y="17122"/>
                  <a:pt x="6263" y="16217"/>
                  <a:pt x="6121" y="15824"/>
                </a:cubicBezTo>
                <a:cubicBezTo>
                  <a:pt x="5597" y="14384"/>
                  <a:pt x="5061" y="12848"/>
                  <a:pt x="4097" y="11633"/>
                </a:cubicBezTo>
                <a:cubicBezTo>
                  <a:pt x="3430" y="10812"/>
                  <a:pt x="1620" y="9014"/>
                  <a:pt x="548" y="10193"/>
                </a:cubicBezTo>
                <a:cubicBezTo>
                  <a:pt x="346" y="10431"/>
                  <a:pt x="310" y="10788"/>
                  <a:pt x="239" y="11086"/>
                </a:cubicBezTo>
                <a:cubicBezTo>
                  <a:pt x="1" y="12121"/>
                  <a:pt x="72" y="13110"/>
                  <a:pt x="275" y="14145"/>
                </a:cubicBezTo>
                <a:cubicBezTo>
                  <a:pt x="834" y="17205"/>
                  <a:pt x="2239" y="19920"/>
                  <a:pt x="4454" y="22111"/>
                </a:cubicBezTo>
                <a:cubicBezTo>
                  <a:pt x="5168" y="22813"/>
                  <a:pt x="6121" y="23825"/>
                  <a:pt x="7002" y="24159"/>
                </a:cubicBezTo>
                <a:lnTo>
                  <a:pt x="7776" y="24111"/>
                </a:lnTo>
                <a:cubicBezTo>
                  <a:pt x="8228" y="23980"/>
                  <a:pt x="8645" y="23504"/>
                  <a:pt x="9038" y="23218"/>
                </a:cubicBezTo>
                <a:cubicBezTo>
                  <a:pt x="9716" y="22706"/>
                  <a:pt x="10431" y="22266"/>
                  <a:pt x="11086" y="21718"/>
                </a:cubicBezTo>
                <a:cubicBezTo>
                  <a:pt x="13038" y="20087"/>
                  <a:pt x="14955" y="18206"/>
                  <a:pt x="16384" y="16086"/>
                </a:cubicBezTo>
                <a:cubicBezTo>
                  <a:pt x="17003" y="15181"/>
                  <a:pt x="17503" y="14169"/>
                  <a:pt x="18039" y="13217"/>
                </a:cubicBezTo>
                <a:cubicBezTo>
                  <a:pt x="18622" y="12169"/>
                  <a:pt x="19217" y="11181"/>
                  <a:pt x="19587" y="10026"/>
                </a:cubicBezTo>
                <a:cubicBezTo>
                  <a:pt x="19813" y="9395"/>
                  <a:pt x="20003" y="8776"/>
                  <a:pt x="19587" y="81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40" name="Google Shape;640;p27"/>
          <p:cNvGrpSpPr/>
          <p:nvPr/>
        </p:nvGrpSpPr>
        <p:grpSpPr>
          <a:xfrm>
            <a:off x="3153965" y="5855509"/>
            <a:ext cx="2406202" cy="1036980"/>
            <a:chOff x="3587650" y="1532750"/>
            <a:chExt cx="695925" cy="299175"/>
          </a:xfrm>
        </p:grpSpPr>
        <p:sp>
          <p:nvSpPr>
            <p:cNvPr id="641" name="Google Shape;641;p27"/>
            <p:cNvSpPr/>
            <p:nvPr/>
          </p:nvSpPr>
          <p:spPr>
            <a:xfrm>
              <a:off x="3587650" y="1532750"/>
              <a:ext cx="695925" cy="299175"/>
            </a:xfrm>
            <a:custGeom>
              <a:avLst/>
              <a:gdLst/>
              <a:ahLst/>
              <a:cxnLst/>
              <a:rect l="l" t="t" r="r" b="b"/>
              <a:pathLst>
                <a:path w="27837" h="11967" extrusionOk="0">
                  <a:moveTo>
                    <a:pt x="381" y="11859"/>
                  </a:moveTo>
                  <a:cubicBezTo>
                    <a:pt x="786" y="11669"/>
                    <a:pt x="1512" y="11728"/>
                    <a:pt x="1881" y="11717"/>
                  </a:cubicBezTo>
                  <a:cubicBezTo>
                    <a:pt x="3191" y="11657"/>
                    <a:pt x="4501" y="11764"/>
                    <a:pt x="5798" y="11669"/>
                  </a:cubicBezTo>
                  <a:cubicBezTo>
                    <a:pt x="11013" y="11312"/>
                    <a:pt x="16264" y="11764"/>
                    <a:pt x="21467" y="11609"/>
                  </a:cubicBezTo>
                  <a:cubicBezTo>
                    <a:pt x="23062" y="11562"/>
                    <a:pt x="24658" y="11609"/>
                    <a:pt x="26241" y="11502"/>
                  </a:cubicBezTo>
                  <a:cubicBezTo>
                    <a:pt x="26682" y="11478"/>
                    <a:pt x="27837" y="11657"/>
                    <a:pt x="27801" y="11050"/>
                  </a:cubicBezTo>
                  <a:cubicBezTo>
                    <a:pt x="27754" y="10312"/>
                    <a:pt x="27218" y="9621"/>
                    <a:pt x="26837" y="9026"/>
                  </a:cubicBezTo>
                  <a:cubicBezTo>
                    <a:pt x="26396" y="8311"/>
                    <a:pt x="25908" y="7430"/>
                    <a:pt x="25277" y="6847"/>
                  </a:cubicBezTo>
                  <a:cubicBezTo>
                    <a:pt x="24301" y="5954"/>
                    <a:pt x="23158" y="5466"/>
                    <a:pt x="21884" y="5156"/>
                  </a:cubicBezTo>
                  <a:cubicBezTo>
                    <a:pt x="20276" y="4763"/>
                    <a:pt x="18359" y="5311"/>
                    <a:pt x="16907" y="4454"/>
                  </a:cubicBezTo>
                  <a:cubicBezTo>
                    <a:pt x="14907" y="3275"/>
                    <a:pt x="13573" y="1"/>
                    <a:pt x="10799" y="906"/>
                  </a:cubicBezTo>
                  <a:cubicBezTo>
                    <a:pt x="9311" y="1406"/>
                    <a:pt x="8406" y="2477"/>
                    <a:pt x="7680" y="3799"/>
                  </a:cubicBezTo>
                  <a:cubicBezTo>
                    <a:pt x="7227" y="4620"/>
                    <a:pt x="6870" y="5585"/>
                    <a:pt x="6048" y="6121"/>
                  </a:cubicBezTo>
                  <a:cubicBezTo>
                    <a:pt x="5667" y="6371"/>
                    <a:pt x="4786" y="6168"/>
                    <a:pt x="4346" y="6144"/>
                  </a:cubicBezTo>
                  <a:cubicBezTo>
                    <a:pt x="3405" y="6109"/>
                    <a:pt x="2477" y="6406"/>
                    <a:pt x="1691" y="6895"/>
                  </a:cubicBezTo>
                  <a:cubicBezTo>
                    <a:pt x="667" y="7537"/>
                    <a:pt x="0" y="9085"/>
                    <a:pt x="71" y="10276"/>
                  </a:cubicBezTo>
                  <a:cubicBezTo>
                    <a:pt x="95" y="10728"/>
                    <a:pt x="71" y="11074"/>
                    <a:pt x="179" y="11538"/>
                  </a:cubicBezTo>
                  <a:cubicBezTo>
                    <a:pt x="191" y="11681"/>
                    <a:pt x="191" y="11967"/>
                    <a:pt x="381" y="11859"/>
                  </a:cubicBezTo>
                  <a:close/>
                </a:path>
              </a:pathLst>
            </a:custGeom>
            <a:solidFill>
              <a:srgbClr val="CE97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27"/>
            <p:cNvSpPr/>
            <p:nvPr/>
          </p:nvSpPr>
          <p:spPr>
            <a:xfrm>
              <a:off x="3795400" y="1639500"/>
              <a:ext cx="27700" cy="50750"/>
            </a:xfrm>
            <a:custGeom>
              <a:avLst/>
              <a:gdLst/>
              <a:ahLst/>
              <a:cxnLst/>
              <a:rect l="l" t="t" r="r" b="b"/>
              <a:pathLst>
                <a:path w="1108" h="2030" extrusionOk="0">
                  <a:moveTo>
                    <a:pt x="832" y="1"/>
                  </a:moveTo>
                  <a:cubicBezTo>
                    <a:pt x="729" y="1"/>
                    <a:pt x="641" y="57"/>
                    <a:pt x="596" y="148"/>
                  </a:cubicBezTo>
                  <a:cubicBezTo>
                    <a:pt x="536" y="267"/>
                    <a:pt x="489" y="374"/>
                    <a:pt x="429" y="493"/>
                  </a:cubicBezTo>
                  <a:cubicBezTo>
                    <a:pt x="239" y="874"/>
                    <a:pt x="60" y="1279"/>
                    <a:pt x="24" y="1755"/>
                  </a:cubicBezTo>
                  <a:cubicBezTo>
                    <a:pt x="1" y="1898"/>
                    <a:pt x="108" y="2017"/>
                    <a:pt x="239" y="2029"/>
                  </a:cubicBezTo>
                  <a:lnTo>
                    <a:pt x="263" y="2029"/>
                  </a:lnTo>
                  <a:cubicBezTo>
                    <a:pt x="394" y="2029"/>
                    <a:pt x="501" y="1922"/>
                    <a:pt x="524" y="1803"/>
                  </a:cubicBezTo>
                  <a:cubicBezTo>
                    <a:pt x="572" y="1410"/>
                    <a:pt x="715" y="1077"/>
                    <a:pt x="894" y="696"/>
                  </a:cubicBezTo>
                  <a:cubicBezTo>
                    <a:pt x="953" y="577"/>
                    <a:pt x="1001" y="458"/>
                    <a:pt x="1060" y="339"/>
                  </a:cubicBezTo>
                  <a:cubicBezTo>
                    <a:pt x="1108" y="208"/>
                    <a:pt x="1048" y="77"/>
                    <a:pt x="929" y="17"/>
                  </a:cubicBezTo>
                  <a:cubicBezTo>
                    <a:pt x="896" y="6"/>
                    <a:pt x="86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27"/>
            <p:cNvSpPr/>
            <p:nvPr/>
          </p:nvSpPr>
          <p:spPr>
            <a:xfrm>
              <a:off x="3816825" y="1650825"/>
              <a:ext cx="24150" cy="51325"/>
            </a:xfrm>
            <a:custGeom>
              <a:avLst/>
              <a:gdLst/>
              <a:ahLst/>
              <a:cxnLst/>
              <a:rect l="l" t="t" r="r" b="b"/>
              <a:pathLst>
                <a:path w="966" h="2053" extrusionOk="0">
                  <a:moveTo>
                    <a:pt x="694" y="0"/>
                  </a:moveTo>
                  <a:cubicBezTo>
                    <a:pt x="593" y="0"/>
                    <a:pt x="499" y="56"/>
                    <a:pt x="453" y="147"/>
                  </a:cubicBezTo>
                  <a:cubicBezTo>
                    <a:pt x="299" y="528"/>
                    <a:pt x="203" y="921"/>
                    <a:pt x="132" y="1290"/>
                  </a:cubicBezTo>
                  <a:cubicBezTo>
                    <a:pt x="96" y="1457"/>
                    <a:pt x="72" y="1600"/>
                    <a:pt x="25" y="1755"/>
                  </a:cubicBezTo>
                  <a:cubicBezTo>
                    <a:pt x="1" y="1886"/>
                    <a:pt x="72" y="2017"/>
                    <a:pt x="203" y="2052"/>
                  </a:cubicBezTo>
                  <a:lnTo>
                    <a:pt x="263" y="2052"/>
                  </a:lnTo>
                  <a:cubicBezTo>
                    <a:pt x="382" y="2052"/>
                    <a:pt x="489" y="1981"/>
                    <a:pt x="513" y="1862"/>
                  </a:cubicBezTo>
                  <a:cubicBezTo>
                    <a:pt x="560" y="1695"/>
                    <a:pt x="596" y="1529"/>
                    <a:pt x="620" y="1386"/>
                  </a:cubicBezTo>
                  <a:cubicBezTo>
                    <a:pt x="691" y="1029"/>
                    <a:pt x="775" y="683"/>
                    <a:pt x="918" y="338"/>
                  </a:cubicBezTo>
                  <a:cubicBezTo>
                    <a:pt x="965" y="207"/>
                    <a:pt x="906" y="76"/>
                    <a:pt x="787" y="17"/>
                  </a:cubicBezTo>
                  <a:cubicBezTo>
                    <a:pt x="756" y="5"/>
                    <a:pt x="725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44" name="Google Shape;644;p27"/>
          <p:cNvGrpSpPr/>
          <p:nvPr/>
        </p:nvGrpSpPr>
        <p:grpSpPr>
          <a:xfrm flipH="1">
            <a:off x="10456743" y="5745257"/>
            <a:ext cx="1190583" cy="787099"/>
            <a:chOff x="4657725" y="1431175"/>
            <a:chExt cx="1117125" cy="736800"/>
          </a:xfrm>
        </p:grpSpPr>
        <p:sp>
          <p:nvSpPr>
            <p:cNvPr id="645" name="Google Shape;645;p27"/>
            <p:cNvSpPr/>
            <p:nvPr/>
          </p:nvSpPr>
          <p:spPr>
            <a:xfrm>
              <a:off x="5142300" y="1852050"/>
              <a:ext cx="632550" cy="315925"/>
            </a:xfrm>
            <a:custGeom>
              <a:avLst/>
              <a:gdLst/>
              <a:ahLst/>
              <a:cxnLst/>
              <a:rect l="l" t="t" r="r" b="b"/>
              <a:pathLst>
                <a:path w="25302" h="12637" extrusionOk="0">
                  <a:moveTo>
                    <a:pt x="16840" y="0"/>
                  </a:moveTo>
                  <a:cubicBezTo>
                    <a:pt x="15217" y="0"/>
                    <a:pt x="13669" y="367"/>
                    <a:pt x="12121" y="945"/>
                  </a:cubicBezTo>
                  <a:cubicBezTo>
                    <a:pt x="8680" y="2255"/>
                    <a:pt x="5573" y="4267"/>
                    <a:pt x="3179" y="7077"/>
                  </a:cubicBezTo>
                  <a:cubicBezTo>
                    <a:pt x="1965" y="8493"/>
                    <a:pt x="977" y="9958"/>
                    <a:pt x="262" y="11684"/>
                  </a:cubicBezTo>
                  <a:cubicBezTo>
                    <a:pt x="179" y="11875"/>
                    <a:pt x="96" y="12065"/>
                    <a:pt x="0" y="12291"/>
                  </a:cubicBezTo>
                  <a:cubicBezTo>
                    <a:pt x="881" y="12387"/>
                    <a:pt x="1763" y="12494"/>
                    <a:pt x="2620" y="12637"/>
                  </a:cubicBezTo>
                  <a:cubicBezTo>
                    <a:pt x="4227" y="11446"/>
                    <a:pt x="6061" y="10815"/>
                    <a:pt x="8061" y="10351"/>
                  </a:cubicBezTo>
                  <a:cubicBezTo>
                    <a:pt x="9144" y="10101"/>
                    <a:pt x="10216" y="9803"/>
                    <a:pt x="11335" y="9755"/>
                  </a:cubicBezTo>
                  <a:cubicBezTo>
                    <a:pt x="11440" y="9752"/>
                    <a:pt x="11545" y="9750"/>
                    <a:pt x="11651" y="9750"/>
                  </a:cubicBezTo>
                  <a:cubicBezTo>
                    <a:pt x="12481" y="9750"/>
                    <a:pt x="13310" y="9847"/>
                    <a:pt x="14127" y="9847"/>
                  </a:cubicBezTo>
                  <a:cubicBezTo>
                    <a:pt x="14260" y="9847"/>
                    <a:pt x="14393" y="9845"/>
                    <a:pt x="14526" y="9839"/>
                  </a:cubicBezTo>
                  <a:cubicBezTo>
                    <a:pt x="15621" y="9791"/>
                    <a:pt x="16693" y="9672"/>
                    <a:pt x="17776" y="9517"/>
                  </a:cubicBezTo>
                  <a:cubicBezTo>
                    <a:pt x="18300" y="9446"/>
                    <a:pt x="18788" y="9434"/>
                    <a:pt x="19312" y="9279"/>
                  </a:cubicBezTo>
                  <a:cubicBezTo>
                    <a:pt x="19741" y="9148"/>
                    <a:pt x="20110" y="8958"/>
                    <a:pt x="20527" y="8767"/>
                  </a:cubicBezTo>
                  <a:cubicBezTo>
                    <a:pt x="22420" y="7862"/>
                    <a:pt x="25301" y="5672"/>
                    <a:pt x="24027" y="3231"/>
                  </a:cubicBezTo>
                  <a:cubicBezTo>
                    <a:pt x="22968" y="1207"/>
                    <a:pt x="20324" y="350"/>
                    <a:pt x="18205" y="88"/>
                  </a:cubicBezTo>
                  <a:cubicBezTo>
                    <a:pt x="17743" y="28"/>
                    <a:pt x="17289" y="0"/>
                    <a:pt x="168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27"/>
            <p:cNvSpPr/>
            <p:nvPr/>
          </p:nvSpPr>
          <p:spPr>
            <a:xfrm>
              <a:off x="5155700" y="1938975"/>
              <a:ext cx="471800" cy="217400"/>
            </a:xfrm>
            <a:custGeom>
              <a:avLst/>
              <a:gdLst/>
              <a:ahLst/>
              <a:cxnLst/>
              <a:rect l="l" t="t" r="r" b="b"/>
              <a:pathLst>
                <a:path w="18872" h="8696" extrusionOk="0">
                  <a:moveTo>
                    <a:pt x="18415" y="1"/>
                  </a:moveTo>
                  <a:cubicBezTo>
                    <a:pt x="16103" y="1"/>
                    <a:pt x="13844" y="737"/>
                    <a:pt x="11573" y="1552"/>
                  </a:cubicBezTo>
                  <a:lnTo>
                    <a:pt x="11156" y="1706"/>
                  </a:lnTo>
                  <a:cubicBezTo>
                    <a:pt x="6870" y="3230"/>
                    <a:pt x="2822" y="4695"/>
                    <a:pt x="60" y="8386"/>
                  </a:cubicBezTo>
                  <a:cubicBezTo>
                    <a:pt x="0" y="8469"/>
                    <a:pt x="24" y="8588"/>
                    <a:pt x="107" y="8648"/>
                  </a:cubicBezTo>
                  <a:cubicBezTo>
                    <a:pt x="155" y="8683"/>
                    <a:pt x="179" y="8695"/>
                    <a:pt x="226" y="8695"/>
                  </a:cubicBezTo>
                  <a:cubicBezTo>
                    <a:pt x="286" y="8695"/>
                    <a:pt x="345" y="8672"/>
                    <a:pt x="357" y="8588"/>
                  </a:cubicBezTo>
                  <a:cubicBezTo>
                    <a:pt x="3036" y="4993"/>
                    <a:pt x="7049" y="3564"/>
                    <a:pt x="11275" y="2040"/>
                  </a:cubicBezTo>
                  <a:lnTo>
                    <a:pt x="11692" y="1897"/>
                  </a:lnTo>
                  <a:cubicBezTo>
                    <a:pt x="13938" y="1095"/>
                    <a:pt x="16141" y="370"/>
                    <a:pt x="18405" y="370"/>
                  </a:cubicBezTo>
                  <a:cubicBezTo>
                    <a:pt x="18493" y="370"/>
                    <a:pt x="18581" y="371"/>
                    <a:pt x="18669" y="373"/>
                  </a:cubicBezTo>
                  <a:cubicBezTo>
                    <a:pt x="18678" y="375"/>
                    <a:pt x="18687" y="377"/>
                    <a:pt x="18696" y="377"/>
                  </a:cubicBezTo>
                  <a:cubicBezTo>
                    <a:pt x="18774" y="377"/>
                    <a:pt x="18860" y="290"/>
                    <a:pt x="18860" y="194"/>
                  </a:cubicBezTo>
                  <a:cubicBezTo>
                    <a:pt x="18872" y="99"/>
                    <a:pt x="18788" y="4"/>
                    <a:pt x="18681" y="4"/>
                  </a:cubicBezTo>
                  <a:cubicBezTo>
                    <a:pt x="18592" y="2"/>
                    <a:pt x="18504" y="1"/>
                    <a:pt x="18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27"/>
            <p:cNvSpPr/>
            <p:nvPr/>
          </p:nvSpPr>
          <p:spPr>
            <a:xfrm>
              <a:off x="5116400" y="1436025"/>
              <a:ext cx="538775" cy="726300"/>
            </a:xfrm>
            <a:custGeom>
              <a:avLst/>
              <a:gdLst/>
              <a:ahLst/>
              <a:cxnLst/>
              <a:rect l="l" t="t" r="r" b="b"/>
              <a:pathLst>
                <a:path w="21551" h="29052" extrusionOk="0">
                  <a:moveTo>
                    <a:pt x="17579" y="0"/>
                  </a:moveTo>
                  <a:cubicBezTo>
                    <a:pt x="17053" y="0"/>
                    <a:pt x="16532" y="164"/>
                    <a:pt x="16014" y="358"/>
                  </a:cubicBezTo>
                  <a:cubicBezTo>
                    <a:pt x="13859" y="1179"/>
                    <a:pt x="11954" y="2739"/>
                    <a:pt x="10371" y="4394"/>
                  </a:cubicBezTo>
                  <a:cubicBezTo>
                    <a:pt x="8871" y="5989"/>
                    <a:pt x="7382" y="7692"/>
                    <a:pt x="6192" y="9537"/>
                  </a:cubicBezTo>
                  <a:cubicBezTo>
                    <a:pt x="5049" y="11323"/>
                    <a:pt x="4132" y="13383"/>
                    <a:pt x="3275" y="15312"/>
                  </a:cubicBezTo>
                  <a:cubicBezTo>
                    <a:pt x="2810" y="16324"/>
                    <a:pt x="2310" y="17312"/>
                    <a:pt x="1870" y="18348"/>
                  </a:cubicBezTo>
                  <a:cubicBezTo>
                    <a:pt x="1239" y="19931"/>
                    <a:pt x="882" y="21551"/>
                    <a:pt x="584" y="23229"/>
                  </a:cubicBezTo>
                  <a:cubicBezTo>
                    <a:pt x="262" y="25063"/>
                    <a:pt x="1" y="26980"/>
                    <a:pt x="167" y="28849"/>
                  </a:cubicBezTo>
                  <a:cubicBezTo>
                    <a:pt x="834" y="28885"/>
                    <a:pt x="1489" y="28968"/>
                    <a:pt x="2144" y="29052"/>
                  </a:cubicBezTo>
                  <a:cubicBezTo>
                    <a:pt x="2370" y="28480"/>
                    <a:pt x="2668" y="27920"/>
                    <a:pt x="2941" y="27385"/>
                  </a:cubicBezTo>
                  <a:cubicBezTo>
                    <a:pt x="3703" y="25968"/>
                    <a:pt x="4596" y="24575"/>
                    <a:pt x="5596" y="23313"/>
                  </a:cubicBezTo>
                  <a:cubicBezTo>
                    <a:pt x="6156" y="22598"/>
                    <a:pt x="6811" y="21944"/>
                    <a:pt x="7371" y="21229"/>
                  </a:cubicBezTo>
                  <a:cubicBezTo>
                    <a:pt x="9907" y="17919"/>
                    <a:pt x="13288" y="15300"/>
                    <a:pt x="16181" y="12311"/>
                  </a:cubicBezTo>
                  <a:cubicBezTo>
                    <a:pt x="17431" y="11014"/>
                    <a:pt x="18717" y="9692"/>
                    <a:pt x="19693" y="8168"/>
                  </a:cubicBezTo>
                  <a:cubicBezTo>
                    <a:pt x="20765" y="6489"/>
                    <a:pt x="21551" y="3941"/>
                    <a:pt x="20539" y="2072"/>
                  </a:cubicBezTo>
                  <a:cubicBezTo>
                    <a:pt x="20301" y="1643"/>
                    <a:pt x="19884" y="1286"/>
                    <a:pt x="19527" y="953"/>
                  </a:cubicBezTo>
                  <a:cubicBezTo>
                    <a:pt x="19253" y="703"/>
                    <a:pt x="18943" y="429"/>
                    <a:pt x="18622" y="250"/>
                  </a:cubicBezTo>
                  <a:cubicBezTo>
                    <a:pt x="18272" y="71"/>
                    <a:pt x="17925" y="0"/>
                    <a:pt x="175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27"/>
            <p:cNvSpPr/>
            <p:nvPr/>
          </p:nvSpPr>
          <p:spPr>
            <a:xfrm>
              <a:off x="5143200" y="1522150"/>
              <a:ext cx="381025" cy="626775"/>
            </a:xfrm>
            <a:custGeom>
              <a:avLst/>
              <a:gdLst/>
              <a:ahLst/>
              <a:cxnLst/>
              <a:rect l="l" t="t" r="r" b="b"/>
              <a:pathLst>
                <a:path w="15241" h="25071" extrusionOk="0">
                  <a:moveTo>
                    <a:pt x="15028" y="1"/>
                  </a:moveTo>
                  <a:cubicBezTo>
                    <a:pt x="14972" y="1"/>
                    <a:pt x="14918" y="26"/>
                    <a:pt x="14883" y="68"/>
                  </a:cubicBezTo>
                  <a:cubicBezTo>
                    <a:pt x="11871" y="3770"/>
                    <a:pt x="8763" y="7616"/>
                    <a:pt x="6120" y="11688"/>
                  </a:cubicBezTo>
                  <a:cubicBezTo>
                    <a:pt x="3108" y="16332"/>
                    <a:pt x="1119" y="20642"/>
                    <a:pt x="24" y="24833"/>
                  </a:cubicBezTo>
                  <a:cubicBezTo>
                    <a:pt x="0" y="24940"/>
                    <a:pt x="60" y="25047"/>
                    <a:pt x="167" y="25071"/>
                  </a:cubicBezTo>
                  <a:lnTo>
                    <a:pt x="203" y="25071"/>
                  </a:lnTo>
                  <a:cubicBezTo>
                    <a:pt x="298" y="25071"/>
                    <a:pt x="369" y="25011"/>
                    <a:pt x="405" y="24928"/>
                  </a:cubicBezTo>
                  <a:cubicBezTo>
                    <a:pt x="1488" y="20773"/>
                    <a:pt x="3453" y="16510"/>
                    <a:pt x="6441" y="11902"/>
                  </a:cubicBezTo>
                  <a:cubicBezTo>
                    <a:pt x="9073" y="7842"/>
                    <a:pt x="12168" y="4009"/>
                    <a:pt x="15181" y="306"/>
                  </a:cubicBezTo>
                  <a:cubicBezTo>
                    <a:pt x="15240" y="211"/>
                    <a:pt x="15228" y="103"/>
                    <a:pt x="15145" y="44"/>
                  </a:cubicBezTo>
                  <a:cubicBezTo>
                    <a:pt x="15110" y="14"/>
                    <a:pt x="15069" y="1"/>
                    <a:pt x="15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27"/>
            <p:cNvSpPr/>
            <p:nvPr/>
          </p:nvSpPr>
          <p:spPr>
            <a:xfrm>
              <a:off x="4894650" y="1431175"/>
              <a:ext cx="278925" cy="728175"/>
            </a:xfrm>
            <a:custGeom>
              <a:avLst/>
              <a:gdLst/>
              <a:ahLst/>
              <a:cxnLst/>
              <a:rect l="l" t="t" r="r" b="b"/>
              <a:pathLst>
                <a:path w="11157" h="29127" extrusionOk="0">
                  <a:moveTo>
                    <a:pt x="3469" y="1"/>
                  </a:moveTo>
                  <a:cubicBezTo>
                    <a:pt x="3354" y="1"/>
                    <a:pt x="3238" y="9"/>
                    <a:pt x="3120" y="28"/>
                  </a:cubicBezTo>
                  <a:cubicBezTo>
                    <a:pt x="2739" y="87"/>
                    <a:pt x="2227" y="230"/>
                    <a:pt x="1893" y="421"/>
                  </a:cubicBezTo>
                  <a:cubicBezTo>
                    <a:pt x="0" y="1504"/>
                    <a:pt x="48" y="4481"/>
                    <a:pt x="48" y="6338"/>
                  </a:cubicBezTo>
                  <a:cubicBezTo>
                    <a:pt x="60" y="9100"/>
                    <a:pt x="667" y="11922"/>
                    <a:pt x="1453" y="14553"/>
                  </a:cubicBezTo>
                  <a:cubicBezTo>
                    <a:pt x="2322" y="17470"/>
                    <a:pt x="3287" y="20304"/>
                    <a:pt x="4608" y="23054"/>
                  </a:cubicBezTo>
                  <a:cubicBezTo>
                    <a:pt x="5346" y="24578"/>
                    <a:pt x="6073" y="26078"/>
                    <a:pt x="7025" y="27471"/>
                  </a:cubicBezTo>
                  <a:cubicBezTo>
                    <a:pt x="7370" y="27983"/>
                    <a:pt x="7680" y="28567"/>
                    <a:pt x="8097" y="28995"/>
                  </a:cubicBezTo>
                  <a:cubicBezTo>
                    <a:pt x="8680" y="29019"/>
                    <a:pt x="9275" y="29067"/>
                    <a:pt x="9847" y="29126"/>
                  </a:cubicBezTo>
                  <a:cubicBezTo>
                    <a:pt x="9942" y="28757"/>
                    <a:pt x="9990" y="28364"/>
                    <a:pt x="10061" y="28007"/>
                  </a:cubicBezTo>
                  <a:cubicBezTo>
                    <a:pt x="10490" y="26138"/>
                    <a:pt x="10740" y="24138"/>
                    <a:pt x="10907" y="22221"/>
                  </a:cubicBezTo>
                  <a:cubicBezTo>
                    <a:pt x="11157" y="18947"/>
                    <a:pt x="10835" y="15851"/>
                    <a:pt x="10240" y="12624"/>
                  </a:cubicBezTo>
                  <a:cubicBezTo>
                    <a:pt x="9847" y="10493"/>
                    <a:pt x="9347" y="8410"/>
                    <a:pt x="8585" y="6386"/>
                  </a:cubicBezTo>
                  <a:cubicBezTo>
                    <a:pt x="7966" y="4719"/>
                    <a:pt x="7144" y="2992"/>
                    <a:pt x="6061" y="1575"/>
                  </a:cubicBezTo>
                  <a:cubicBezTo>
                    <a:pt x="5437" y="769"/>
                    <a:pt x="4540" y="1"/>
                    <a:pt x="34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27"/>
            <p:cNvSpPr/>
            <p:nvPr/>
          </p:nvSpPr>
          <p:spPr>
            <a:xfrm>
              <a:off x="4990800" y="1534125"/>
              <a:ext cx="140500" cy="614800"/>
            </a:xfrm>
            <a:custGeom>
              <a:avLst/>
              <a:gdLst/>
              <a:ahLst/>
              <a:cxnLst/>
              <a:rect l="l" t="t" r="r" b="b"/>
              <a:pathLst>
                <a:path w="5620" h="24592" extrusionOk="0">
                  <a:moveTo>
                    <a:pt x="214" y="0"/>
                  </a:moveTo>
                  <a:cubicBezTo>
                    <a:pt x="199" y="0"/>
                    <a:pt x="183" y="2"/>
                    <a:pt x="167" y="5"/>
                  </a:cubicBezTo>
                  <a:cubicBezTo>
                    <a:pt x="60" y="41"/>
                    <a:pt x="0" y="136"/>
                    <a:pt x="36" y="244"/>
                  </a:cubicBezTo>
                  <a:cubicBezTo>
                    <a:pt x="1715" y="6851"/>
                    <a:pt x="3143" y="13626"/>
                    <a:pt x="4263" y="20353"/>
                  </a:cubicBezTo>
                  <a:cubicBezTo>
                    <a:pt x="4465" y="21615"/>
                    <a:pt x="4739" y="23175"/>
                    <a:pt x="5215" y="24473"/>
                  </a:cubicBezTo>
                  <a:cubicBezTo>
                    <a:pt x="5251" y="24544"/>
                    <a:pt x="5322" y="24592"/>
                    <a:pt x="5394" y="24592"/>
                  </a:cubicBezTo>
                  <a:cubicBezTo>
                    <a:pt x="5406" y="24592"/>
                    <a:pt x="5441" y="24592"/>
                    <a:pt x="5465" y="24568"/>
                  </a:cubicBezTo>
                  <a:cubicBezTo>
                    <a:pt x="5572" y="24532"/>
                    <a:pt x="5620" y="24425"/>
                    <a:pt x="5584" y="24330"/>
                  </a:cubicBezTo>
                  <a:cubicBezTo>
                    <a:pt x="5108" y="23080"/>
                    <a:pt x="4858" y="21532"/>
                    <a:pt x="4644" y="20282"/>
                  </a:cubicBezTo>
                  <a:cubicBezTo>
                    <a:pt x="3536" y="13531"/>
                    <a:pt x="2108" y="6768"/>
                    <a:pt x="405" y="136"/>
                  </a:cubicBezTo>
                  <a:cubicBezTo>
                    <a:pt x="385" y="55"/>
                    <a:pt x="304" y="0"/>
                    <a:pt x="2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27"/>
            <p:cNvSpPr/>
            <p:nvPr/>
          </p:nvSpPr>
          <p:spPr>
            <a:xfrm>
              <a:off x="4657725" y="1704700"/>
              <a:ext cx="476850" cy="453250"/>
            </a:xfrm>
            <a:custGeom>
              <a:avLst/>
              <a:gdLst/>
              <a:ahLst/>
              <a:cxnLst/>
              <a:rect l="l" t="t" r="r" b="b"/>
              <a:pathLst>
                <a:path w="19074" h="18130" extrusionOk="0">
                  <a:moveTo>
                    <a:pt x="3105" y="1"/>
                  </a:moveTo>
                  <a:cubicBezTo>
                    <a:pt x="2067" y="1"/>
                    <a:pt x="932" y="381"/>
                    <a:pt x="393" y="1255"/>
                  </a:cubicBezTo>
                  <a:cubicBezTo>
                    <a:pt x="0" y="1922"/>
                    <a:pt x="36" y="2862"/>
                    <a:pt x="179" y="3588"/>
                  </a:cubicBezTo>
                  <a:cubicBezTo>
                    <a:pt x="655" y="6053"/>
                    <a:pt x="2643" y="8065"/>
                    <a:pt x="4477" y="9649"/>
                  </a:cubicBezTo>
                  <a:cubicBezTo>
                    <a:pt x="6144" y="11077"/>
                    <a:pt x="7918" y="12363"/>
                    <a:pt x="9716" y="13602"/>
                  </a:cubicBezTo>
                  <a:cubicBezTo>
                    <a:pt x="11728" y="14983"/>
                    <a:pt x="13823" y="16173"/>
                    <a:pt x="15752" y="17685"/>
                  </a:cubicBezTo>
                  <a:cubicBezTo>
                    <a:pt x="15871" y="17769"/>
                    <a:pt x="15978" y="17876"/>
                    <a:pt x="16097" y="17959"/>
                  </a:cubicBezTo>
                  <a:cubicBezTo>
                    <a:pt x="17074" y="17983"/>
                    <a:pt x="18062" y="18043"/>
                    <a:pt x="19050" y="18126"/>
                  </a:cubicBezTo>
                  <a:cubicBezTo>
                    <a:pt x="19055" y="18128"/>
                    <a:pt x="19058" y="18129"/>
                    <a:pt x="19061" y="18129"/>
                  </a:cubicBezTo>
                  <a:cubicBezTo>
                    <a:pt x="19074" y="18129"/>
                    <a:pt x="19074" y="18112"/>
                    <a:pt x="19074" y="18102"/>
                  </a:cubicBezTo>
                  <a:cubicBezTo>
                    <a:pt x="19074" y="17173"/>
                    <a:pt x="18729" y="16328"/>
                    <a:pt x="18407" y="15459"/>
                  </a:cubicBezTo>
                  <a:cubicBezTo>
                    <a:pt x="18074" y="14602"/>
                    <a:pt x="17705" y="13768"/>
                    <a:pt x="17240" y="12959"/>
                  </a:cubicBezTo>
                  <a:cubicBezTo>
                    <a:pt x="16085" y="10899"/>
                    <a:pt x="14740" y="9006"/>
                    <a:pt x="13275" y="7125"/>
                  </a:cubicBezTo>
                  <a:cubicBezTo>
                    <a:pt x="12121" y="5660"/>
                    <a:pt x="10966" y="4350"/>
                    <a:pt x="9525" y="3160"/>
                  </a:cubicBezTo>
                  <a:cubicBezTo>
                    <a:pt x="7870" y="1802"/>
                    <a:pt x="6048" y="564"/>
                    <a:pt x="3941" y="88"/>
                  </a:cubicBezTo>
                  <a:cubicBezTo>
                    <a:pt x="3680" y="31"/>
                    <a:pt x="3396" y="1"/>
                    <a:pt x="3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27"/>
            <p:cNvSpPr/>
            <p:nvPr/>
          </p:nvSpPr>
          <p:spPr>
            <a:xfrm>
              <a:off x="4738375" y="1801250"/>
              <a:ext cx="367625" cy="350350"/>
            </a:xfrm>
            <a:custGeom>
              <a:avLst/>
              <a:gdLst/>
              <a:ahLst/>
              <a:cxnLst/>
              <a:rect l="l" t="t" r="r" b="b"/>
              <a:pathLst>
                <a:path w="14705" h="14014" extrusionOk="0">
                  <a:moveTo>
                    <a:pt x="213" y="0"/>
                  </a:moveTo>
                  <a:cubicBezTo>
                    <a:pt x="133" y="0"/>
                    <a:pt x="61" y="43"/>
                    <a:pt x="24" y="107"/>
                  </a:cubicBezTo>
                  <a:cubicBezTo>
                    <a:pt x="1" y="215"/>
                    <a:pt x="48" y="322"/>
                    <a:pt x="132" y="369"/>
                  </a:cubicBezTo>
                  <a:cubicBezTo>
                    <a:pt x="6573" y="3179"/>
                    <a:pt x="11490" y="7858"/>
                    <a:pt x="14312" y="13907"/>
                  </a:cubicBezTo>
                  <a:cubicBezTo>
                    <a:pt x="14360" y="13966"/>
                    <a:pt x="14419" y="14014"/>
                    <a:pt x="14491" y="14014"/>
                  </a:cubicBezTo>
                  <a:cubicBezTo>
                    <a:pt x="14526" y="14014"/>
                    <a:pt x="14550" y="14014"/>
                    <a:pt x="14574" y="13978"/>
                  </a:cubicBezTo>
                  <a:cubicBezTo>
                    <a:pt x="14657" y="13942"/>
                    <a:pt x="14705" y="13823"/>
                    <a:pt x="14657" y="13728"/>
                  </a:cubicBezTo>
                  <a:cubicBezTo>
                    <a:pt x="11788" y="7596"/>
                    <a:pt x="6811" y="2846"/>
                    <a:pt x="286" y="12"/>
                  </a:cubicBezTo>
                  <a:cubicBezTo>
                    <a:pt x="262" y="4"/>
                    <a:pt x="237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53" name="Google Shape;653;p27"/>
          <p:cNvSpPr/>
          <p:nvPr/>
        </p:nvSpPr>
        <p:spPr>
          <a:xfrm>
            <a:off x="6481443" y="5676201"/>
            <a:ext cx="432594" cy="131767"/>
          </a:xfrm>
          <a:custGeom>
            <a:avLst/>
            <a:gdLst/>
            <a:ahLst/>
            <a:cxnLst/>
            <a:rect l="l" t="t" r="r" b="b"/>
            <a:pathLst>
              <a:path w="13010" h="3953" extrusionOk="0">
                <a:moveTo>
                  <a:pt x="2600" y="1"/>
                </a:moveTo>
                <a:cubicBezTo>
                  <a:pt x="2464" y="1"/>
                  <a:pt x="2333" y="52"/>
                  <a:pt x="2239" y="169"/>
                </a:cubicBezTo>
                <a:cubicBezTo>
                  <a:pt x="1572" y="908"/>
                  <a:pt x="941" y="1670"/>
                  <a:pt x="334" y="2444"/>
                </a:cubicBezTo>
                <a:cubicBezTo>
                  <a:pt x="1" y="2858"/>
                  <a:pt x="364" y="3410"/>
                  <a:pt x="751" y="3410"/>
                </a:cubicBezTo>
                <a:cubicBezTo>
                  <a:pt x="875" y="3410"/>
                  <a:pt x="1001" y="3353"/>
                  <a:pt x="1108" y="3217"/>
                </a:cubicBezTo>
                <a:cubicBezTo>
                  <a:pt x="1584" y="2610"/>
                  <a:pt x="2072" y="2027"/>
                  <a:pt x="2573" y="1432"/>
                </a:cubicBezTo>
                <a:cubicBezTo>
                  <a:pt x="3073" y="2146"/>
                  <a:pt x="3585" y="2813"/>
                  <a:pt x="4168" y="3479"/>
                </a:cubicBezTo>
                <a:cubicBezTo>
                  <a:pt x="4267" y="3593"/>
                  <a:pt x="4405" y="3643"/>
                  <a:pt x="4544" y="3643"/>
                </a:cubicBezTo>
                <a:cubicBezTo>
                  <a:pt x="4741" y="3643"/>
                  <a:pt x="4940" y="3544"/>
                  <a:pt x="5037" y="3384"/>
                </a:cubicBezTo>
                <a:cubicBezTo>
                  <a:pt x="5406" y="2753"/>
                  <a:pt x="5775" y="2205"/>
                  <a:pt x="6204" y="1658"/>
                </a:cubicBezTo>
                <a:cubicBezTo>
                  <a:pt x="6835" y="2444"/>
                  <a:pt x="7502" y="3384"/>
                  <a:pt x="8276" y="3872"/>
                </a:cubicBezTo>
                <a:cubicBezTo>
                  <a:pt x="8359" y="3926"/>
                  <a:pt x="8457" y="3953"/>
                  <a:pt x="8554" y="3953"/>
                </a:cubicBezTo>
                <a:cubicBezTo>
                  <a:pt x="8651" y="3953"/>
                  <a:pt x="8746" y="3926"/>
                  <a:pt x="8823" y="3872"/>
                </a:cubicBezTo>
                <a:cubicBezTo>
                  <a:pt x="9526" y="3444"/>
                  <a:pt x="10169" y="2610"/>
                  <a:pt x="10764" y="1908"/>
                </a:cubicBezTo>
                <a:cubicBezTo>
                  <a:pt x="11193" y="2444"/>
                  <a:pt x="11502" y="2967"/>
                  <a:pt x="11836" y="3622"/>
                </a:cubicBezTo>
                <a:cubicBezTo>
                  <a:pt x="11935" y="3814"/>
                  <a:pt x="12095" y="3894"/>
                  <a:pt x="12260" y="3894"/>
                </a:cubicBezTo>
                <a:cubicBezTo>
                  <a:pt x="12625" y="3894"/>
                  <a:pt x="13010" y="3498"/>
                  <a:pt x="12788" y="3063"/>
                </a:cubicBezTo>
                <a:cubicBezTo>
                  <a:pt x="12324" y="2182"/>
                  <a:pt x="11800" y="1420"/>
                  <a:pt x="11145" y="693"/>
                </a:cubicBezTo>
                <a:cubicBezTo>
                  <a:pt x="11051" y="582"/>
                  <a:pt x="10911" y="528"/>
                  <a:pt x="10768" y="528"/>
                </a:cubicBezTo>
                <a:cubicBezTo>
                  <a:pt x="10622" y="528"/>
                  <a:pt x="10474" y="585"/>
                  <a:pt x="10371" y="693"/>
                </a:cubicBezTo>
                <a:cubicBezTo>
                  <a:pt x="9947" y="1141"/>
                  <a:pt x="9172" y="2361"/>
                  <a:pt x="8544" y="2361"/>
                </a:cubicBezTo>
                <a:cubicBezTo>
                  <a:pt x="8538" y="2361"/>
                  <a:pt x="8532" y="2360"/>
                  <a:pt x="8526" y="2360"/>
                </a:cubicBezTo>
                <a:cubicBezTo>
                  <a:pt x="7907" y="2336"/>
                  <a:pt x="7002" y="872"/>
                  <a:pt x="6585" y="408"/>
                </a:cubicBezTo>
                <a:cubicBezTo>
                  <a:pt x="6494" y="299"/>
                  <a:pt x="6343" y="242"/>
                  <a:pt x="6192" y="242"/>
                </a:cubicBezTo>
                <a:cubicBezTo>
                  <a:pt x="6045" y="242"/>
                  <a:pt x="5899" y="296"/>
                  <a:pt x="5811" y="408"/>
                </a:cubicBezTo>
                <a:cubicBezTo>
                  <a:pt x="5323" y="967"/>
                  <a:pt x="4918" y="1563"/>
                  <a:pt x="4513" y="2170"/>
                </a:cubicBezTo>
                <a:cubicBezTo>
                  <a:pt x="4001" y="1563"/>
                  <a:pt x="3537" y="943"/>
                  <a:pt x="3096" y="265"/>
                </a:cubicBezTo>
                <a:cubicBezTo>
                  <a:pt x="2992" y="104"/>
                  <a:pt x="2792" y="1"/>
                  <a:pt x="260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54" name="Google Shape;654;p27"/>
          <p:cNvGrpSpPr/>
          <p:nvPr/>
        </p:nvGrpSpPr>
        <p:grpSpPr>
          <a:xfrm flipH="1">
            <a:off x="-331078" y="257159"/>
            <a:ext cx="1851694" cy="1558312"/>
            <a:chOff x="370875" y="4219400"/>
            <a:chExt cx="1314775" cy="1103725"/>
          </a:xfrm>
        </p:grpSpPr>
        <p:sp>
          <p:nvSpPr>
            <p:cNvPr id="655" name="Google Shape;655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64" name="Google Shape;664;p27"/>
          <p:cNvSpPr/>
          <p:nvPr/>
        </p:nvSpPr>
        <p:spPr>
          <a:xfrm>
            <a:off x="8857666" y="293839"/>
            <a:ext cx="1851775" cy="429151"/>
          </a:xfrm>
          <a:custGeom>
            <a:avLst/>
            <a:gdLst/>
            <a:ahLst/>
            <a:cxnLst/>
            <a:rect l="l" t="t" r="r" b="b"/>
            <a:pathLst>
              <a:path w="55425" h="12813" extrusionOk="0">
                <a:moveTo>
                  <a:pt x="35311" y="0"/>
                </a:moveTo>
                <a:cubicBezTo>
                  <a:pt x="35229" y="0"/>
                  <a:pt x="35147" y="1"/>
                  <a:pt x="35065" y="2"/>
                </a:cubicBezTo>
                <a:cubicBezTo>
                  <a:pt x="31052" y="49"/>
                  <a:pt x="27076" y="1240"/>
                  <a:pt x="23575" y="3240"/>
                </a:cubicBezTo>
                <a:cubicBezTo>
                  <a:pt x="22194" y="4026"/>
                  <a:pt x="20825" y="4990"/>
                  <a:pt x="19229" y="5205"/>
                </a:cubicBezTo>
                <a:cubicBezTo>
                  <a:pt x="18960" y="5244"/>
                  <a:pt x="18689" y="5260"/>
                  <a:pt x="18418" y="5260"/>
                </a:cubicBezTo>
                <a:cubicBezTo>
                  <a:pt x="17111" y="5260"/>
                  <a:pt x="15791" y="4870"/>
                  <a:pt x="14479" y="4693"/>
                </a:cubicBezTo>
                <a:cubicBezTo>
                  <a:pt x="13938" y="4619"/>
                  <a:pt x="13393" y="4583"/>
                  <a:pt x="12849" y="4583"/>
                </a:cubicBezTo>
                <a:cubicBezTo>
                  <a:pt x="10071" y="4583"/>
                  <a:pt x="7291" y="5521"/>
                  <a:pt x="5001" y="7134"/>
                </a:cubicBezTo>
                <a:cubicBezTo>
                  <a:pt x="2918" y="8586"/>
                  <a:pt x="1227" y="10586"/>
                  <a:pt x="1" y="12813"/>
                </a:cubicBezTo>
                <a:lnTo>
                  <a:pt x="55424" y="12813"/>
                </a:lnTo>
                <a:cubicBezTo>
                  <a:pt x="52662" y="9431"/>
                  <a:pt x="50078" y="5788"/>
                  <a:pt x="46471" y="3335"/>
                </a:cubicBezTo>
                <a:cubicBezTo>
                  <a:pt x="43217" y="1119"/>
                  <a:pt x="39254" y="0"/>
                  <a:pt x="3531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665" name="Google Shape;665;p27"/>
          <p:cNvGrpSpPr/>
          <p:nvPr/>
        </p:nvGrpSpPr>
        <p:grpSpPr>
          <a:xfrm flipH="1">
            <a:off x="10417132" y="77343"/>
            <a:ext cx="1851694" cy="1558312"/>
            <a:chOff x="370875" y="4219400"/>
            <a:chExt cx="1314775" cy="1103725"/>
          </a:xfrm>
        </p:grpSpPr>
        <p:sp>
          <p:nvSpPr>
            <p:cNvPr id="666" name="Google Shape;666;p27"/>
            <p:cNvSpPr/>
            <p:nvPr/>
          </p:nvSpPr>
          <p:spPr>
            <a:xfrm>
              <a:off x="1560900" y="51457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798" y="1"/>
                  </a:moveTo>
                  <a:cubicBezTo>
                    <a:pt x="1262" y="620"/>
                    <a:pt x="655" y="1191"/>
                    <a:pt x="0" y="1691"/>
                  </a:cubicBezTo>
                  <a:cubicBezTo>
                    <a:pt x="667" y="2179"/>
                    <a:pt x="1334" y="2715"/>
                    <a:pt x="1786" y="3632"/>
                  </a:cubicBezTo>
                  <a:cubicBezTo>
                    <a:pt x="2144" y="4370"/>
                    <a:pt x="2382" y="5096"/>
                    <a:pt x="2572" y="5894"/>
                  </a:cubicBezTo>
                  <a:cubicBezTo>
                    <a:pt x="3322" y="5847"/>
                    <a:pt x="3417" y="5739"/>
                    <a:pt x="4132" y="5489"/>
                  </a:cubicBezTo>
                  <a:cubicBezTo>
                    <a:pt x="4513" y="5358"/>
                    <a:pt x="4822" y="5216"/>
                    <a:pt x="4989" y="4858"/>
                  </a:cubicBezTo>
                  <a:cubicBezTo>
                    <a:pt x="4668" y="2882"/>
                    <a:pt x="3477" y="1060"/>
                    <a:pt x="17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27"/>
            <p:cNvSpPr/>
            <p:nvPr/>
          </p:nvSpPr>
          <p:spPr>
            <a:xfrm>
              <a:off x="690250" y="5038250"/>
              <a:ext cx="93500" cy="149875"/>
            </a:xfrm>
            <a:custGeom>
              <a:avLst/>
              <a:gdLst/>
              <a:ahLst/>
              <a:cxnLst/>
              <a:rect l="l" t="t" r="r" b="b"/>
              <a:pathLst>
                <a:path w="3740" h="5995" extrusionOk="0">
                  <a:moveTo>
                    <a:pt x="1382" y="0"/>
                  </a:moveTo>
                  <a:cubicBezTo>
                    <a:pt x="310" y="1703"/>
                    <a:pt x="1" y="3846"/>
                    <a:pt x="536" y="5763"/>
                  </a:cubicBezTo>
                  <a:cubicBezTo>
                    <a:pt x="752" y="5945"/>
                    <a:pt x="993" y="5994"/>
                    <a:pt x="1255" y="5994"/>
                  </a:cubicBezTo>
                  <a:cubicBezTo>
                    <a:pt x="1354" y="5994"/>
                    <a:pt x="1456" y="5987"/>
                    <a:pt x="1560" y="5977"/>
                  </a:cubicBezTo>
                  <a:cubicBezTo>
                    <a:pt x="2310" y="5894"/>
                    <a:pt x="2441" y="5954"/>
                    <a:pt x="3144" y="5692"/>
                  </a:cubicBezTo>
                  <a:cubicBezTo>
                    <a:pt x="2989" y="4870"/>
                    <a:pt x="2906" y="4108"/>
                    <a:pt x="2918" y="3298"/>
                  </a:cubicBezTo>
                  <a:cubicBezTo>
                    <a:pt x="2941" y="2298"/>
                    <a:pt x="3334" y="1524"/>
                    <a:pt x="3739" y="798"/>
                  </a:cubicBezTo>
                  <a:cubicBezTo>
                    <a:pt x="2918" y="620"/>
                    <a:pt x="2144" y="346"/>
                    <a:pt x="1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27"/>
            <p:cNvSpPr/>
            <p:nvPr/>
          </p:nvSpPr>
          <p:spPr>
            <a:xfrm>
              <a:off x="893250" y="4219400"/>
              <a:ext cx="124750" cy="147375"/>
            </a:xfrm>
            <a:custGeom>
              <a:avLst/>
              <a:gdLst/>
              <a:ahLst/>
              <a:cxnLst/>
              <a:rect l="l" t="t" r="r" b="b"/>
              <a:pathLst>
                <a:path w="4990" h="5895" extrusionOk="0">
                  <a:moveTo>
                    <a:pt x="1810" y="0"/>
                  </a:moveTo>
                  <a:cubicBezTo>
                    <a:pt x="1275" y="631"/>
                    <a:pt x="656" y="1191"/>
                    <a:pt x="1" y="1703"/>
                  </a:cubicBezTo>
                  <a:cubicBezTo>
                    <a:pt x="679" y="2191"/>
                    <a:pt x="1346" y="2727"/>
                    <a:pt x="1787" y="3632"/>
                  </a:cubicBezTo>
                  <a:cubicBezTo>
                    <a:pt x="2144" y="4382"/>
                    <a:pt x="2382" y="5108"/>
                    <a:pt x="2584" y="5894"/>
                  </a:cubicBezTo>
                  <a:cubicBezTo>
                    <a:pt x="3323" y="5858"/>
                    <a:pt x="3430" y="5751"/>
                    <a:pt x="4144" y="5501"/>
                  </a:cubicBezTo>
                  <a:cubicBezTo>
                    <a:pt x="4513" y="5358"/>
                    <a:pt x="4823" y="5227"/>
                    <a:pt x="4989" y="4870"/>
                  </a:cubicBezTo>
                  <a:cubicBezTo>
                    <a:pt x="4680" y="2894"/>
                    <a:pt x="3489" y="1072"/>
                    <a:pt x="1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593225" y="4433700"/>
              <a:ext cx="106575" cy="149825"/>
            </a:xfrm>
            <a:custGeom>
              <a:avLst/>
              <a:gdLst/>
              <a:ahLst/>
              <a:cxnLst/>
              <a:rect l="l" t="t" r="r" b="b"/>
              <a:pathLst>
                <a:path w="4263" h="5993" extrusionOk="0">
                  <a:moveTo>
                    <a:pt x="2119" y="1"/>
                  </a:moveTo>
                  <a:cubicBezTo>
                    <a:pt x="1453" y="501"/>
                    <a:pt x="738" y="918"/>
                    <a:pt x="0" y="1275"/>
                  </a:cubicBezTo>
                  <a:cubicBezTo>
                    <a:pt x="536" y="1894"/>
                    <a:pt x="1084" y="2561"/>
                    <a:pt x="1310" y="3549"/>
                  </a:cubicBezTo>
                  <a:cubicBezTo>
                    <a:pt x="1500" y="4347"/>
                    <a:pt x="1560" y="5109"/>
                    <a:pt x="1572" y="5930"/>
                  </a:cubicBezTo>
                  <a:cubicBezTo>
                    <a:pt x="1852" y="5975"/>
                    <a:pt x="2044" y="5993"/>
                    <a:pt x="2213" y="5993"/>
                  </a:cubicBezTo>
                  <a:cubicBezTo>
                    <a:pt x="2497" y="5993"/>
                    <a:pt x="2717" y="5942"/>
                    <a:pt x="3179" y="5883"/>
                  </a:cubicBezTo>
                  <a:cubicBezTo>
                    <a:pt x="3572" y="5835"/>
                    <a:pt x="3905" y="5775"/>
                    <a:pt x="4144" y="5454"/>
                  </a:cubicBezTo>
                  <a:cubicBezTo>
                    <a:pt x="4263" y="3454"/>
                    <a:pt x="3524" y="1418"/>
                    <a:pt x="2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895625" y="4659925"/>
              <a:ext cx="128625" cy="146475"/>
            </a:xfrm>
            <a:custGeom>
              <a:avLst/>
              <a:gdLst/>
              <a:ahLst/>
              <a:cxnLst/>
              <a:rect l="l" t="t" r="r" b="b"/>
              <a:pathLst>
                <a:path w="5145" h="5859" extrusionOk="0">
                  <a:moveTo>
                    <a:pt x="3442" y="1"/>
                  </a:moveTo>
                  <a:cubicBezTo>
                    <a:pt x="1715" y="1001"/>
                    <a:pt x="430" y="2763"/>
                    <a:pt x="1" y="4704"/>
                  </a:cubicBezTo>
                  <a:cubicBezTo>
                    <a:pt x="144" y="5085"/>
                    <a:pt x="441" y="5227"/>
                    <a:pt x="822" y="5382"/>
                  </a:cubicBezTo>
                  <a:cubicBezTo>
                    <a:pt x="1513" y="5656"/>
                    <a:pt x="1608" y="5763"/>
                    <a:pt x="2346" y="5859"/>
                  </a:cubicBezTo>
                  <a:cubicBezTo>
                    <a:pt x="2585" y="5061"/>
                    <a:pt x="2858" y="4346"/>
                    <a:pt x="3263" y="3632"/>
                  </a:cubicBezTo>
                  <a:cubicBezTo>
                    <a:pt x="3751" y="2739"/>
                    <a:pt x="4466" y="2251"/>
                    <a:pt x="5144" y="1787"/>
                  </a:cubicBezTo>
                  <a:cubicBezTo>
                    <a:pt x="4525" y="1251"/>
                    <a:pt x="3942" y="655"/>
                    <a:pt x="3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1401350" y="4965625"/>
              <a:ext cx="120875" cy="148250"/>
            </a:xfrm>
            <a:custGeom>
              <a:avLst/>
              <a:gdLst/>
              <a:ahLst/>
              <a:cxnLst/>
              <a:rect l="l" t="t" r="r" b="b"/>
              <a:pathLst>
                <a:path w="4835" h="5930" extrusionOk="0">
                  <a:moveTo>
                    <a:pt x="2953" y="0"/>
                  </a:moveTo>
                  <a:cubicBezTo>
                    <a:pt x="1334" y="1155"/>
                    <a:pt x="239" y="3036"/>
                    <a:pt x="1" y="5025"/>
                  </a:cubicBezTo>
                  <a:cubicBezTo>
                    <a:pt x="179" y="5382"/>
                    <a:pt x="501" y="5489"/>
                    <a:pt x="870" y="5608"/>
                  </a:cubicBezTo>
                  <a:cubicBezTo>
                    <a:pt x="1584" y="5811"/>
                    <a:pt x="1703" y="5918"/>
                    <a:pt x="2453" y="5930"/>
                  </a:cubicBezTo>
                  <a:cubicBezTo>
                    <a:pt x="2620" y="5108"/>
                    <a:pt x="2811" y="4382"/>
                    <a:pt x="3132" y="3620"/>
                  </a:cubicBezTo>
                  <a:cubicBezTo>
                    <a:pt x="3537" y="2691"/>
                    <a:pt x="4192" y="2120"/>
                    <a:pt x="4835" y="1608"/>
                  </a:cubicBezTo>
                  <a:cubicBezTo>
                    <a:pt x="4168" y="1143"/>
                    <a:pt x="3525" y="596"/>
                    <a:pt x="2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370875" y="4891500"/>
              <a:ext cx="121175" cy="148250"/>
            </a:xfrm>
            <a:custGeom>
              <a:avLst/>
              <a:gdLst/>
              <a:ahLst/>
              <a:cxnLst/>
              <a:rect l="l" t="t" r="r" b="b"/>
              <a:pathLst>
                <a:path w="4847" h="5930" extrusionOk="0">
                  <a:moveTo>
                    <a:pt x="2965" y="1"/>
                  </a:moveTo>
                  <a:cubicBezTo>
                    <a:pt x="1334" y="1156"/>
                    <a:pt x="238" y="3037"/>
                    <a:pt x="0" y="5025"/>
                  </a:cubicBezTo>
                  <a:cubicBezTo>
                    <a:pt x="179" y="5370"/>
                    <a:pt x="500" y="5489"/>
                    <a:pt x="881" y="5609"/>
                  </a:cubicBezTo>
                  <a:cubicBezTo>
                    <a:pt x="1596" y="5811"/>
                    <a:pt x="1715" y="5918"/>
                    <a:pt x="2465" y="5930"/>
                  </a:cubicBezTo>
                  <a:cubicBezTo>
                    <a:pt x="2620" y="5120"/>
                    <a:pt x="2822" y="4382"/>
                    <a:pt x="3143" y="3632"/>
                  </a:cubicBezTo>
                  <a:cubicBezTo>
                    <a:pt x="3548" y="2692"/>
                    <a:pt x="4203" y="2120"/>
                    <a:pt x="4846" y="1608"/>
                  </a:cubicBezTo>
                  <a:cubicBezTo>
                    <a:pt x="4167" y="1144"/>
                    <a:pt x="3536" y="596"/>
                    <a:pt x="2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1014400" y="4997450"/>
              <a:ext cx="150925" cy="97075"/>
            </a:xfrm>
            <a:custGeom>
              <a:avLst/>
              <a:gdLst/>
              <a:ahLst/>
              <a:cxnLst/>
              <a:rect l="l" t="t" r="r" b="b"/>
              <a:pathLst>
                <a:path w="6037" h="3883" extrusionOk="0">
                  <a:moveTo>
                    <a:pt x="1367" y="0"/>
                  </a:moveTo>
                  <a:cubicBezTo>
                    <a:pt x="1057" y="0"/>
                    <a:pt x="748" y="20"/>
                    <a:pt x="441" y="61"/>
                  </a:cubicBezTo>
                  <a:cubicBezTo>
                    <a:pt x="143" y="335"/>
                    <a:pt x="108" y="656"/>
                    <a:pt x="96" y="1061"/>
                  </a:cubicBezTo>
                  <a:cubicBezTo>
                    <a:pt x="72" y="1799"/>
                    <a:pt x="1" y="1942"/>
                    <a:pt x="179" y="2668"/>
                  </a:cubicBezTo>
                  <a:cubicBezTo>
                    <a:pt x="463" y="2652"/>
                    <a:pt x="741" y="2642"/>
                    <a:pt x="1018" y="2642"/>
                  </a:cubicBezTo>
                  <a:cubicBezTo>
                    <a:pt x="1531" y="2642"/>
                    <a:pt x="2039" y="2674"/>
                    <a:pt x="2572" y="2752"/>
                  </a:cubicBezTo>
                  <a:cubicBezTo>
                    <a:pt x="3560" y="2906"/>
                    <a:pt x="4275" y="3395"/>
                    <a:pt x="4954" y="3883"/>
                  </a:cubicBezTo>
                  <a:cubicBezTo>
                    <a:pt x="5239" y="3109"/>
                    <a:pt x="5608" y="2371"/>
                    <a:pt x="6037" y="1668"/>
                  </a:cubicBezTo>
                  <a:cubicBezTo>
                    <a:pt x="4740" y="592"/>
                    <a:pt x="3051" y="0"/>
                    <a:pt x="1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4" name="Google Shape;674;p27"/>
            <p:cNvSpPr/>
            <p:nvPr/>
          </p:nvSpPr>
          <p:spPr>
            <a:xfrm>
              <a:off x="817350" y="5188275"/>
              <a:ext cx="142900" cy="134850"/>
            </a:xfrm>
            <a:custGeom>
              <a:avLst/>
              <a:gdLst/>
              <a:ahLst/>
              <a:cxnLst/>
              <a:rect l="l" t="t" r="r" b="b"/>
              <a:pathLst>
                <a:path w="5716" h="5394" extrusionOk="0">
                  <a:moveTo>
                    <a:pt x="1370" y="0"/>
                  </a:moveTo>
                  <a:cubicBezTo>
                    <a:pt x="989" y="107"/>
                    <a:pt x="810" y="393"/>
                    <a:pt x="632" y="750"/>
                  </a:cubicBezTo>
                  <a:cubicBezTo>
                    <a:pt x="274" y="1417"/>
                    <a:pt x="155" y="1500"/>
                    <a:pt x="1" y="2239"/>
                  </a:cubicBezTo>
                  <a:cubicBezTo>
                    <a:pt x="763" y="2548"/>
                    <a:pt x="1453" y="2893"/>
                    <a:pt x="2132" y="3346"/>
                  </a:cubicBezTo>
                  <a:cubicBezTo>
                    <a:pt x="2965" y="3917"/>
                    <a:pt x="3394" y="4656"/>
                    <a:pt x="3787" y="5394"/>
                  </a:cubicBezTo>
                  <a:cubicBezTo>
                    <a:pt x="4370" y="4822"/>
                    <a:pt x="5025" y="4310"/>
                    <a:pt x="5716" y="3858"/>
                  </a:cubicBezTo>
                  <a:cubicBezTo>
                    <a:pt x="4882" y="2036"/>
                    <a:pt x="3251" y="596"/>
                    <a:pt x="1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5" name="Google Shape;675;p27"/>
          <p:cNvGrpSpPr/>
          <p:nvPr/>
        </p:nvGrpSpPr>
        <p:grpSpPr>
          <a:xfrm flipH="1">
            <a:off x="1651381" y="-299205"/>
            <a:ext cx="2231270" cy="1615244"/>
            <a:chOff x="3929350" y="5625525"/>
            <a:chExt cx="1258800" cy="909075"/>
          </a:xfrm>
        </p:grpSpPr>
        <p:sp>
          <p:nvSpPr>
            <p:cNvPr id="676" name="Google Shape;676;p27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27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5079800" y="5818925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3929350" y="5989850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686" name="Google Shape;686;p27"/>
          <p:cNvSpPr txBox="1">
            <a:spLocks noGrp="1"/>
          </p:cNvSpPr>
          <p:nvPr>
            <p:ph type="title"/>
          </p:nvPr>
        </p:nvSpPr>
        <p:spPr>
          <a:xfrm>
            <a:off x="3692280" y="2065733"/>
            <a:ext cx="4777352" cy="14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87" name="Google Shape;687;p27"/>
          <p:cNvSpPr txBox="1">
            <a:spLocks noGrp="1"/>
          </p:cNvSpPr>
          <p:nvPr>
            <p:ph type="subTitle" idx="1"/>
          </p:nvPr>
        </p:nvSpPr>
        <p:spPr>
          <a:xfrm>
            <a:off x="3692194" y="3561067"/>
            <a:ext cx="4777352" cy="12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28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1"/>
          <p:cNvSpPr/>
          <p:nvPr/>
        </p:nvSpPr>
        <p:spPr>
          <a:xfrm rot="10800000" flipH="1">
            <a:off x="1" y="6660433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65" name="Google Shape;765;p31"/>
          <p:cNvSpPr/>
          <p:nvPr/>
        </p:nvSpPr>
        <p:spPr>
          <a:xfrm>
            <a:off x="1" y="0"/>
            <a:ext cx="12161799" cy="197568"/>
          </a:xfrm>
          <a:custGeom>
            <a:avLst/>
            <a:gdLst/>
            <a:ahLst/>
            <a:cxnLst/>
            <a:rect l="l" t="t" r="r" b="b"/>
            <a:pathLst>
              <a:path w="62962" h="2085" extrusionOk="0">
                <a:moveTo>
                  <a:pt x="1" y="1"/>
                </a:moveTo>
                <a:lnTo>
                  <a:pt x="1" y="60"/>
                </a:lnTo>
                <a:cubicBezTo>
                  <a:pt x="1" y="1168"/>
                  <a:pt x="1358" y="2085"/>
                  <a:pt x="1358" y="2085"/>
                </a:cubicBezTo>
                <a:cubicBezTo>
                  <a:pt x="1358" y="2085"/>
                  <a:pt x="2466" y="1334"/>
                  <a:pt x="2668" y="370"/>
                </a:cubicBezTo>
                <a:cubicBezTo>
                  <a:pt x="2882" y="1334"/>
                  <a:pt x="3978" y="2085"/>
                  <a:pt x="3978" y="2085"/>
                </a:cubicBezTo>
                <a:cubicBezTo>
                  <a:pt x="3978" y="2085"/>
                  <a:pt x="5085" y="1334"/>
                  <a:pt x="5287" y="370"/>
                </a:cubicBezTo>
                <a:cubicBezTo>
                  <a:pt x="5490" y="1334"/>
                  <a:pt x="6597" y="2085"/>
                  <a:pt x="6597" y="2085"/>
                </a:cubicBezTo>
                <a:cubicBezTo>
                  <a:pt x="6597" y="2085"/>
                  <a:pt x="7692" y="1334"/>
                  <a:pt x="7907" y="370"/>
                </a:cubicBezTo>
                <a:cubicBezTo>
                  <a:pt x="8109" y="1334"/>
                  <a:pt x="9216" y="2085"/>
                  <a:pt x="9216" y="2085"/>
                </a:cubicBezTo>
                <a:cubicBezTo>
                  <a:pt x="9216" y="2085"/>
                  <a:pt x="10312" y="1334"/>
                  <a:pt x="10526" y="370"/>
                </a:cubicBezTo>
                <a:cubicBezTo>
                  <a:pt x="10728" y="1334"/>
                  <a:pt x="11836" y="2085"/>
                  <a:pt x="11836" y="2085"/>
                </a:cubicBezTo>
                <a:cubicBezTo>
                  <a:pt x="11836" y="2085"/>
                  <a:pt x="12931" y="1334"/>
                  <a:pt x="13145" y="370"/>
                </a:cubicBezTo>
                <a:cubicBezTo>
                  <a:pt x="13348" y="1334"/>
                  <a:pt x="14455" y="2085"/>
                  <a:pt x="14455" y="2085"/>
                </a:cubicBezTo>
                <a:cubicBezTo>
                  <a:pt x="14455" y="2085"/>
                  <a:pt x="15550" y="1334"/>
                  <a:pt x="15765" y="370"/>
                </a:cubicBezTo>
                <a:cubicBezTo>
                  <a:pt x="15967" y="1334"/>
                  <a:pt x="17074" y="2085"/>
                  <a:pt x="17074" y="2085"/>
                </a:cubicBezTo>
                <a:cubicBezTo>
                  <a:pt x="17074" y="2085"/>
                  <a:pt x="18170" y="1334"/>
                  <a:pt x="18384" y="370"/>
                </a:cubicBezTo>
                <a:cubicBezTo>
                  <a:pt x="18587" y="1334"/>
                  <a:pt x="19694" y="2085"/>
                  <a:pt x="19694" y="2085"/>
                </a:cubicBezTo>
                <a:cubicBezTo>
                  <a:pt x="19694" y="2085"/>
                  <a:pt x="20789" y="1334"/>
                  <a:pt x="21004" y="370"/>
                </a:cubicBezTo>
                <a:cubicBezTo>
                  <a:pt x="21206" y="1334"/>
                  <a:pt x="22313" y="2085"/>
                  <a:pt x="22313" y="2085"/>
                </a:cubicBezTo>
                <a:cubicBezTo>
                  <a:pt x="22313" y="2085"/>
                  <a:pt x="23409" y="1334"/>
                  <a:pt x="23623" y="370"/>
                </a:cubicBezTo>
                <a:cubicBezTo>
                  <a:pt x="23825" y="1334"/>
                  <a:pt x="24933" y="2085"/>
                  <a:pt x="24933" y="2085"/>
                </a:cubicBezTo>
                <a:cubicBezTo>
                  <a:pt x="24933" y="2085"/>
                  <a:pt x="26028" y="1334"/>
                  <a:pt x="26242" y="370"/>
                </a:cubicBezTo>
                <a:cubicBezTo>
                  <a:pt x="26445" y="1334"/>
                  <a:pt x="27552" y="2085"/>
                  <a:pt x="27552" y="2085"/>
                </a:cubicBezTo>
                <a:cubicBezTo>
                  <a:pt x="27552" y="2085"/>
                  <a:pt x="28647" y="1334"/>
                  <a:pt x="28862" y="370"/>
                </a:cubicBezTo>
                <a:cubicBezTo>
                  <a:pt x="29064" y="1334"/>
                  <a:pt x="30171" y="2085"/>
                  <a:pt x="30171" y="2085"/>
                </a:cubicBezTo>
                <a:cubicBezTo>
                  <a:pt x="30171" y="2085"/>
                  <a:pt x="31267" y="1334"/>
                  <a:pt x="31481" y="370"/>
                </a:cubicBezTo>
                <a:cubicBezTo>
                  <a:pt x="31683" y="1334"/>
                  <a:pt x="32791" y="2085"/>
                  <a:pt x="32791" y="2085"/>
                </a:cubicBezTo>
                <a:cubicBezTo>
                  <a:pt x="32791" y="2085"/>
                  <a:pt x="33886" y="1334"/>
                  <a:pt x="34100" y="370"/>
                </a:cubicBezTo>
                <a:cubicBezTo>
                  <a:pt x="34303" y="1334"/>
                  <a:pt x="35410" y="2085"/>
                  <a:pt x="35410" y="2085"/>
                </a:cubicBezTo>
                <a:cubicBezTo>
                  <a:pt x="35410" y="2085"/>
                  <a:pt x="36505" y="1334"/>
                  <a:pt x="36720" y="370"/>
                </a:cubicBezTo>
                <a:cubicBezTo>
                  <a:pt x="36922" y="1334"/>
                  <a:pt x="38029" y="2085"/>
                  <a:pt x="38029" y="2085"/>
                </a:cubicBezTo>
                <a:cubicBezTo>
                  <a:pt x="38029" y="2085"/>
                  <a:pt x="39125" y="1334"/>
                  <a:pt x="39339" y="370"/>
                </a:cubicBezTo>
                <a:cubicBezTo>
                  <a:pt x="39542" y="1334"/>
                  <a:pt x="40649" y="2085"/>
                  <a:pt x="40649" y="2085"/>
                </a:cubicBezTo>
                <a:cubicBezTo>
                  <a:pt x="40649" y="2085"/>
                  <a:pt x="41744" y="1334"/>
                  <a:pt x="41959" y="370"/>
                </a:cubicBezTo>
                <a:cubicBezTo>
                  <a:pt x="42161" y="1334"/>
                  <a:pt x="43268" y="2085"/>
                  <a:pt x="43268" y="2085"/>
                </a:cubicBezTo>
                <a:cubicBezTo>
                  <a:pt x="43268" y="2085"/>
                  <a:pt x="44364" y="1334"/>
                  <a:pt x="44578" y="370"/>
                </a:cubicBezTo>
                <a:cubicBezTo>
                  <a:pt x="44780" y="1334"/>
                  <a:pt x="45888" y="2085"/>
                  <a:pt x="45888" y="2085"/>
                </a:cubicBezTo>
                <a:cubicBezTo>
                  <a:pt x="45888" y="2085"/>
                  <a:pt x="46983" y="1334"/>
                  <a:pt x="47197" y="370"/>
                </a:cubicBezTo>
                <a:cubicBezTo>
                  <a:pt x="47400" y="1334"/>
                  <a:pt x="48507" y="2085"/>
                  <a:pt x="48507" y="2085"/>
                </a:cubicBezTo>
                <a:cubicBezTo>
                  <a:pt x="48507" y="2085"/>
                  <a:pt x="49602" y="1334"/>
                  <a:pt x="49817" y="370"/>
                </a:cubicBezTo>
                <a:cubicBezTo>
                  <a:pt x="50019" y="1334"/>
                  <a:pt x="51126" y="2085"/>
                  <a:pt x="51126" y="2085"/>
                </a:cubicBezTo>
                <a:cubicBezTo>
                  <a:pt x="51126" y="2085"/>
                  <a:pt x="52222" y="1334"/>
                  <a:pt x="52436" y="370"/>
                </a:cubicBezTo>
                <a:cubicBezTo>
                  <a:pt x="52638" y="1334"/>
                  <a:pt x="53746" y="2085"/>
                  <a:pt x="53746" y="2085"/>
                </a:cubicBezTo>
                <a:cubicBezTo>
                  <a:pt x="53746" y="2085"/>
                  <a:pt x="54841" y="1334"/>
                  <a:pt x="55055" y="370"/>
                </a:cubicBezTo>
                <a:cubicBezTo>
                  <a:pt x="55258" y="1334"/>
                  <a:pt x="56365" y="2085"/>
                  <a:pt x="56365" y="2085"/>
                </a:cubicBezTo>
                <a:cubicBezTo>
                  <a:pt x="56365" y="2085"/>
                  <a:pt x="57460" y="1334"/>
                  <a:pt x="57675" y="370"/>
                </a:cubicBezTo>
                <a:cubicBezTo>
                  <a:pt x="57877" y="1334"/>
                  <a:pt x="58984" y="2085"/>
                  <a:pt x="58984" y="2085"/>
                </a:cubicBezTo>
                <a:cubicBezTo>
                  <a:pt x="58984" y="2085"/>
                  <a:pt x="60080" y="1334"/>
                  <a:pt x="60294" y="370"/>
                </a:cubicBezTo>
                <a:cubicBezTo>
                  <a:pt x="60497" y="1334"/>
                  <a:pt x="61604" y="2085"/>
                  <a:pt x="61604" y="2085"/>
                </a:cubicBezTo>
                <a:cubicBezTo>
                  <a:pt x="61604" y="2085"/>
                  <a:pt x="62961" y="1168"/>
                  <a:pt x="62961" y="60"/>
                </a:cubicBezTo>
                <a:lnTo>
                  <a:pt x="6296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7" name="Google Shape;767;p32"/>
          <p:cNvGrpSpPr/>
          <p:nvPr/>
        </p:nvGrpSpPr>
        <p:grpSpPr>
          <a:xfrm>
            <a:off x="161676" y="160986"/>
            <a:ext cx="1496203" cy="1069207"/>
            <a:chOff x="280391" y="932622"/>
            <a:chExt cx="1471465" cy="1048928"/>
          </a:xfrm>
        </p:grpSpPr>
        <p:sp>
          <p:nvSpPr>
            <p:cNvPr id="768" name="Google Shape;768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5" name="Google Shape;775;p32"/>
          <p:cNvGrpSpPr/>
          <p:nvPr/>
        </p:nvGrpSpPr>
        <p:grpSpPr>
          <a:xfrm flipH="1">
            <a:off x="359002" y="-73799"/>
            <a:ext cx="1771194" cy="1181572"/>
            <a:chOff x="4077583" y="5869600"/>
            <a:chExt cx="999242" cy="665000"/>
          </a:xfrm>
        </p:grpSpPr>
        <p:sp>
          <p:nvSpPr>
            <p:cNvPr id="776" name="Google Shape;776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32"/>
            <p:cNvSpPr/>
            <p:nvPr/>
          </p:nvSpPr>
          <p:spPr>
            <a:xfrm>
              <a:off x="4983050" y="6429200"/>
              <a:ext cx="93775" cy="105400"/>
            </a:xfrm>
            <a:custGeom>
              <a:avLst/>
              <a:gdLst/>
              <a:ahLst/>
              <a:cxnLst/>
              <a:rect l="l" t="t" r="r" b="b"/>
              <a:pathLst>
                <a:path w="3751" h="4216" extrusionOk="0">
                  <a:moveTo>
                    <a:pt x="1227" y="0"/>
                  </a:moveTo>
                  <a:cubicBezTo>
                    <a:pt x="870" y="476"/>
                    <a:pt x="453" y="929"/>
                    <a:pt x="1" y="1310"/>
                  </a:cubicBezTo>
                  <a:cubicBezTo>
                    <a:pt x="513" y="1643"/>
                    <a:pt x="1013" y="2000"/>
                    <a:pt x="1382" y="2620"/>
                  </a:cubicBezTo>
                  <a:cubicBezTo>
                    <a:pt x="1679" y="3143"/>
                    <a:pt x="1882" y="3644"/>
                    <a:pt x="2072" y="4215"/>
                  </a:cubicBezTo>
                  <a:cubicBezTo>
                    <a:pt x="2608" y="4144"/>
                    <a:pt x="2679" y="4060"/>
                    <a:pt x="3168" y="3858"/>
                  </a:cubicBezTo>
                  <a:cubicBezTo>
                    <a:pt x="3441" y="3751"/>
                    <a:pt x="3656" y="3632"/>
                    <a:pt x="3751" y="3370"/>
                  </a:cubicBezTo>
                  <a:cubicBezTo>
                    <a:pt x="3430" y="1953"/>
                    <a:pt x="2477" y="703"/>
                    <a:pt x="1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32"/>
            <p:cNvSpPr/>
            <p:nvPr/>
          </p:nvSpPr>
          <p:spPr>
            <a:xfrm>
              <a:off x="4527050" y="62919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" name="Google Shape;781;p32"/>
            <p:cNvSpPr/>
            <p:nvPr/>
          </p:nvSpPr>
          <p:spPr>
            <a:xfrm>
              <a:off x="4077583" y="6158102"/>
              <a:ext cx="86950" cy="106425"/>
            </a:xfrm>
            <a:custGeom>
              <a:avLst/>
              <a:gdLst/>
              <a:ahLst/>
              <a:cxnLst/>
              <a:rect l="l" t="t" r="r" b="b"/>
              <a:pathLst>
                <a:path w="3478" h="4257" extrusionOk="0">
                  <a:moveTo>
                    <a:pt x="1703" y="1"/>
                  </a:moveTo>
                  <a:cubicBezTo>
                    <a:pt x="1167" y="239"/>
                    <a:pt x="584" y="429"/>
                    <a:pt x="0" y="548"/>
                  </a:cubicBezTo>
                  <a:cubicBezTo>
                    <a:pt x="108" y="1977"/>
                    <a:pt x="834" y="3358"/>
                    <a:pt x="2001" y="4251"/>
                  </a:cubicBezTo>
                  <a:cubicBezTo>
                    <a:pt x="2029" y="4255"/>
                    <a:pt x="2056" y="4256"/>
                    <a:pt x="2082" y="4256"/>
                  </a:cubicBezTo>
                  <a:cubicBezTo>
                    <a:pt x="2324" y="4256"/>
                    <a:pt x="2497" y="4114"/>
                    <a:pt x="2679" y="3942"/>
                  </a:cubicBezTo>
                  <a:cubicBezTo>
                    <a:pt x="3084" y="3584"/>
                    <a:pt x="3191" y="3549"/>
                    <a:pt x="3477" y="3096"/>
                  </a:cubicBezTo>
                  <a:cubicBezTo>
                    <a:pt x="3037" y="2680"/>
                    <a:pt x="2656" y="2287"/>
                    <a:pt x="2310" y="1799"/>
                  </a:cubicBezTo>
                  <a:cubicBezTo>
                    <a:pt x="1882" y="1203"/>
                    <a:pt x="1774" y="596"/>
                    <a:pt x="1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" name="Google Shape;782;p32"/>
            <p:cNvSpPr/>
            <p:nvPr/>
          </p:nvSpPr>
          <p:spPr>
            <a:xfrm>
              <a:off x="4285050" y="59440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81" y="2965"/>
                  </a:cubicBezTo>
                  <a:cubicBezTo>
                    <a:pt x="762" y="3322"/>
                    <a:pt x="810" y="3417"/>
                    <a:pt x="1286" y="3679"/>
                  </a:cubicBezTo>
                  <a:cubicBezTo>
                    <a:pt x="1655" y="3203"/>
                    <a:pt x="2013" y="2798"/>
                    <a:pt x="2477" y="2405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29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3" name="Google Shape;783;p32"/>
          <p:cNvGrpSpPr/>
          <p:nvPr/>
        </p:nvGrpSpPr>
        <p:grpSpPr>
          <a:xfrm rot="10800000" flipH="1">
            <a:off x="161676" y="5627819"/>
            <a:ext cx="1496203" cy="1069207"/>
            <a:chOff x="280391" y="932622"/>
            <a:chExt cx="1471465" cy="1048928"/>
          </a:xfrm>
        </p:grpSpPr>
        <p:sp>
          <p:nvSpPr>
            <p:cNvPr id="784" name="Google Shape;784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" name="Google Shape;787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" name="Google Shape;788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9" name="Google Shape;789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91" name="Google Shape;791;p32"/>
          <p:cNvGrpSpPr/>
          <p:nvPr/>
        </p:nvGrpSpPr>
        <p:grpSpPr>
          <a:xfrm flipH="1">
            <a:off x="10503959" y="160986"/>
            <a:ext cx="1496203" cy="1069207"/>
            <a:chOff x="280391" y="932622"/>
            <a:chExt cx="1471465" cy="1048928"/>
          </a:xfrm>
        </p:grpSpPr>
        <p:sp>
          <p:nvSpPr>
            <p:cNvPr id="792" name="Google Shape;792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99" name="Google Shape;799;p32"/>
          <p:cNvGrpSpPr/>
          <p:nvPr/>
        </p:nvGrpSpPr>
        <p:grpSpPr>
          <a:xfrm rot="10800000">
            <a:off x="10503959" y="5627819"/>
            <a:ext cx="1496203" cy="1069207"/>
            <a:chOff x="280391" y="932622"/>
            <a:chExt cx="1471465" cy="1048928"/>
          </a:xfrm>
        </p:grpSpPr>
        <p:sp>
          <p:nvSpPr>
            <p:cNvPr id="800" name="Google Shape;800;p32"/>
            <p:cNvSpPr/>
            <p:nvPr/>
          </p:nvSpPr>
          <p:spPr>
            <a:xfrm flipH="1">
              <a:off x="376850" y="1345650"/>
              <a:ext cx="645925" cy="635900"/>
            </a:xfrm>
            <a:custGeom>
              <a:avLst/>
              <a:gdLst/>
              <a:ahLst/>
              <a:cxnLst/>
              <a:rect l="l" t="t" r="r" b="b"/>
              <a:pathLst>
                <a:path w="25837" h="25436" extrusionOk="0">
                  <a:moveTo>
                    <a:pt x="90" y="0"/>
                  </a:moveTo>
                  <a:cubicBezTo>
                    <a:pt x="88" y="0"/>
                    <a:pt x="85" y="0"/>
                    <a:pt x="83" y="1"/>
                  </a:cubicBezTo>
                  <a:cubicBezTo>
                    <a:pt x="0" y="13"/>
                    <a:pt x="60" y="167"/>
                    <a:pt x="48" y="239"/>
                  </a:cubicBezTo>
                  <a:cubicBezTo>
                    <a:pt x="48" y="346"/>
                    <a:pt x="24" y="441"/>
                    <a:pt x="24" y="548"/>
                  </a:cubicBezTo>
                  <a:cubicBezTo>
                    <a:pt x="36" y="1025"/>
                    <a:pt x="36" y="1501"/>
                    <a:pt x="60" y="1965"/>
                  </a:cubicBezTo>
                  <a:cubicBezTo>
                    <a:pt x="131" y="3739"/>
                    <a:pt x="893" y="5418"/>
                    <a:pt x="1822" y="6894"/>
                  </a:cubicBezTo>
                  <a:cubicBezTo>
                    <a:pt x="2084" y="7299"/>
                    <a:pt x="2322" y="7704"/>
                    <a:pt x="2619" y="8097"/>
                  </a:cubicBezTo>
                  <a:cubicBezTo>
                    <a:pt x="3548" y="9287"/>
                    <a:pt x="4584" y="10252"/>
                    <a:pt x="5727" y="11240"/>
                  </a:cubicBezTo>
                  <a:cubicBezTo>
                    <a:pt x="6310" y="11728"/>
                    <a:pt x="6906" y="12240"/>
                    <a:pt x="7525" y="12669"/>
                  </a:cubicBezTo>
                  <a:cubicBezTo>
                    <a:pt x="9001" y="13669"/>
                    <a:pt x="10561" y="14514"/>
                    <a:pt x="12025" y="15538"/>
                  </a:cubicBezTo>
                  <a:cubicBezTo>
                    <a:pt x="13633" y="16681"/>
                    <a:pt x="15216" y="18086"/>
                    <a:pt x="16407" y="19658"/>
                  </a:cubicBezTo>
                  <a:cubicBezTo>
                    <a:pt x="16907" y="20301"/>
                    <a:pt x="17336" y="20932"/>
                    <a:pt x="17752" y="21610"/>
                  </a:cubicBezTo>
                  <a:cubicBezTo>
                    <a:pt x="19264" y="23980"/>
                    <a:pt x="18598" y="24992"/>
                    <a:pt x="18872" y="25408"/>
                  </a:cubicBezTo>
                  <a:cubicBezTo>
                    <a:pt x="18884" y="25427"/>
                    <a:pt x="18902" y="25436"/>
                    <a:pt x="18926" y="25436"/>
                  </a:cubicBezTo>
                  <a:cubicBezTo>
                    <a:pt x="19296" y="25436"/>
                    <a:pt x="20992" y="23280"/>
                    <a:pt x="21562" y="22587"/>
                  </a:cubicBezTo>
                  <a:cubicBezTo>
                    <a:pt x="21967" y="22099"/>
                    <a:pt x="22408" y="21634"/>
                    <a:pt x="22753" y="21098"/>
                  </a:cubicBezTo>
                  <a:cubicBezTo>
                    <a:pt x="23944" y="19277"/>
                    <a:pt x="24908" y="17372"/>
                    <a:pt x="25432" y="15229"/>
                  </a:cubicBezTo>
                  <a:cubicBezTo>
                    <a:pt x="25622" y="14431"/>
                    <a:pt x="25610" y="13657"/>
                    <a:pt x="25706" y="12871"/>
                  </a:cubicBezTo>
                  <a:cubicBezTo>
                    <a:pt x="25837" y="11609"/>
                    <a:pt x="25789" y="10288"/>
                    <a:pt x="25182" y="9156"/>
                  </a:cubicBezTo>
                  <a:cubicBezTo>
                    <a:pt x="25015" y="8835"/>
                    <a:pt x="24837" y="8502"/>
                    <a:pt x="24575" y="8240"/>
                  </a:cubicBezTo>
                  <a:cubicBezTo>
                    <a:pt x="24313" y="7994"/>
                    <a:pt x="24001" y="7878"/>
                    <a:pt x="23690" y="7878"/>
                  </a:cubicBezTo>
                  <a:cubicBezTo>
                    <a:pt x="23306" y="7878"/>
                    <a:pt x="22923" y="8054"/>
                    <a:pt x="22634" y="8383"/>
                  </a:cubicBezTo>
                  <a:cubicBezTo>
                    <a:pt x="21991" y="9097"/>
                    <a:pt x="21896" y="10061"/>
                    <a:pt x="21717" y="10954"/>
                  </a:cubicBezTo>
                  <a:cubicBezTo>
                    <a:pt x="21634" y="11323"/>
                    <a:pt x="21515" y="11681"/>
                    <a:pt x="21431" y="12050"/>
                  </a:cubicBezTo>
                  <a:cubicBezTo>
                    <a:pt x="21312" y="12502"/>
                    <a:pt x="21277" y="12943"/>
                    <a:pt x="21158" y="13395"/>
                  </a:cubicBezTo>
                  <a:cubicBezTo>
                    <a:pt x="21134" y="13526"/>
                    <a:pt x="21134" y="13693"/>
                    <a:pt x="21086" y="13812"/>
                  </a:cubicBezTo>
                  <a:cubicBezTo>
                    <a:pt x="21062" y="13871"/>
                    <a:pt x="21015" y="13990"/>
                    <a:pt x="21015" y="13990"/>
                  </a:cubicBezTo>
                  <a:cubicBezTo>
                    <a:pt x="21015" y="13990"/>
                    <a:pt x="21027" y="13776"/>
                    <a:pt x="21027" y="13681"/>
                  </a:cubicBezTo>
                  <a:cubicBezTo>
                    <a:pt x="21027" y="13455"/>
                    <a:pt x="21038" y="13228"/>
                    <a:pt x="21015" y="13026"/>
                  </a:cubicBezTo>
                  <a:cubicBezTo>
                    <a:pt x="20943" y="12347"/>
                    <a:pt x="20848" y="11621"/>
                    <a:pt x="20657" y="10966"/>
                  </a:cubicBezTo>
                  <a:cubicBezTo>
                    <a:pt x="20122" y="9109"/>
                    <a:pt x="19074" y="7406"/>
                    <a:pt x="17788" y="5978"/>
                  </a:cubicBezTo>
                  <a:cubicBezTo>
                    <a:pt x="14835" y="2691"/>
                    <a:pt x="10073" y="2501"/>
                    <a:pt x="6001" y="1965"/>
                  </a:cubicBezTo>
                  <a:cubicBezTo>
                    <a:pt x="5382" y="1894"/>
                    <a:pt x="4775" y="1727"/>
                    <a:pt x="4167" y="1608"/>
                  </a:cubicBezTo>
                  <a:cubicBezTo>
                    <a:pt x="3215" y="1429"/>
                    <a:pt x="2227" y="1263"/>
                    <a:pt x="1369" y="822"/>
                  </a:cubicBezTo>
                  <a:cubicBezTo>
                    <a:pt x="1060" y="655"/>
                    <a:pt x="738" y="465"/>
                    <a:pt x="464" y="251"/>
                  </a:cubicBezTo>
                  <a:cubicBezTo>
                    <a:pt x="418" y="227"/>
                    <a:pt x="179" y="0"/>
                    <a:pt x="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32"/>
            <p:cNvSpPr/>
            <p:nvPr/>
          </p:nvSpPr>
          <p:spPr>
            <a:xfrm rot="-6620809">
              <a:off x="696601" y="822202"/>
              <a:ext cx="245299" cy="691146"/>
            </a:xfrm>
            <a:custGeom>
              <a:avLst/>
              <a:gdLst/>
              <a:ahLst/>
              <a:cxnLst/>
              <a:rect l="l" t="t" r="r" b="b"/>
              <a:pathLst>
                <a:path w="9812" h="27646" extrusionOk="0">
                  <a:moveTo>
                    <a:pt x="187" y="1"/>
                  </a:moveTo>
                  <a:cubicBezTo>
                    <a:pt x="104" y="1"/>
                    <a:pt x="53" y="55"/>
                    <a:pt x="48" y="185"/>
                  </a:cubicBezTo>
                  <a:cubicBezTo>
                    <a:pt x="1" y="1067"/>
                    <a:pt x="1953" y="2436"/>
                    <a:pt x="2525" y="8972"/>
                  </a:cubicBezTo>
                  <a:cubicBezTo>
                    <a:pt x="2501" y="10425"/>
                    <a:pt x="2501" y="11901"/>
                    <a:pt x="2429" y="13342"/>
                  </a:cubicBezTo>
                  <a:cubicBezTo>
                    <a:pt x="2334" y="15128"/>
                    <a:pt x="2168" y="16914"/>
                    <a:pt x="2084" y="18700"/>
                  </a:cubicBezTo>
                  <a:cubicBezTo>
                    <a:pt x="2025" y="19783"/>
                    <a:pt x="1870" y="20890"/>
                    <a:pt x="1894" y="21974"/>
                  </a:cubicBezTo>
                  <a:cubicBezTo>
                    <a:pt x="1906" y="22498"/>
                    <a:pt x="1977" y="23057"/>
                    <a:pt x="2084" y="23581"/>
                  </a:cubicBezTo>
                  <a:cubicBezTo>
                    <a:pt x="2429" y="25189"/>
                    <a:pt x="3418" y="27022"/>
                    <a:pt x="5108" y="27510"/>
                  </a:cubicBezTo>
                  <a:cubicBezTo>
                    <a:pt x="5376" y="27592"/>
                    <a:pt x="5616" y="27646"/>
                    <a:pt x="5871" y="27646"/>
                  </a:cubicBezTo>
                  <a:cubicBezTo>
                    <a:pt x="6025" y="27646"/>
                    <a:pt x="6184" y="27626"/>
                    <a:pt x="6359" y="27582"/>
                  </a:cubicBezTo>
                  <a:cubicBezTo>
                    <a:pt x="7275" y="27344"/>
                    <a:pt x="7918" y="26546"/>
                    <a:pt x="8418" y="25796"/>
                  </a:cubicBezTo>
                  <a:cubicBezTo>
                    <a:pt x="8799" y="25236"/>
                    <a:pt x="8978" y="24677"/>
                    <a:pt x="9168" y="24022"/>
                  </a:cubicBezTo>
                  <a:cubicBezTo>
                    <a:pt x="9347" y="23403"/>
                    <a:pt x="9538" y="22807"/>
                    <a:pt x="9633" y="22164"/>
                  </a:cubicBezTo>
                  <a:cubicBezTo>
                    <a:pt x="9752" y="21319"/>
                    <a:pt x="9764" y="20438"/>
                    <a:pt x="9776" y="19593"/>
                  </a:cubicBezTo>
                  <a:cubicBezTo>
                    <a:pt x="9788" y="18533"/>
                    <a:pt x="9811" y="17473"/>
                    <a:pt x="9645" y="16426"/>
                  </a:cubicBezTo>
                  <a:cubicBezTo>
                    <a:pt x="9276" y="14128"/>
                    <a:pt x="8537" y="11913"/>
                    <a:pt x="7609" y="9782"/>
                  </a:cubicBezTo>
                  <a:cubicBezTo>
                    <a:pt x="7228" y="8948"/>
                    <a:pt x="6894" y="8091"/>
                    <a:pt x="6442" y="7282"/>
                  </a:cubicBezTo>
                  <a:cubicBezTo>
                    <a:pt x="6073" y="6615"/>
                    <a:pt x="5620" y="5996"/>
                    <a:pt x="5192" y="5353"/>
                  </a:cubicBezTo>
                  <a:cubicBezTo>
                    <a:pt x="4715" y="4650"/>
                    <a:pt x="4251" y="3995"/>
                    <a:pt x="3692" y="3376"/>
                  </a:cubicBezTo>
                  <a:cubicBezTo>
                    <a:pt x="3227" y="2852"/>
                    <a:pt x="2787" y="2317"/>
                    <a:pt x="2275" y="1840"/>
                  </a:cubicBezTo>
                  <a:cubicBezTo>
                    <a:pt x="2084" y="1662"/>
                    <a:pt x="1929" y="1424"/>
                    <a:pt x="1751" y="1245"/>
                  </a:cubicBezTo>
                  <a:cubicBezTo>
                    <a:pt x="1369" y="883"/>
                    <a:pt x="522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32"/>
            <p:cNvSpPr/>
            <p:nvPr/>
          </p:nvSpPr>
          <p:spPr>
            <a:xfrm>
              <a:off x="280400" y="1277150"/>
              <a:ext cx="135475" cy="125775"/>
            </a:xfrm>
            <a:custGeom>
              <a:avLst/>
              <a:gdLst/>
              <a:ahLst/>
              <a:cxnLst/>
              <a:rect l="l" t="t" r="r" b="b"/>
              <a:pathLst>
                <a:path w="5419" h="5031" extrusionOk="0">
                  <a:moveTo>
                    <a:pt x="2714" y="0"/>
                  </a:moveTo>
                  <a:cubicBezTo>
                    <a:pt x="1498" y="0"/>
                    <a:pt x="421" y="878"/>
                    <a:pt x="227" y="2115"/>
                  </a:cubicBezTo>
                  <a:cubicBezTo>
                    <a:pt x="1" y="3484"/>
                    <a:pt x="929" y="4782"/>
                    <a:pt x="2299" y="4996"/>
                  </a:cubicBezTo>
                  <a:cubicBezTo>
                    <a:pt x="2438" y="5019"/>
                    <a:pt x="2577" y="5030"/>
                    <a:pt x="2714" y="5030"/>
                  </a:cubicBezTo>
                  <a:cubicBezTo>
                    <a:pt x="3929" y="5030"/>
                    <a:pt x="4988" y="4155"/>
                    <a:pt x="5192" y="2924"/>
                  </a:cubicBezTo>
                  <a:cubicBezTo>
                    <a:pt x="5418" y="1543"/>
                    <a:pt x="4477" y="257"/>
                    <a:pt x="3108" y="31"/>
                  </a:cubicBezTo>
                  <a:cubicBezTo>
                    <a:pt x="2976" y="11"/>
                    <a:pt x="2844" y="0"/>
                    <a:pt x="27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32"/>
            <p:cNvSpPr/>
            <p:nvPr/>
          </p:nvSpPr>
          <p:spPr>
            <a:xfrm>
              <a:off x="501975" y="11365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32"/>
            <p:cNvSpPr/>
            <p:nvPr/>
          </p:nvSpPr>
          <p:spPr>
            <a:xfrm rot="-9653029" flipH="1">
              <a:off x="1106001" y="1106735"/>
              <a:ext cx="562626" cy="603028"/>
            </a:xfrm>
            <a:custGeom>
              <a:avLst/>
              <a:gdLst/>
              <a:ahLst/>
              <a:cxnLst/>
              <a:rect l="l" t="t" r="r" b="b"/>
              <a:pathLst>
                <a:path w="22504" h="24120" extrusionOk="0">
                  <a:moveTo>
                    <a:pt x="465" y="1"/>
                  </a:moveTo>
                  <a:cubicBezTo>
                    <a:pt x="310" y="48"/>
                    <a:pt x="1" y="24"/>
                    <a:pt x="96" y="120"/>
                  </a:cubicBezTo>
                  <a:cubicBezTo>
                    <a:pt x="822" y="786"/>
                    <a:pt x="1179" y="1751"/>
                    <a:pt x="1489" y="2668"/>
                  </a:cubicBezTo>
                  <a:cubicBezTo>
                    <a:pt x="2334" y="5180"/>
                    <a:pt x="1786" y="7871"/>
                    <a:pt x="2036" y="10466"/>
                  </a:cubicBezTo>
                  <a:cubicBezTo>
                    <a:pt x="2132" y="11371"/>
                    <a:pt x="2227" y="12288"/>
                    <a:pt x="2394" y="13181"/>
                  </a:cubicBezTo>
                  <a:cubicBezTo>
                    <a:pt x="2537" y="13931"/>
                    <a:pt x="2751" y="14657"/>
                    <a:pt x="2989" y="15372"/>
                  </a:cubicBezTo>
                  <a:cubicBezTo>
                    <a:pt x="3132" y="15824"/>
                    <a:pt x="3251" y="16276"/>
                    <a:pt x="3406" y="16729"/>
                  </a:cubicBezTo>
                  <a:cubicBezTo>
                    <a:pt x="3870" y="17979"/>
                    <a:pt x="4584" y="19217"/>
                    <a:pt x="5465" y="20206"/>
                  </a:cubicBezTo>
                  <a:cubicBezTo>
                    <a:pt x="7180" y="22134"/>
                    <a:pt x="9573" y="23539"/>
                    <a:pt x="12121" y="23968"/>
                  </a:cubicBezTo>
                  <a:cubicBezTo>
                    <a:pt x="12728" y="24075"/>
                    <a:pt x="13336" y="24075"/>
                    <a:pt x="13967" y="24087"/>
                  </a:cubicBezTo>
                  <a:cubicBezTo>
                    <a:pt x="14257" y="24101"/>
                    <a:pt x="14544" y="24120"/>
                    <a:pt x="14831" y="24120"/>
                  </a:cubicBezTo>
                  <a:cubicBezTo>
                    <a:pt x="15026" y="24120"/>
                    <a:pt x="15222" y="24111"/>
                    <a:pt x="15419" y="24087"/>
                  </a:cubicBezTo>
                  <a:cubicBezTo>
                    <a:pt x="16086" y="24004"/>
                    <a:pt x="16729" y="23825"/>
                    <a:pt x="17360" y="23599"/>
                  </a:cubicBezTo>
                  <a:cubicBezTo>
                    <a:pt x="18943" y="23063"/>
                    <a:pt x="20515" y="22206"/>
                    <a:pt x="21718" y="20991"/>
                  </a:cubicBezTo>
                  <a:cubicBezTo>
                    <a:pt x="21884" y="20837"/>
                    <a:pt x="22027" y="20658"/>
                    <a:pt x="22182" y="20479"/>
                  </a:cubicBezTo>
                  <a:cubicBezTo>
                    <a:pt x="22337" y="20253"/>
                    <a:pt x="22432" y="20051"/>
                    <a:pt x="22456" y="19765"/>
                  </a:cubicBezTo>
                  <a:cubicBezTo>
                    <a:pt x="22480" y="19610"/>
                    <a:pt x="22503" y="19491"/>
                    <a:pt x="22337" y="19408"/>
                  </a:cubicBezTo>
                  <a:cubicBezTo>
                    <a:pt x="22303" y="19387"/>
                    <a:pt x="22267" y="19379"/>
                    <a:pt x="22230" y="19379"/>
                  </a:cubicBezTo>
                  <a:cubicBezTo>
                    <a:pt x="22093" y="19379"/>
                    <a:pt x="21937" y="19490"/>
                    <a:pt x="21825" y="19527"/>
                  </a:cubicBezTo>
                  <a:lnTo>
                    <a:pt x="21420" y="19610"/>
                  </a:lnTo>
                  <a:cubicBezTo>
                    <a:pt x="20729" y="19777"/>
                    <a:pt x="20003" y="19872"/>
                    <a:pt x="19301" y="19872"/>
                  </a:cubicBezTo>
                  <a:cubicBezTo>
                    <a:pt x="18134" y="19872"/>
                    <a:pt x="16955" y="19432"/>
                    <a:pt x="15895" y="18955"/>
                  </a:cubicBezTo>
                  <a:cubicBezTo>
                    <a:pt x="15157" y="18634"/>
                    <a:pt x="14514" y="18110"/>
                    <a:pt x="13907" y="17586"/>
                  </a:cubicBezTo>
                  <a:cubicBezTo>
                    <a:pt x="13740" y="17443"/>
                    <a:pt x="13586" y="17289"/>
                    <a:pt x="13431" y="17122"/>
                  </a:cubicBezTo>
                  <a:cubicBezTo>
                    <a:pt x="13395" y="17098"/>
                    <a:pt x="13288" y="17050"/>
                    <a:pt x="13324" y="17027"/>
                  </a:cubicBezTo>
                  <a:cubicBezTo>
                    <a:pt x="13332" y="17015"/>
                    <a:pt x="13342" y="17011"/>
                    <a:pt x="13354" y="17011"/>
                  </a:cubicBezTo>
                  <a:cubicBezTo>
                    <a:pt x="13378" y="17011"/>
                    <a:pt x="13407" y="17027"/>
                    <a:pt x="13431" y="17027"/>
                  </a:cubicBezTo>
                  <a:cubicBezTo>
                    <a:pt x="13669" y="17027"/>
                    <a:pt x="13193" y="17027"/>
                    <a:pt x="13681" y="17038"/>
                  </a:cubicBezTo>
                  <a:cubicBezTo>
                    <a:pt x="13806" y="17044"/>
                    <a:pt x="13937" y="17047"/>
                    <a:pt x="14066" y="17047"/>
                  </a:cubicBezTo>
                  <a:cubicBezTo>
                    <a:pt x="14196" y="17047"/>
                    <a:pt x="14324" y="17044"/>
                    <a:pt x="14443" y="17038"/>
                  </a:cubicBezTo>
                  <a:cubicBezTo>
                    <a:pt x="15360" y="16991"/>
                    <a:pt x="16264" y="16681"/>
                    <a:pt x="17062" y="16193"/>
                  </a:cubicBezTo>
                  <a:cubicBezTo>
                    <a:pt x="17741" y="15753"/>
                    <a:pt x="18384" y="15253"/>
                    <a:pt x="18884" y="14610"/>
                  </a:cubicBezTo>
                  <a:cubicBezTo>
                    <a:pt x="19205" y="14205"/>
                    <a:pt x="19503" y="13812"/>
                    <a:pt x="19741" y="13348"/>
                  </a:cubicBezTo>
                  <a:cubicBezTo>
                    <a:pt x="19860" y="13109"/>
                    <a:pt x="19991" y="12871"/>
                    <a:pt x="20063" y="12597"/>
                  </a:cubicBezTo>
                  <a:cubicBezTo>
                    <a:pt x="20134" y="12336"/>
                    <a:pt x="20182" y="12038"/>
                    <a:pt x="20217" y="11752"/>
                  </a:cubicBezTo>
                  <a:cubicBezTo>
                    <a:pt x="20229" y="11633"/>
                    <a:pt x="20241" y="11526"/>
                    <a:pt x="20170" y="11431"/>
                  </a:cubicBezTo>
                  <a:cubicBezTo>
                    <a:pt x="20167" y="11428"/>
                    <a:pt x="20164" y="11427"/>
                    <a:pt x="20160" y="11427"/>
                  </a:cubicBezTo>
                  <a:cubicBezTo>
                    <a:pt x="20106" y="11427"/>
                    <a:pt x="19916" y="11647"/>
                    <a:pt x="19872" y="11681"/>
                  </a:cubicBezTo>
                  <a:cubicBezTo>
                    <a:pt x="19682" y="11847"/>
                    <a:pt x="19420" y="11943"/>
                    <a:pt x="19217" y="12050"/>
                  </a:cubicBezTo>
                  <a:cubicBezTo>
                    <a:pt x="18527" y="12395"/>
                    <a:pt x="17741" y="12633"/>
                    <a:pt x="16979" y="12693"/>
                  </a:cubicBezTo>
                  <a:cubicBezTo>
                    <a:pt x="16687" y="12719"/>
                    <a:pt x="16394" y="12731"/>
                    <a:pt x="16102" y="12731"/>
                  </a:cubicBezTo>
                  <a:cubicBezTo>
                    <a:pt x="14514" y="12731"/>
                    <a:pt x="12936" y="12356"/>
                    <a:pt x="11478" y="11693"/>
                  </a:cubicBezTo>
                  <a:cubicBezTo>
                    <a:pt x="10335" y="11169"/>
                    <a:pt x="9335" y="10359"/>
                    <a:pt x="8454" y="9466"/>
                  </a:cubicBezTo>
                  <a:cubicBezTo>
                    <a:pt x="8037" y="9026"/>
                    <a:pt x="7609" y="8585"/>
                    <a:pt x="7287" y="8097"/>
                  </a:cubicBezTo>
                  <a:cubicBezTo>
                    <a:pt x="7132" y="7871"/>
                    <a:pt x="7013" y="7621"/>
                    <a:pt x="6870" y="7383"/>
                  </a:cubicBezTo>
                  <a:cubicBezTo>
                    <a:pt x="6406" y="6680"/>
                    <a:pt x="5930" y="5978"/>
                    <a:pt x="5501" y="5263"/>
                  </a:cubicBezTo>
                  <a:cubicBezTo>
                    <a:pt x="5096" y="4596"/>
                    <a:pt x="4715" y="3894"/>
                    <a:pt x="4263" y="3251"/>
                  </a:cubicBezTo>
                  <a:cubicBezTo>
                    <a:pt x="3477" y="2156"/>
                    <a:pt x="2620" y="1048"/>
                    <a:pt x="1453" y="334"/>
                  </a:cubicBezTo>
                  <a:cubicBezTo>
                    <a:pt x="1167" y="179"/>
                    <a:pt x="798" y="1"/>
                    <a:pt x="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32"/>
            <p:cNvSpPr/>
            <p:nvPr/>
          </p:nvSpPr>
          <p:spPr>
            <a:xfrm rot="-1885122">
              <a:off x="293075" y="1043920"/>
              <a:ext cx="211055" cy="108027"/>
            </a:xfrm>
            <a:custGeom>
              <a:avLst/>
              <a:gdLst/>
              <a:ahLst/>
              <a:cxnLst/>
              <a:rect l="l" t="t" r="r" b="b"/>
              <a:pathLst>
                <a:path w="8442" h="4321" extrusionOk="0">
                  <a:moveTo>
                    <a:pt x="5656" y="1"/>
                  </a:moveTo>
                  <a:cubicBezTo>
                    <a:pt x="3953" y="25"/>
                    <a:pt x="2286" y="977"/>
                    <a:pt x="1227" y="2287"/>
                  </a:cubicBezTo>
                  <a:cubicBezTo>
                    <a:pt x="870" y="2727"/>
                    <a:pt x="512" y="3192"/>
                    <a:pt x="274" y="3728"/>
                  </a:cubicBezTo>
                  <a:cubicBezTo>
                    <a:pt x="203" y="3859"/>
                    <a:pt x="0" y="4168"/>
                    <a:pt x="119" y="4311"/>
                  </a:cubicBezTo>
                  <a:cubicBezTo>
                    <a:pt x="129" y="4318"/>
                    <a:pt x="138" y="4321"/>
                    <a:pt x="147" y="4321"/>
                  </a:cubicBezTo>
                  <a:cubicBezTo>
                    <a:pt x="186" y="4321"/>
                    <a:pt x="226" y="4268"/>
                    <a:pt x="274" y="4240"/>
                  </a:cubicBezTo>
                  <a:cubicBezTo>
                    <a:pt x="393" y="4156"/>
                    <a:pt x="524" y="4109"/>
                    <a:pt x="655" y="4037"/>
                  </a:cubicBezTo>
                  <a:cubicBezTo>
                    <a:pt x="1108" y="3787"/>
                    <a:pt x="1596" y="3597"/>
                    <a:pt x="2120" y="3501"/>
                  </a:cubicBezTo>
                  <a:cubicBezTo>
                    <a:pt x="3179" y="3323"/>
                    <a:pt x="4251" y="3323"/>
                    <a:pt x="5322" y="3275"/>
                  </a:cubicBezTo>
                  <a:cubicBezTo>
                    <a:pt x="6049" y="3251"/>
                    <a:pt x="6882" y="3263"/>
                    <a:pt x="7549" y="2954"/>
                  </a:cubicBezTo>
                  <a:cubicBezTo>
                    <a:pt x="7763" y="2846"/>
                    <a:pt x="7918" y="2739"/>
                    <a:pt x="8061" y="2573"/>
                  </a:cubicBezTo>
                  <a:cubicBezTo>
                    <a:pt x="8442" y="2108"/>
                    <a:pt x="8406" y="1192"/>
                    <a:pt x="7978" y="739"/>
                  </a:cubicBezTo>
                  <a:cubicBezTo>
                    <a:pt x="7906" y="656"/>
                    <a:pt x="7656" y="465"/>
                    <a:pt x="7561" y="406"/>
                  </a:cubicBezTo>
                  <a:cubicBezTo>
                    <a:pt x="7013" y="49"/>
                    <a:pt x="6287" y="1"/>
                    <a:pt x="56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32"/>
            <p:cNvSpPr/>
            <p:nvPr/>
          </p:nvSpPr>
          <p:spPr>
            <a:xfrm>
              <a:off x="1262475" y="996813"/>
              <a:ext cx="62225" cy="62525"/>
            </a:xfrm>
            <a:custGeom>
              <a:avLst/>
              <a:gdLst/>
              <a:ahLst/>
              <a:cxnLst/>
              <a:rect l="l" t="t" r="r" b="b"/>
              <a:pathLst>
                <a:path w="2489" h="2501" extrusionOk="0">
                  <a:moveTo>
                    <a:pt x="1238" y="0"/>
                  </a:moveTo>
                  <a:cubicBezTo>
                    <a:pt x="560" y="0"/>
                    <a:pt x="0" y="560"/>
                    <a:pt x="0" y="1250"/>
                  </a:cubicBezTo>
                  <a:cubicBezTo>
                    <a:pt x="0" y="1941"/>
                    <a:pt x="560" y="2501"/>
                    <a:pt x="1238" y="2501"/>
                  </a:cubicBezTo>
                  <a:cubicBezTo>
                    <a:pt x="1929" y="2501"/>
                    <a:pt x="2488" y="1941"/>
                    <a:pt x="2488" y="1250"/>
                  </a:cubicBezTo>
                  <a:cubicBezTo>
                    <a:pt x="2488" y="560"/>
                    <a:pt x="1929" y="0"/>
                    <a:pt x="12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7" name="Google Shape;807;p32"/>
          <p:cNvGrpSpPr/>
          <p:nvPr/>
        </p:nvGrpSpPr>
        <p:grpSpPr>
          <a:xfrm rot="-5400000" flipH="1">
            <a:off x="10709561" y="82607"/>
            <a:ext cx="1308111" cy="1273117"/>
            <a:chOff x="4621400" y="5625525"/>
            <a:chExt cx="736162" cy="718300"/>
          </a:xfrm>
        </p:grpSpPr>
        <p:sp>
          <p:nvSpPr>
            <p:cNvPr id="808" name="Google Shape;808;p32"/>
            <p:cNvSpPr/>
            <p:nvPr/>
          </p:nvSpPr>
          <p:spPr>
            <a:xfrm>
              <a:off x="4704450" y="6012775"/>
              <a:ext cx="65500" cy="108375"/>
            </a:xfrm>
            <a:custGeom>
              <a:avLst/>
              <a:gdLst/>
              <a:ahLst/>
              <a:cxnLst/>
              <a:rect l="l" t="t" r="r" b="b"/>
              <a:pathLst>
                <a:path w="2620" h="4335" extrusionOk="0">
                  <a:moveTo>
                    <a:pt x="1715" y="0"/>
                  </a:moveTo>
                  <a:cubicBezTo>
                    <a:pt x="1167" y="227"/>
                    <a:pt x="584" y="405"/>
                    <a:pt x="0" y="512"/>
                  </a:cubicBezTo>
                  <a:cubicBezTo>
                    <a:pt x="274" y="1048"/>
                    <a:pt x="536" y="1608"/>
                    <a:pt x="524" y="2346"/>
                  </a:cubicBezTo>
                  <a:cubicBezTo>
                    <a:pt x="512" y="2941"/>
                    <a:pt x="429" y="3489"/>
                    <a:pt x="298" y="4049"/>
                  </a:cubicBezTo>
                  <a:cubicBezTo>
                    <a:pt x="786" y="4263"/>
                    <a:pt x="893" y="4227"/>
                    <a:pt x="1429" y="4310"/>
                  </a:cubicBezTo>
                  <a:cubicBezTo>
                    <a:pt x="1531" y="4323"/>
                    <a:pt x="1628" y="4334"/>
                    <a:pt x="1721" y="4334"/>
                  </a:cubicBezTo>
                  <a:cubicBezTo>
                    <a:pt x="1889" y="4334"/>
                    <a:pt x="2041" y="4298"/>
                    <a:pt x="2179" y="4168"/>
                  </a:cubicBezTo>
                  <a:cubicBezTo>
                    <a:pt x="2620" y="2798"/>
                    <a:pt x="2453" y="1239"/>
                    <a:pt x="17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32"/>
            <p:cNvSpPr/>
            <p:nvPr/>
          </p:nvSpPr>
          <p:spPr>
            <a:xfrm>
              <a:off x="4811600" y="5869600"/>
              <a:ext cx="78900" cy="107125"/>
            </a:xfrm>
            <a:custGeom>
              <a:avLst/>
              <a:gdLst/>
              <a:ahLst/>
              <a:cxnLst/>
              <a:rect l="l" t="t" r="r" b="b"/>
              <a:pathLst>
                <a:path w="3156" h="4285" extrusionOk="0">
                  <a:moveTo>
                    <a:pt x="1263" y="1"/>
                  </a:moveTo>
                  <a:lnTo>
                    <a:pt x="1263" y="1"/>
                  </a:lnTo>
                  <a:cubicBezTo>
                    <a:pt x="1275" y="596"/>
                    <a:pt x="1263" y="1227"/>
                    <a:pt x="941" y="1882"/>
                  </a:cubicBezTo>
                  <a:cubicBezTo>
                    <a:pt x="667" y="2406"/>
                    <a:pt x="358" y="2858"/>
                    <a:pt x="1" y="3334"/>
                  </a:cubicBezTo>
                  <a:cubicBezTo>
                    <a:pt x="358" y="3739"/>
                    <a:pt x="465" y="3751"/>
                    <a:pt x="905" y="4049"/>
                  </a:cubicBezTo>
                  <a:cubicBezTo>
                    <a:pt x="1095" y="4182"/>
                    <a:pt x="1270" y="4284"/>
                    <a:pt x="1472" y="4284"/>
                  </a:cubicBezTo>
                  <a:cubicBezTo>
                    <a:pt x="1523" y="4284"/>
                    <a:pt x="1576" y="4277"/>
                    <a:pt x="1632" y="4263"/>
                  </a:cubicBezTo>
                  <a:cubicBezTo>
                    <a:pt x="2632" y="3203"/>
                    <a:pt x="3156" y="1727"/>
                    <a:pt x="3037" y="286"/>
                  </a:cubicBezTo>
                  <a:cubicBezTo>
                    <a:pt x="2441" y="251"/>
                    <a:pt x="1846" y="155"/>
                    <a:pt x="1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32"/>
            <p:cNvSpPr/>
            <p:nvPr/>
          </p:nvSpPr>
          <p:spPr>
            <a:xfrm>
              <a:off x="5142042" y="6257175"/>
              <a:ext cx="107175" cy="86650"/>
            </a:xfrm>
            <a:custGeom>
              <a:avLst/>
              <a:gdLst/>
              <a:ahLst/>
              <a:cxnLst/>
              <a:rect l="l" t="t" r="r" b="b"/>
              <a:pathLst>
                <a:path w="4287" h="3466" extrusionOk="0">
                  <a:moveTo>
                    <a:pt x="3632" y="0"/>
                  </a:moveTo>
                  <a:cubicBezTo>
                    <a:pt x="2191" y="143"/>
                    <a:pt x="834" y="941"/>
                    <a:pt x="0" y="2108"/>
                  </a:cubicBezTo>
                  <a:cubicBezTo>
                    <a:pt x="429" y="2525"/>
                    <a:pt x="822" y="2977"/>
                    <a:pt x="1155" y="3465"/>
                  </a:cubicBezTo>
                  <a:cubicBezTo>
                    <a:pt x="1536" y="3001"/>
                    <a:pt x="1953" y="2525"/>
                    <a:pt x="2620" y="2251"/>
                  </a:cubicBezTo>
                  <a:cubicBezTo>
                    <a:pt x="3167" y="2013"/>
                    <a:pt x="3691" y="1870"/>
                    <a:pt x="4286" y="1751"/>
                  </a:cubicBezTo>
                  <a:cubicBezTo>
                    <a:pt x="4275" y="1215"/>
                    <a:pt x="4191" y="1132"/>
                    <a:pt x="4048" y="620"/>
                  </a:cubicBezTo>
                  <a:cubicBezTo>
                    <a:pt x="3977" y="358"/>
                    <a:pt x="3882" y="120"/>
                    <a:pt x="36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32"/>
            <p:cNvSpPr/>
            <p:nvPr/>
          </p:nvSpPr>
          <p:spPr>
            <a:xfrm>
              <a:off x="5249212" y="6036704"/>
              <a:ext cx="108350" cy="60525"/>
            </a:xfrm>
            <a:custGeom>
              <a:avLst/>
              <a:gdLst/>
              <a:ahLst/>
              <a:cxnLst/>
              <a:rect l="l" t="t" r="r" b="b"/>
              <a:pathLst>
                <a:path w="4334" h="2421" extrusionOk="0">
                  <a:moveTo>
                    <a:pt x="1775" y="1"/>
                  </a:moveTo>
                  <a:cubicBezTo>
                    <a:pt x="1172" y="1"/>
                    <a:pt x="568" y="104"/>
                    <a:pt x="0" y="313"/>
                  </a:cubicBezTo>
                  <a:cubicBezTo>
                    <a:pt x="143" y="896"/>
                    <a:pt x="191" y="1492"/>
                    <a:pt x="191" y="2087"/>
                  </a:cubicBezTo>
                  <a:cubicBezTo>
                    <a:pt x="607" y="1957"/>
                    <a:pt x="1043" y="1846"/>
                    <a:pt x="1525" y="1846"/>
                  </a:cubicBezTo>
                  <a:cubicBezTo>
                    <a:pt x="1704" y="1846"/>
                    <a:pt x="1890" y="1861"/>
                    <a:pt x="2084" y="1897"/>
                  </a:cubicBezTo>
                  <a:cubicBezTo>
                    <a:pt x="2667" y="2016"/>
                    <a:pt x="3191" y="2194"/>
                    <a:pt x="3739" y="2420"/>
                  </a:cubicBezTo>
                  <a:cubicBezTo>
                    <a:pt x="4036" y="1968"/>
                    <a:pt x="4024" y="1861"/>
                    <a:pt x="4191" y="1349"/>
                  </a:cubicBezTo>
                  <a:cubicBezTo>
                    <a:pt x="4274" y="1075"/>
                    <a:pt x="4334" y="837"/>
                    <a:pt x="4191" y="587"/>
                  </a:cubicBezTo>
                  <a:cubicBezTo>
                    <a:pt x="3450" y="199"/>
                    <a:pt x="2613" y="1"/>
                    <a:pt x="1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32"/>
            <p:cNvSpPr/>
            <p:nvPr/>
          </p:nvSpPr>
          <p:spPr>
            <a:xfrm>
              <a:off x="4655325" y="5625525"/>
              <a:ext cx="79500" cy="106900"/>
            </a:xfrm>
            <a:custGeom>
              <a:avLst/>
              <a:gdLst/>
              <a:ahLst/>
              <a:cxnLst/>
              <a:rect l="l" t="t" r="r" b="b"/>
              <a:pathLst>
                <a:path w="3180" h="4276" extrusionOk="0">
                  <a:moveTo>
                    <a:pt x="1834" y="0"/>
                  </a:moveTo>
                  <a:cubicBezTo>
                    <a:pt x="1263" y="167"/>
                    <a:pt x="668" y="286"/>
                    <a:pt x="72" y="322"/>
                  </a:cubicBezTo>
                  <a:cubicBezTo>
                    <a:pt x="1" y="1774"/>
                    <a:pt x="548" y="3251"/>
                    <a:pt x="1560" y="4251"/>
                  </a:cubicBezTo>
                  <a:cubicBezTo>
                    <a:pt x="1619" y="4268"/>
                    <a:pt x="1674" y="4276"/>
                    <a:pt x="1727" y="4276"/>
                  </a:cubicBezTo>
                  <a:cubicBezTo>
                    <a:pt x="1934" y="4276"/>
                    <a:pt x="2107" y="4160"/>
                    <a:pt x="2287" y="4037"/>
                  </a:cubicBezTo>
                  <a:cubicBezTo>
                    <a:pt x="2739" y="3715"/>
                    <a:pt x="2846" y="3703"/>
                    <a:pt x="3180" y="3287"/>
                  </a:cubicBezTo>
                  <a:cubicBezTo>
                    <a:pt x="2811" y="2822"/>
                    <a:pt x="2489" y="2382"/>
                    <a:pt x="2203" y="1858"/>
                  </a:cubicBezTo>
                  <a:cubicBezTo>
                    <a:pt x="1858" y="1215"/>
                    <a:pt x="1834" y="596"/>
                    <a:pt x="18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32"/>
            <p:cNvSpPr/>
            <p:nvPr/>
          </p:nvSpPr>
          <p:spPr>
            <a:xfrm>
              <a:off x="4621400" y="5804425"/>
              <a:ext cx="105400" cy="92000"/>
            </a:xfrm>
            <a:custGeom>
              <a:avLst/>
              <a:gdLst/>
              <a:ahLst/>
              <a:cxnLst/>
              <a:rect l="l" t="t" r="r" b="b"/>
              <a:pathLst>
                <a:path w="4216" h="3680" extrusionOk="0">
                  <a:moveTo>
                    <a:pt x="3537" y="0"/>
                  </a:moveTo>
                  <a:cubicBezTo>
                    <a:pt x="2108" y="214"/>
                    <a:pt x="798" y="1072"/>
                    <a:pt x="0" y="2310"/>
                  </a:cubicBezTo>
                  <a:cubicBezTo>
                    <a:pt x="0" y="2596"/>
                    <a:pt x="167" y="2774"/>
                    <a:pt x="370" y="2965"/>
                  </a:cubicBezTo>
                  <a:cubicBezTo>
                    <a:pt x="762" y="3322"/>
                    <a:pt x="810" y="3429"/>
                    <a:pt x="1286" y="3679"/>
                  </a:cubicBezTo>
                  <a:cubicBezTo>
                    <a:pt x="1655" y="3203"/>
                    <a:pt x="2013" y="2798"/>
                    <a:pt x="2477" y="2417"/>
                  </a:cubicBezTo>
                  <a:cubicBezTo>
                    <a:pt x="3025" y="1941"/>
                    <a:pt x="3632" y="1786"/>
                    <a:pt x="4215" y="1655"/>
                  </a:cubicBezTo>
                  <a:cubicBezTo>
                    <a:pt x="3930" y="1131"/>
                    <a:pt x="3715" y="572"/>
                    <a:pt x="35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32"/>
            <p:cNvSpPr/>
            <p:nvPr/>
          </p:nvSpPr>
          <p:spPr>
            <a:xfrm>
              <a:off x="4843750" y="6165475"/>
              <a:ext cx="105100" cy="91700"/>
            </a:xfrm>
            <a:custGeom>
              <a:avLst/>
              <a:gdLst/>
              <a:ahLst/>
              <a:cxnLst/>
              <a:rect l="l" t="t" r="r" b="b"/>
              <a:pathLst>
                <a:path w="4204" h="3668" extrusionOk="0">
                  <a:moveTo>
                    <a:pt x="3525" y="0"/>
                  </a:moveTo>
                  <a:cubicBezTo>
                    <a:pt x="2096" y="203"/>
                    <a:pt x="774" y="1060"/>
                    <a:pt x="0" y="2298"/>
                  </a:cubicBezTo>
                  <a:cubicBezTo>
                    <a:pt x="0" y="2584"/>
                    <a:pt x="155" y="2763"/>
                    <a:pt x="370" y="2965"/>
                  </a:cubicBezTo>
                  <a:cubicBezTo>
                    <a:pt x="751" y="3310"/>
                    <a:pt x="798" y="3417"/>
                    <a:pt x="1274" y="3667"/>
                  </a:cubicBezTo>
                  <a:cubicBezTo>
                    <a:pt x="1643" y="3191"/>
                    <a:pt x="2001" y="2798"/>
                    <a:pt x="2465" y="2405"/>
                  </a:cubicBezTo>
                  <a:cubicBezTo>
                    <a:pt x="3013" y="1929"/>
                    <a:pt x="3620" y="1786"/>
                    <a:pt x="4203" y="1655"/>
                  </a:cubicBezTo>
                  <a:cubicBezTo>
                    <a:pt x="3929" y="1131"/>
                    <a:pt x="3703" y="560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3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3"/>
          <p:cNvSpPr txBox="1">
            <a:spLocks noGrp="1"/>
          </p:cNvSpPr>
          <p:nvPr>
            <p:ph type="title"/>
          </p:nvPr>
        </p:nvSpPr>
        <p:spPr>
          <a:xfrm>
            <a:off x="3189291" y="1742800"/>
            <a:ext cx="5783257" cy="3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957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185" name="Google Shape;185;p23"/>
          <p:cNvSpPr/>
          <p:nvPr/>
        </p:nvSpPr>
        <p:spPr>
          <a:xfrm>
            <a:off x="11445781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6" name="Google Shape;186;p23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187" name="Google Shape;187;p23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3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3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3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1" name="Google Shape;191;p23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23"/>
          <p:cNvSpPr/>
          <p:nvPr/>
        </p:nvSpPr>
        <p:spPr>
          <a:xfrm>
            <a:off x="11357684" y="1999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/>
          <p:nvPr/>
        </p:nvSpPr>
        <p:spPr>
          <a:xfrm>
            <a:off x="5625981" y="5898908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3"/>
          <p:cNvSpPr/>
          <p:nvPr/>
        </p:nvSpPr>
        <p:spPr>
          <a:xfrm flipH="1">
            <a:off x="9110606" y="6388621"/>
            <a:ext cx="279537" cy="214571"/>
          </a:xfrm>
          <a:custGeom>
            <a:avLst/>
            <a:gdLst/>
            <a:ahLst/>
            <a:cxnLst/>
            <a:rect l="l" t="t" r="r" b="b"/>
            <a:pathLst>
              <a:path w="2198" h="1683" extrusionOk="0">
                <a:moveTo>
                  <a:pt x="1112" y="0"/>
                </a:moveTo>
                <a:cubicBezTo>
                  <a:pt x="0" y="0"/>
                  <a:pt x="0" y="1682"/>
                  <a:pt x="1112" y="1682"/>
                </a:cubicBezTo>
                <a:cubicBezTo>
                  <a:pt x="2197" y="1682"/>
                  <a:pt x="2197" y="0"/>
                  <a:pt x="1112" y="0"/>
                </a:cubicBezTo>
                <a:close/>
              </a:path>
            </a:pathLst>
          </a:custGeom>
          <a:solidFill>
            <a:srgbClr val="FF96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/>
          <p:nvPr/>
        </p:nvSpPr>
        <p:spPr>
          <a:xfrm>
            <a:off x="11210731" y="4296794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/>
          <p:nvPr/>
        </p:nvSpPr>
        <p:spPr>
          <a:xfrm>
            <a:off x="8023956" y="261906"/>
            <a:ext cx="279541" cy="303911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098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83" y="0"/>
            <a:ext cx="1216200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1211362" y="2349433"/>
            <a:ext cx="4624930" cy="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1211362" y="3228967"/>
            <a:ext cx="5122895" cy="12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501831" y="5593686"/>
            <a:ext cx="279536" cy="318591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819876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10838853" y="5420724"/>
            <a:ext cx="909863" cy="49153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711642" y="234318"/>
            <a:ext cx="418263" cy="359033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501807" y="1535485"/>
            <a:ext cx="696306" cy="376167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10190249" y="254745"/>
            <a:ext cx="279537" cy="318224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501823" y="762060"/>
            <a:ext cx="279532" cy="259565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11210731" y="1237380"/>
            <a:ext cx="452160" cy="491544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389917" y="4215401"/>
            <a:ext cx="391429" cy="361633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4035907" y="6362214"/>
            <a:ext cx="275942" cy="267383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2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11581443" y="3482986"/>
            <a:ext cx="279531" cy="262636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7884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8024" y="603100"/>
            <a:ext cx="1024579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aila"/>
              <a:buNone/>
              <a:defRPr sz="2800" b="1">
                <a:solidFill>
                  <a:schemeClr val="dk2"/>
                </a:solidFill>
                <a:latin typeface="Laila"/>
                <a:ea typeface="Laila"/>
                <a:cs typeface="Laila"/>
                <a:sym typeface="Lai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8024" y="1536633"/>
            <a:ext cx="1024579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3" r:id="rId3"/>
    <p:sldLayoutId id="2147483668" r:id="rId4"/>
    <p:sldLayoutId id="2147483673" r:id="rId5"/>
    <p:sldLayoutId id="2147483677" r:id="rId6"/>
    <p:sldLayoutId id="2147483678" r:id="rId7"/>
    <p:sldLayoutId id="2147483685" r:id="rId8"/>
    <p:sldLayoutId id="2147483686" r:id="rId9"/>
    <p:sldLayoutId id="2147483687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3.jpeg"/><Relationship Id="rId9" Type="http://schemas.openxmlformats.org/officeDocument/2006/relationships/image" Target="../media/image6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2.jp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26456D-117D-B733-B5E6-0DBBBA15F7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5820" y="8483"/>
            <a:ext cx="8980599" cy="1309951"/>
          </a:xfrm>
        </p:spPr>
        <p:txBody>
          <a:bodyPr/>
          <a:lstStyle/>
          <a:p>
            <a:r>
              <a:rPr lang="en-US">
                <a:latin typeface="+mj-lt"/>
              </a:rPr>
              <a:t>Chuẩn bị</a:t>
            </a:r>
          </a:p>
        </p:txBody>
      </p:sp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2226526"/>
              </p:ext>
            </p:extLst>
          </p:nvPr>
        </p:nvGraphicFramePr>
        <p:xfrm>
          <a:off x="-260214" y="1366203"/>
          <a:ext cx="12332112" cy="6122896"/>
        </p:xfrm>
        <a:graphic>
          <a:graphicData uri="http://schemas.openxmlformats.org/drawingml/2006/table">
            <a:tbl>
              <a:tblPr firstRow="1" bandRow="1"/>
              <a:tblGrid>
                <a:gridCol w="237156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16805F0-DE31-1F68-77C4-ADF2B6A9D7D2}"/>
              </a:ext>
            </a:extLst>
          </p:cNvPr>
          <p:cNvSpPr txBox="1"/>
          <p:nvPr/>
        </p:nvSpPr>
        <p:spPr>
          <a:xfrm>
            <a:off x="1723801" y="-833822"/>
            <a:ext cx="11330047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 </a:t>
            </a:r>
            <a:r>
              <a:rPr lang="en-US" sz="4589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4 </a:t>
            </a:r>
            <a:r>
              <a:rPr lang="x-none" sz="4589" b="1" kern="120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8 </a:t>
            </a:r>
            <a:r>
              <a:rPr lang="en-US" sz="4589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x-none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589" b="1" dirty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 </a:t>
            </a:r>
            <a:r>
              <a:rPr lang="en-US" sz="4589" b="1" dirty="0" smtClean="0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11 </a:t>
            </a:r>
            <a:r>
              <a:rPr lang="x-none" sz="4589" b="1" kern="120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x-none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</a:t>
            </a:r>
            <a:r>
              <a:rPr lang="x-none" sz="4589" b="1" kern="1200" smtClean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202</a:t>
            </a:r>
            <a:r>
              <a:rPr lang="en-US" sz="4589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823450" y="2753557"/>
            <a:ext cx="2243968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EA5BB4B-A7E6-A313-9089-2EAAE454B900}"/>
              </a:ext>
            </a:extLst>
          </p:cNvPr>
          <p:cNvSpPr txBox="1"/>
          <p:nvPr/>
        </p:nvSpPr>
        <p:spPr>
          <a:xfrm>
            <a:off x="2486490" y="7919058"/>
            <a:ext cx="9689975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Bảng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ân 6, bảng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ia 6 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B0A06ED0-C59E-D827-565E-63C9C571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26" y="4726417"/>
            <a:ext cx="1532366" cy="21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ảng đen/ Bảng trắng/ Bảng học sinh khổ A4 giảm chỉ còn 18,000 đ">
            <a:extLst>
              <a:ext uri="{FF2B5EF4-FFF2-40B4-BE49-F238E27FC236}">
                <a16:creationId xmlns="" xmlns:a16="http://schemas.microsoft.com/office/drawing/2014/main" id="{CCF3544B-4884-1D83-4EB5-260091B34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31" y="5034864"/>
            <a:ext cx="2359382" cy="174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àng Chất Lượng Cao] Bông lau bảng,xóa bảng,Giẻ lau bảng Cầm tay chắc chắn  -dc3912 | Shopee Việt Nam">
            <a:extLst>
              <a:ext uri="{FF2B5EF4-FFF2-40B4-BE49-F238E27FC236}">
                <a16:creationId xmlns="" xmlns:a16="http://schemas.microsoft.com/office/drawing/2014/main" id="{04A37CA3-9D53-6B7E-DAC6-3C507ADA4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89" b="7989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569" b="21958"/>
          <a:stretch/>
        </p:blipFill>
        <p:spPr bwMode="auto">
          <a:xfrm>
            <a:off x="5320203" y="6057658"/>
            <a:ext cx="1082729" cy="6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Phấn viết bảng">
            <a:extLst>
              <a:ext uri="{FF2B5EF4-FFF2-40B4-BE49-F238E27FC236}">
                <a16:creationId xmlns="" xmlns:a16="http://schemas.microsoft.com/office/drawing/2014/main" id="{F4C705BD-95AB-A220-1356-E11ED7B83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207" l="0" r="989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600" y="4722210"/>
            <a:ext cx="1449937" cy="118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BÚT LÔNG BẢNG TL WB03 | Văn Phòng Phẩm Huyền Anh">
            <a:extLst>
              <a:ext uri="{FF2B5EF4-FFF2-40B4-BE49-F238E27FC236}">
                <a16:creationId xmlns="" xmlns:a16="http://schemas.microsoft.com/office/drawing/2014/main" id="{B3CB7A7B-C21C-5A44-5498-901DB90107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51" r="30098"/>
          <a:stretch/>
        </p:blipFill>
        <p:spPr bwMode="auto">
          <a:xfrm rot="13770365">
            <a:off x="3526952" y="4867859"/>
            <a:ext cx="611666" cy="175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8" descr="Vở 4 Ô ly 48 trang School Bạn Nhỏ 0509">
            <a:extLst>
              <a:ext uri="{FF2B5EF4-FFF2-40B4-BE49-F238E27FC236}">
                <a16:creationId xmlns="" xmlns:a16="http://schemas.microsoft.com/office/drawing/2014/main" id="{D8B8600D-C169-5249-28D1-8841D7604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420" r="7566" b="16591"/>
          <a:stretch/>
        </p:blipFill>
        <p:spPr bwMode="auto">
          <a:xfrm>
            <a:off x="7566160" y="4348450"/>
            <a:ext cx="2359382" cy="197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ombo 50 cái Thước kẻ mica 30cm |">
            <a:extLst>
              <a:ext uri="{FF2B5EF4-FFF2-40B4-BE49-F238E27FC236}">
                <a16:creationId xmlns="" xmlns:a16="http://schemas.microsoft.com/office/drawing/2014/main" id="{D158597C-8BDE-7D51-C431-66F4089DD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269">
            <a:off x="7680888" y="5381770"/>
            <a:ext cx="2259487" cy="225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Simple Eraser Icon Image｜free Cartoon &amp; Clipart - Eraser Clipart -  (480x480) Png Clipart Download">
            <a:extLst>
              <a:ext uri="{FF2B5EF4-FFF2-40B4-BE49-F238E27FC236}">
                <a16:creationId xmlns="" xmlns:a16="http://schemas.microsoft.com/office/drawing/2014/main" id="{02CCEE95-0893-1066-E551-25A10926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7574" y="6004042"/>
            <a:ext cx="691619" cy="44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7F9367E-CB25-C050-A113-F0ECD36BAC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60812">
            <a:off x="8807606" y="4695180"/>
            <a:ext cx="603997" cy="18874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A466109-C1A7-14B2-9308-7BBF53B6D2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26766" y="4971764"/>
            <a:ext cx="1881889" cy="18818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83873E-60BA-E71E-1784-3A3932BD9ABE}"/>
              </a:ext>
            </a:extLst>
          </p:cNvPr>
          <p:cNvSpPr txBox="1"/>
          <p:nvPr/>
        </p:nvSpPr>
        <p:spPr>
          <a:xfrm>
            <a:off x="5542413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8DE5043-2FB1-3F1C-07E4-D9F77B7B5C76}"/>
              </a:ext>
            </a:extLst>
          </p:cNvPr>
          <p:cNvSpPr txBox="1"/>
          <p:nvPr/>
        </p:nvSpPr>
        <p:spPr>
          <a:xfrm>
            <a:off x="7795981" y="1820707"/>
            <a:ext cx="135593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89" b="1">
                <a:solidFill>
                  <a:srgbClr val="7030A0"/>
                </a:solidFill>
                <a:latin typeface="HP001 4 hàng" panose="020B0603050302020204" pitchFamily="34" charset="0"/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0391F08-1EBE-0643-36C3-8A671B3EED1F}"/>
              </a:ext>
            </a:extLst>
          </p:cNvPr>
          <p:cNvSpPr txBox="1"/>
          <p:nvPr/>
        </p:nvSpPr>
        <p:spPr>
          <a:xfrm>
            <a:off x="2472106" y="2766217"/>
            <a:ext cx="8617953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Gấp jŎ số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Δ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łn jŎ số lần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435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39402" y="697821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1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694869"/>
              <a:ext cx="6938763" cy="7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Số?</a:t>
              </a:r>
            </a:p>
          </p:txBody>
        </p:sp>
      </p:grpSp>
      <p:graphicFrame>
        <p:nvGraphicFramePr>
          <p:cNvPr id="8" name="Table 9">
            <a:extLst>
              <a:ext uri="{FF2B5EF4-FFF2-40B4-BE49-F238E27FC236}">
                <a16:creationId xmlns="" xmlns:a16="http://schemas.microsoft.com/office/drawing/2014/main" id="{DCD11EBE-50A6-CE57-623A-3C08EAF529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52668"/>
              </p:ext>
            </p:extLst>
          </p:nvPr>
        </p:nvGraphicFramePr>
        <p:xfrm>
          <a:off x="895471" y="2025778"/>
          <a:ext cx="10881360" cy="3566160"/>
        </p:xfrm>
        <a:graphic>
          <a:graphicData uri="http://schemas.openxmlformats.org/drawingml/2006/table">
            <a:tbl>
              <a:tblPr firstRow="1" bandRow="1">
                <a:tableStyleId>{49C0EC94-272A-422F-9613-FF4686595C71}</a:tableStyleId>
              </a:tblPr>
              <a:tblGrid>
                <a:gridCol w="4480560">
                  <a:extLst>
                    <a:ext uri="{9D8B030D-6E8A-4147-A177-3AD203B41FA5}">
                      <a16:colId xmlns="" xmlns:a16="http://schemas.microsoft.com/office/drawing/2014/main" val="3399748753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387148235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3343235596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1998310911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1918429194"/>
                    </a:ext>
                  </a:extLst>
                </a:gridCol>
                <a:gridCol w="1280160">
                  <a:extLst>
                    <a:ext uri="{9D8B030D-6E8A-4147-A177-3AD203B41FA5}">
                      <a16:colId xmlns="" xmlns:a16="http://schemas.microsoft.com/office/drawing/2014/main" val="1115073231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pPr algn="just"/>
                      <a:r>
                        <a:rPr lang="en-US" sz="3600"/>
                        <a:t>Số đã cho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11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0593007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just"/>
                      <a:r>
                        <a:rPr lang="en-US" sz="3600"/>
                        <a:t>Thêm vào số đã cho </a:t>
                      </a:r>
                    </a:p>
                    <a:p>
                      <a:pPr algn="just"/>
                      <a:r>
                        <a:rPr lang="en-US" sz="3600"/>
                        <a:t>8 đơn vị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12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15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17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372543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pPr algn="just"/>
                      <a:r>
                        <a:rPr lang="en-US" sz="3600"/>
                        <a:t>Gấp 8 lần số đã cho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/>
                        <a:t>32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56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88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64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>
                          <a:solidFill>
                            <a:srgbClr val="FF0000"/>
                          </a:solidFill>
                        </a:rPr>
                        <a:t>72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5901849"/>
                  </a:ext>
                </a:extLst>
              </a:tr>
            </a:tbl>
          </a:graphicData>
        </a:graphic>
      </p:graphicFrame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7C4BF663-6C4C-30D9-90ED-E1DD350861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103" y="4141189"/>
            <a:ext cx="1262076" cy="263322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8EAC295E-9981-8BFC-276F-949F00875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39168" y="2955697"/>
            <a:ext cx="1675418" cy="1638595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DBA0C2EB-F425-2779-6DE5-E0C6ABA1EB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81545" y="3195074"/>
            <a:ext cx="1055575" cy="106784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070FBE69-9C79-818A-EB17-75A43F6B9A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5804" y="4491422"/>
            <a:ext cx="840777" cy="228298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="" xmlns:a16="http://schemas.microsoft.com/office/drawing/2014/main" id="{6062C5BC-0224-503B-AF0D-C4204C44A3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7629" t="8245" r="12660" b="7661"/>
          <a:stretch/>
        </p:blipFill>
        <p:spPr>
          <a:xfrm>
            <a:off x="9273562" y="3092819"/>
            <a:ext cx="1262076" cy="139860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="" xmlns:a16="http://schemas.microsoft.com/office/drawing/2014/main" id="{8B40E788-C873-B2B1-59BE-80F52864B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6186" t="10095" r="13754" b="7748"/>
          <a:stretch/>
        </p:blipFill>
        <p:spPr>
          <a:xfrm>
            <a:off x="10628072" y="4267200"/>
            <a:ext cx="1587722" cy="1915973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A2CBCAF7-928C-315B-A828-54C0CCF2BA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3600367">
            <a:off x="6892682" y="3087923"/>
            <a:ext cx="936594" cy="142997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3C2DF7C2-B4AB-0162-EBE5-F11BFA721D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71427" y="4491422"/>
            <a:ext cx="1092397" cy="228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96CC7BD2-84F2-EAC4-E6B1-B91550099F80}"/>
              </a:ext>
            </a:extLst>
          </p:cNvPr>
          <p:cNvGrpSpPr/>
          <p:nvPr/>
        </p:nvGrpSpPr>
        <p:grpSpPr>
          <a:xfrm>
            <a:off x="439402" y="489274"/>
            <a:ext cx="7705717" cy="912138"/>
            <a:chOff x="906178" y="518160"/>
            <a:chExt cx="7724828" cy="914400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A8B4A2D1-2AC5-C0B7-AF0C-CD71495B74E1}"/>
                </a:ext>
              </a:extLst>
            </p:cNvPr>
            <p:cNvGrpSpPr/>
            <p:nvPr/>
          </p:nvGrpSpPr>
          <p:grpSpPr>
            <a:xfrm>
              <a:off x="906178" y="518160"/>
              <a:ext cx="914400" cy="914400"/>
              <a:chOff x="715678" y="2423160"/>
              <a:chExt cx="914400" cy="914400"/>
            </a:xfrm>
          </p:grpSpPr>
          <p:sp>
            <p:nvSpPr>
              <p:cNvPr id="3" name="Oval 2">
                <a:extLst>
                  <a:ext uri="{FF2B5EF4-FFF2-40B4-BE49-F238E27FC236}">
                    <a16:creationId xmlns="" xmlns:a16="http://schemas.microsoft.com/office/drawing/2014/main" id="{E4763389-2EE2-2F52-82B0-321B9EAF6BB1}"/>
                  </a:ext>
                </a:extLst>
              </p:cNvPr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>
                <a:solidFill>
                  <a:srgbClr val="9470A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endParaRPr lang="en-US" sz="1795"/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="" xmlns:a16="http://schemas.microsoft.com/office/drawing/2014/main" id="{2FBA87B1-52A8-33BD-3337-B9277C3C2AAD}"/>
                  </a:ext>
                </a:extLst>
              </p:cNvPr>
              <p:cNvSpPr/>
              <p:nvPr/>
            </p:nvSpPr>
            <p:spPr>
              <a:xfrm>
                <a:off x="715678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3990">
                    <a:ln w="5715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+mj-lt"/>
                  </a:rPr>
                  <a:t>2</a:t>
                </a: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5688B1F1-0B9E-96FB-A3A7-F7E1E79AEEAE}"/>
                </a:ext>
              </a:extLst>
            </p:cNvPr>
            <p:cNvSpPr txBox="1"/>
            <p:nvPr/>
          </p:nvSpPr>
          <p:spPr>
            <a:xfrm>
              <a:off x="1692243" y="694869"/>
              <a:ext cx="6938763" cy="709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/>
                <a:t>Số?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CC2FAFE-7FCA-4412-D4AB-CE5DC6A245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042" y="1486470"/>
            <a:ext cx="10761920" cy="455459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F6E42394-C253-40B6-AFAB-46F728C150F1}"/>
              </a:ext>
            </a:extLst>
          </p:cNvPr>
          <p:cNvSpPr/>
          <p:nvPr/>
        </p:nvSpPr>
        <p:spPr>
          <a:xfrm>
            <a:off x="10832009" y="4347411"/>
            <a:ext cx="794077" cy="5293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28EC05F2-CF92-D599-E9C3-0DA99C1C3152}"/>
              </a:ext>
            </a:extLst>
          </p:cNvPr>
          <p:cNvSpPr/>
          <p:nvPr/>
        </p:nvSpPr>
        <p:spPr>
          <a:xfrm>
            <a:off x="10832008" y="2021305"/>
            <a:ext cx="794077" cy="5293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B5146134-1AC8-9302-4A00-C2C0FD098018}"/>
              </a:ext>
            </a:extLst>
          </p:cNvPr>
          <p:cNvSpPr/>
          <p:nvPr/>
        </p:nvSpPr>
        <p:spPr>
          <a:xfrm>
            <a:off x="10815965" y="5226324"/>
            <a:ext cx="794077" cy="5293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14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C0DAAE5D-06F9-D231-B764-2511587C5072}"/>
              </a:ext>
            </a:extLst>
          </p:cNvPr>
          <p:cNvSpPr/>
          <p:nvPr/>
        </p:nvSpPr>
        <p:spPr>
          <a:xfrm>
            <a:off x="10815964" y="3438238"/>
            <a:ext cx="794077" cy="52939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4214100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Oval 1030">
            <a:extLst>
              <a:ext uri="{FF2B5EF4-FFF2-40B4-BE49-F238E27FC236}">
                <a16:creationId xmlns="" xmlns:a16="http://schemas.microsoft.com/office/drawing/2014/main" id="{9CD9FB29-7AAA-002C-902F-9E82B410402B}"/>
              </a:ext>
            </a:extLst>
          </p:cNvPr>
          <p:cNvSpPr/>
          <p:nvPr/>
        </p:nvSpPr>
        <p:spPr>
          <a:xfrm>
            <a:off x="7477344" y="248916"/>
            <a:ext cx="2456364" cy="7617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="" xmlns:a16="http://schemas.microsoft.com/office/drawing/2014/main" id="{CA43E166-CF56-2A6C-E283-381CA82EFEA5}"/>
              </a:ext>
            </a:extLst>
          </p:cNvPr>
          <p:cNvSpPr/>
          <p:nvPr/>
        </p:nvSpPr>
        <p:spPr>
          <a:xfrm>
            <a:off x="6304547" y="1896529"/>
            <a:ext cx="5630775" cy="3910713"/>
          </a:xfrm>
          <a:prstGeom prst="rect">
            <a:avLst/>
          </a:prstGeom>
          <a:solidFill>
            <a:srgbClr val="FBF99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8BC199-5B1F-2A0F-515C-3C371ECDF084}"/>
              </a:ext>
            </a:extLst>
          </p:cNvPr>
          <p:cNvSpPr txBox="1"/>
          <p:nvPr/>
        </p:nvSpPr>
        <p:spPr>
          <a:xfrm>
            <a:off x="851954" y="253237"/>
            <a:ext cx="112320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200"/>
              <a:t>Năm nay con 9 tuổi, tuổi bố gấp 4 lần tuổi con. Hỏi năm nay bố bao nhiêu tuổi?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D6FBFBB-09DA-E998-2385-1F1E39E9DD7C}"/>
              </a:ext>
            </a:extLst>
          </p:cNvPr>
          <p:cNvCxnSpPr>
            <a:cxnSpLocks/>
          </p:cNvCxnSpPr>
          <p:nvPr/>
        </p:nvCxnSpPr>
        <p:spPr>
          <a:xfrm>
            <a:off x="977288" y="896149"/>
            <a:ext cx="455878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354512B-1316-8BFC-4728-DCEE4ED260C9}"/>
              </a:ext>
            </a:extLst>
          </p:cNvPr>
          <p:cNvCxnSpPr>
            <a:cxnSpLocks/>
          </p:cNvCxnSpPr>
          <p:nvPr/>
        </p:nvCxnSpPr>
        <p:spPr>
          <a:xfrm flipV="1">
            <a:off x="5891996" y="896149"/>
            <a:ext cx="6043326" cy="575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0914471-8988-19DE-A8EE-C824670A95DD}"/>
              </a:ext>
            </a:extLst>
          </p:cNvPr>
          <p:cNvCxnSpPr>
            <a:cxnSpLocks/>
          </p:cNvCxnSpPr>
          <p:nvPr/>
        </p:nvCxnSpPr>
        <p:spPr>
          <a:xfrm>
            <a:off x="977288" y="1590106"/>
            <a:ext cx="7287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99A3967-3ACA-B469-C8B9-6EBB74ACE945}"/>
              </a:ext>
            </a:extLst>
          </p:cNvPr>
          <p:cNvGrpSpPr/>
          <p:nvPr/>
        </p:nvGrpSpPr>
        <p:grpSpPr>
          <a:xfrm>
            <a:off x="1509510" y="3429000"/>
            <a:ext cx="1126050" cy="296779"/>
            <a:chOff x="874295" y="3733799"/>
            <a:chExt cx="1126050" cy="2967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8075E7B-C3DB-35EC-75EE-3ABAB0CFFC47}"/>
                </a:ext>
              </a:extLst>
            </p:cNvPr>
            <p:cNvCxnSpPr>
              <a:cxnSpLocks/>
            </p:cNvCxnSpPr>
            <p:nvPr/>
          </p:nvCxnSpPr>
          <p:spPr>
            <a:xfrm>
              <a:off x="882316" y="3882189"/>
              <a:ext cx="1090863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89681C23-AD7A-45BC-FCEB-A83B398142EA}"/>
                </a:ext>
              </a:extLst>
            </p:cNvPr>
            <p:cNvCxnSpPr>
              <a:cxnSpLocks/>
            </p:cNvCxnSpPr>
            <p:nvPr/>
          </p:nvCxnSpPr>
          <p:spPr>
            <a:xfrm>
              <a:off x="874295" y="3733799"/>
              <a:ext cx="0" cy="29677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EA97FD0E-DB50-BD2C-DA75-9A196207BBD9}"/>
                </a:ext>
              </a:extLst>
            </p:cNvPr>
            <p:cNvCxnSpPr>
              <a:cxnSpLocks/>
            </p:cNvCxnSpPr>
            <p:nvPr/>
          </p:nvCxnSpPr>
          <p:spPr>
            <a:xfrm>
              <a:off x="2000345" y="3733799"/>
              <a:ext cx="0" cy="29677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92621E-EBCE-AF73-F601-4AB480005B81}"/>
              </a:ext>
            </a:extLst>
          </p:cNvPr>
          <p:cNvSpPr txBox="1"/>
          <p:nvPr/>
        </p:nvSpPr>
        <p:spPr>
          <a:xfrm>
            <a:off x="2072535" y="2093959"/>
            <a:ext cx="2645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/>
              <a:t>Tóm tắt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4B6A33D-EF94-7073-51D7-0FF6B8E78C52}"/>
              </a:ext>
            </a:extLst>
          </p:cNvPr>
          <p:cNvSpPr txBox="1"/>
          <p:nvPr/>
        </p:nvSpPr>
        <p:spPr>
          <a:xfrm>
            <a:off x="62353" y="4159361"/>
            <a:ext cx="196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/>
              <a:t>Bố: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CF74FB9F-6665-516D-F45D-91880717A3C6}"/>
              </a:ext>
            </a:extLst>
          </p:cNvPr>
          <p:cNvGrpSpPr/>
          <p:nvPr/>
        </p:nvGrpSpPr>
        <p:grpSpPr>
          <a:xfrm>
            <a:off x="1506406" y="4483186"/>
            <a:ext cx="4489971" cy="296779"/>
            <a:chOff x="1714952" y="4483186"/>
            <a:chExt cx="4489971" cy="296779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92611F22-58F2-45E0-3DC6-6B02164C354E}"/>
                </a:ext>
              </a:extLst>
            </p:cNvPr>
            <p:cNvGrpSpPr/>
            <p:nvPr/>
          </p:nvGrpSpPr>
          <p:grpSpPr>
            <a:xfrm>
              <a:off x="1714952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1796C676-94BC-5A88-C033-F97D84838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025D1A0A-3C44-880B-EBAF-1EFF15A2DF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BAA2261A-95A1-DF3E-76E3-9018C3278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5C7D4B51-B1B2-58A4-B2B3-4CAFF87EEC23}"/>
                </a:ext>
              </a:extLst>
            </p:cNvPr>
            <p:cNvGrpSpPr/>
            <p:nvPr/>
          </p:nvGrpSpPr>
          <p:grpSpPr>
            <a:xfrm>
              <a:off x="2837898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4522FDF0-320D-8039-90A8-B76E21A25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DFC0C78E-814F-F887-D895-62F3212F3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D084B7E-682F-16BE-226B-B5C1B649C2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70776C9F-FF32-4AE2-E5F6-E8F8FFDA6AB4}"/>
                </a:ext>
              </a:extLst>
            </p:cNvPr>
            <p:cNvGrpSpPr/>
            <p:nvPr/>
          </p:nvGrpSpPr>
          <p:grpSpPr>
            <a:xfrm>
              <a:off x="3955927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FE55E506-A2E3-FC8B-5D26-5787A28AF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45E12ACE-42EF-E2B9-5434-65E426092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329417F9-3137-F520-5499-B3229EF02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1DF872E6-6A4E-BFF2-2A9E-A60539410EF0}"/>
                </a:ext>
              </a:extLst>
            </p:cNvPr>
            <p:cNvGrpSpPr/>
            <p:nvPr/>
          </p:nvGrpSpPr>
          <p:grpSpPr>
            <a:xfrm>
              <a:off x="5078873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7FD76261-DFA5-EA4D-0677-28773A402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FA848888-A367-6BFB-CDAF-D1EF44E79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4B1B25D3-231E-F0F9-3A7B-4800EECFF9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3306805-827C-BA2C-0F17-F1FC99EF9195}"/>
              </a:ext>
            </a:extLst>
          </p:cNvPr>
          <p:cNvSpPr txBox="1"/>
          <p:nvPr/>
        </p:nvSpPr>
        <p:spPr>
          <a:xfrm>
            <a:off x="62353" y="3139004"/>
            <a:ext cx="196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/>
              <a:t>Con: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1741745-DBF6-944C-BBFF-880A386816B1}"/>
              </a:ext>
            </a:extLst>
          </p:cNvPr>
          <p:cNvSpPr txBox="1"/>
          <p:nvPr/>
        </p:nvSpPr>
        <p:spPr>
          <a:xfrm>
            <a:off x="1517529" y="2971571"/>
            <a:ext cx="264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/>
              <a:t>9 tuổi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B06202A-427D-8769-4DA0-6C19274EC82B}"/>
              </a:ext>
            </a:extLst>
          </p:cNvPr>
          <p:cNvSpPr txBox="1"/>
          <p:nvPr/>
        </p:nvSpPr>
        <p:spPr>
          <a:xfrm>
            <a:off x="3246972" y="5069629"/>
            <a:ext cx="264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/>
              <a:t>? tuổi</a:t>
            </a:r>
          </a:p>
        </p:txBody>
      </p:sp>
      <p:sp>
        <p:nvSpPr>
          <p:cNvPr id="1024" name="Double Brace 34">
            <a:extLst>
              <a:ext uri="{FF2B5EF4-FFF2-40B4-BE49-F238E27FC236}">
                <a16:creationId xmlns="" xmlns:a16="http://schemas.microsoft.com/office/drawing/2014/main" id="{7B5B2A45-5C36-BF24-E34C-904C0D5C4E23}"/>
              </a:ext>
            </a:extLst>
          </p:cNvPr>
          <p:cNvSpPr/>
          <p:nvPr/>
        </p:nvSpPr>
        <p:spPr>
          <a:xfrm rot="5400000">
            <a:off x="2780230" y="1913307"/>
            <a:ext cx="1950339" cy="448194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="" xmlns:a16="http://schemas.microsoft.com/office/drawing/2014/main" id="{B190C33E-3B17-3286-BC03-D2A6547794F4}"/>
              </a:ext>
            </a:extLst>
          </p:cNvPr>
          <p:cNvSpPr txBox="1"/>
          <p:nvPr/>
        </p:nvSpPr>
        <p:spPr>
          <a:xfrm>
            <a:off x="8080724" y="2093958"/>
            <a:ext cx="264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Bài giải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="" xmlns:a16="http://schemas.microsoft.com/office/drawing/2014/main" id="{81029D94-80FB-0C99-ECE3-CB52F80A174A}"/>
              </a:ext>
            </a:extLst>
          </p:cNvPr>
          <p:cNvSpPr txBox="1"/>
          <p:nvPr/>
        </p:nvSpPr>
        <p:spPr>
          <a:xfrm>
            <a:off x="6602607" y="2971571"/>
            <a:ext cx="533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Số tuổi của bố là: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="" xmlns:a16="http://schemas.microsoft.com/office/drawing/2014/main" id="{3B3188E3-992A-EDDC-BFF4-5C87453C5E39}"/>
              </a:ext>
            </a:extLst>
          </p:cNvPr>
          <p:cNvSpPr txBox="1"/>
          <p:nvPr/>
        </p:nvSpPr>
        <p:spPr>
          <a:xfrm>
            <a:off x="7103655" y="3801931"/>
            <a:ext cx="533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9 x 4 = 36 (tuổi)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="" xmlns:a16="http://schemas.microsoft.com/office/drawing/2014/main" id="{D06E079F-CFBA-66F0-32B4-5EB7DA930D46}"/>
              </a:ext>
            </a:extLst>
          </p:cNvPr>
          <p:cNvSpPr txBox="1"/>
          <p:nvPr/>
        </p:nvSpPr>
        <p:spPr>
          <a:xfrm>
            <a:off x="8189595" y="4631575"/>
            <a:ext cx="3972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Đáp số: 36 tuổi.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CB584068-2BD7-C12D-CE64-469BCC9F8A7B}"/>
              </a:ext>
            </a:extLst>
          </p:cNvPr>
          <p:cNvGrpSpPr/>
          <p:nvPr/>
        </p:nvGrpSpPr>
        <p:grpSpPr>
          <a:xfrm>
            <a:off x="95039" y="157702"/>
            <a:ext cx="912138" cy="912138"/>
            <a:chOff x="715678" y="2423160"/>
            <a:chExt cx="914400" cy="914400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B3F919B-2FA7-ECEA-538F-73DB7557A3B5}"/>
                </a:ext>
              </a:extLst>
            </p:cNvPr>
            <p:cNvSpPr/>
            <p:nvPr/>
          </p:nvSpPr>
          <p:spPr>
            <a:xfrm>
              <a:off x="742950" y="2514600"/>
              <a:ext cx="731520" cy="731520"/>
            </a:xfrm>
            <a:prstGeom prst="ellipse">
              <a:avLst/>
            </a:prstGeom>
            <a:solidFill>
              <a:srgbClr val="AC84C5"/>
            </a:solidFill>
            <a:ln>
              <a:solidFill>
                <a:srgbClr val="947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795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1FF3F815-BDDC-23A6-CE7A-C142F07115E8}"/>
                </a:ext>
              </a:extLst>
            </p:cNvPr>
            <p:cNvSpPr/>
            <p:nvPr/>
          </p:nvSpPr>
          <p:spPr>
            <a:xfrm>
              <a:off x="715678" y="2423160"/>
              <a:ext cx="914400" cy="9144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990">
                  <a:ln w="5715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9192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27" grpId="0" animBg="1"/>
      <p:bldP spid="23" grpId="0"/>
      <p:bldP spid="25" grpId="0"/>
      <p:bldP spid="61" grpId="0"/>
      <p:bldP spid="62" grpId="0"/>
      <p:bldP spid="63" grpId="0"/>
      <p:bldP spid="1024" grpId="0" animBg="1"/>
      <p:bldP spid="1025" grpId="0"/>
      <p:bldP spid="1028" grpId="0"/>
      <p:bldP spid="1029" grpId="0"/>
      <p:bldP spid="10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10">
            <a:extLst>
              <a:ext uri="{FF2B5EF4-FFF2-40B4-BE49-F238E27FC236}">
                <a16:creationId xmlns="" xmlns:a16="http://schemas.microsoft.com/office/drawing/2014/main" id="{4B3FDA65-1112-9E59-C383-5ACF6333C6C4}"/>
              </a:ext>
            </a:extLst>
          </p:cNvPr>
          <p:cNvGraphicFramePr>
            <a:graphicFrameLocks noGrp="1"/>
          </p:cNvGraphicFramePr>
          <p:nvPr/>
        </p:nvGraphicFramePr>
        <p:xfrm>
          <a:off x="15044" y="8483"/>
          <a:ext cx="12332112" cy="6829384"/>
        </p:xfrm>
        <a:graphic>
          <a:graphicData uri="http://schemas.openxmlformats.org/drawingml/2006/table">
            <a:tbl>
              <a:tblPr firstRow="1" bandRow="1"/>
              <a:tblGrid>
                <a:gridCol w="237156">
                  <a:extLst>
                    <a:ext uri="{9D8B030D-6E8A-4147-A177-3AD203B41FA5}">
                      <a16:colId xmlns="" xmlns:a16="http://schemas.microsoft.com/office/drawing/2014/main" val="314119552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5114795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51494170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09245375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70594382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899532901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50441270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46680830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50266463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38081791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54371022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22620774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62274089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35823692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79474209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90648669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92216684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779761096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49596915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62692759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85770177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30937416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423937644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8177230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91788951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90020087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11017228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79009873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59041243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26989746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868056576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16135871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6305775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28346012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98770774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996658431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612947994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14854413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249332975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65471191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4015444291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423680266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318820784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97012094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0546710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1492156878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097457476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2821193709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103761647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3381576055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514919813"/>
                    </a:ext>
                  </a:extLst>
                </a:gridCol>
                <a:gridCol w="237156">
                  <a:extLst>
                    <a:ext uri="{9D8B030D-6E8A-4147-A177-3AD203B41FA5}">
                      <a16:colId xmlns="" xmlns:a16="http://schemas.microsoft.com/office/drawing/2014/main" val="542129921"/>
                    </a:ext>
                  </a:extLst>
                </a:gridCol>
              </a:tblGrid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0604127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084919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9751841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2877877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8772509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926771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1110762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1005065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10338952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2984368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869966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553258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4449343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1020830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587833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1740658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1027698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40379920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10653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0137604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21432036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54111173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30183601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5616848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7693984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3549407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4657145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2831667"/>
                  </a:ext>
                </a:extLst>
              </a:tr>
              <a:tr h="235044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 marL="52616" marR="52616" marT="26308" marB="26308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36562831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B32BA976-9E2A-2443-352D-92111D57E809}"/>
              </a:ext>
            </a:extLst>
          </p:cNvPr>
          <p:cNvSpPr txBox="1"/>
          <p:nvPr/>
        </p:nvSpPr>
        <p:spPr>
          <a:xfrm>
            <a:off x="1098709" y="1395838"/>
            <a:ext cx="2243968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TǨn: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50B3C3A-8B1C-DE0F-35AD-3132546B73B3}"/>
              </a:ext>
            </a:extLst>
          </p:cNvPr>
          <p:cNvSpPr txBox="1"/>
          <p:nvPr/>
        </p:nvSpPr>
        <p:spPr>
          <a:xfrm>
            <a:off x="958330" y="2383490"/>
            <a:ext cx="861578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3.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BDD9AD8-F38E-A46D-7C27-08B159469445}"/>
              </a:ext>
            </a:extLst>
          </p:cNvPr>
          <p:cNvSpPr txBox="1"/>
          <p:nvPr/>
        </p:nvSpPr>
        <p:spPr>
          <a:xfrm>
            <a:off x="2837374" y="1416990"/>
            <a:ext cx="8617953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Gấp jŎ số </a:t>
            </a:r>
            <a:r>
              <a:rPr lang="el-GR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Δ</a:t>
            </a: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łn jŎ số lần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7E2F2E-5733-DCB1-2793-170870D1FCF4}"/>
              </a:ext>
            </a:extLst>
          </p:cNvPr>
          <p:cNvSpPr txBox="1"/>
          <p:nvPr/>
        </p:nvSpPr>
        <p:spPr>
          <a:xfrm>
            <a:off x="1819907" y="3296792"/>
            <a:ext cx="270729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TĪ Ǉắt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5AAFDB94-F941-7C01-82AE-451F882AB33B}"/>
              </a:ext>
            </a:extLst>
          </p:cNvPr>
          <p:cNvSpPr txBox="1"/>
          <p:nvPr/>
        </p:nvSpPr>
        <p:spPr>
          <a:xfrm>
            <a:off x="7557754" y="3296792"/>
            <a:ext cx="2707292" cy="798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2358">
              <a:buClrTx/>
              <a:defRPr/>
            </a:pPr>
            <a:r>
              <a:rPr lang="en-US" sz="4589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giải</a:t>
            </a:r>
            <a:endParaRPr lang="x-none" sz="4589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9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E7BA094-FBD0-875C-F1CB-5F361A36D7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7384" y="891199"/>
            <a:ext cx="13396606" cy="25378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0B719CA-AA76-7209-6CF4-77FE58C2BE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901" t="21686" r="17029" b="22128"/>
          <a:stretch/>
        </p:blipFill>
        <p:spPr>
          <a:xfrm>
            <a:off x="3032647" y="3169920"/>
            <a:ext cx="6096544" cy="323662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5108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85FAE5F-2D00-0B7A-D069-885D0EBE18BE}"/>
              </a:ext>
            </a:extLst>
          </p:cNvPr>
          <p:cNvSpPr txBox="1"/>
          <p:nvPr/>
        </p:nvSpPr>
        <p:spPr>
          <a:xfrm>
            <a:off x="1029077" y="1897531"/>
            <a:ext cx="10103683" cy="230832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Mỗi tổ lớp mình có 10 học sinh. Lớp mình có 4 tổ như thế. Hỏi lớp mình có tất cả bao nhiêu học sinh?</a:t>
            </a:r>
          </a:p>
        </p:txBody>
      </p:sp>
    </p:spTree>
    <p:extLst>
      <p:ext uri="{BB962C8B-B14F-4D97-AF65-F5344CB8AC3E}">
        <p14:creationId xmlns:p14="http://schemas.microsoft.com/office/powerpoint/2010/main" val="89692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oy GIFs - Find &amp; Share on GIPHY | Kids questions, Giphy, Cool gifs">
            <a:extLst>
              <a:ext uri="{FF2B5EF4-FFF2-40B4-BE49-F238E27FC236}">
                <a16:creationId xmlns="" xmlns:a16="http://schemas.microsoft.com/office/drawing/2014/main" id="{9D3CBC34-A5ED-4544-2505-4536451A5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898" y="2924463"/>
            <a:ext cx="3696479" cy="36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ộ phận cơ thể cánh tay cho trẻ em&#10;">
            <a:extLst>
              <a:ext uri="{FF2B5EF4-FFF2-40B4-BE49-F238E27FC236}">
                <a16:creationId xmlns="" xmlns:a16="http://schemas.microsoft.com/office/drawing/2014/main" id="{F5E973C8-55AA-D1C6-A9AB-0F6DF1434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375" y="2477552"/>
            <a:ext cx="2461681" cy="412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7D19F78-3015-26A8-4AC9-D3C1080BED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768" y="-37235"/>
            <a:ext cx="7346387" cy="246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06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sp>
        <p:nvSpPr>
          <p:cNvPr id="2" name="Speech Bubble: Rectangle with Corners Rounded 19">
            <a:extLst>
              <a:ext uri="{FF2B5EF4-FFF2-40B4-BE49-F238E27FC236}">
                <a16:creationId xmlns="" xmlns:a16="http://schemas.microsoft.com/office/drawing/2014/main" id="{51AC41DD-D534-EEAC-7511-0D4B0997A631}"/>
              </a:ext>
            </a:extLst>
          </p:cNvPr>
          <p:cNvSpPr/>
          <p:nvPr/>
        </p:nvSpPr>
        <p:spPr>
          <a:xfrm>
            <a:off x="1267326" y="625642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0DFA45B-362D-19F2-DCD9-DA25748B6D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3" b="78044" l="69391" r="90261">
                        <a14:foregroundMark x1="76174" y1="63074" x2="84000" y2="64870"/>
                      </a14:backgroundRemoval>
                    </a14:imgEffect>
                  </a14:imgLayer>
                </a14:imgProps>
              </a:ext>
            </a:extLst>
          </a:blip>
          <a:srcRect l="66815" t="58383" r="7066" b="19610"/>
          <a:stretch/>
        </p:blipFill>
        <p:spPr>
          <a:xfrm>
            <a:off x="9380056" y="4439896"/>
            <a:ext cx="3293941" cy="2418104"/>
          </a:xfrm>
          <a:prstGeom prst="rect">
            <a:avLst/>
          </a:prstGeom>
        </p:spPr>
      </p:pic>
      <p:sp>
        <p:nvSpPr>
          <p:cNvPr id="4" name="Speech Bubble: Rectangle with Corners Rounded 19">
            <a:extLst>
              <a:ext uri="{FF2B5EF4-FFF2-40B4-BE49-F238E27FC236}">
                <a16:creationId xmlns="" xmlns:a16="http://schemas.microsoft.com/office/drawing/2014/main" id="{F9713C62-A367-9099-10C0-3559259DA2A3}"/>
              </a:ext>
            </a:extLst>
          </p:cNvPr>
          <p:cNvSpPr/>
          <p:nvPr/>
        </p:nvSpPr>
        <p:spPr>
          <a:xfrm>
            <a:off x="1267326" y="157320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Muốn gấp một số lên </a:t>
            </a:r>
          </a:p>
          <a:p>
            <a:pPr algn="ctr"/>
            <a:r>
              <a:rPr lang="en-US" sz="6000">
                <a:solidFill>
                  <a:schemeClr val="tx1"/>
                </a:solidFill>
              </a:rPr>
              <a:t>một số lần, ta lấy số đó nhân với số lần.</a:t>
            </a:r>
          </a:p>
        </p:txBody>
      </p:sp>
    </p:spTree>
    <p:extLst>
      <p:ext uri="{BB962C8B-B14F-4D97-AF65-F5344CB8AC3E}">
        <p14:creationId xmlns:p14="http://schemas.microsoft.com/office/powerpoint/2010/main" val="35158940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A8F3078-F43C-9632-1AB2-A0046696A584}"/>
              </a:ext>
            </a:extLst>
          </p:cNvPr>
          <p:cNvSpPr txBox="1"/>
          <p:nvPr/>
        </p:nvSpPr>
        <p:spPr>
          <a:xfrm>
            <a:off x="171309" y="7070949"/>
            <a:ext cx="11975486" cy="2210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766">
                <a:ln w="76200">
                  <a:solidFill>
                    <a:srgbClr val="9470A4"/>
                  </a:solidFill>
                </a:ln>
                <a:solidFill>
                  <a:schemeClr val="bg1"/>
                </a:solidFill>
                <a:effectLst>
                  <a:glow rad="101600">
                    <a:srgbClr val="7030A0">
                      <a:alpha val="60000"/>
                    </a:srgbClr>
                  </a:glow>
                </a:effectLst>
                <a:latin typeface="SVN-Billo" panose="00000400000000000000" pitchFamily="2" charset="0"/>
              </a:rPr>
              <a:t>Dặn dò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A2D7EB-E84E-7519-2048-0BAF1DAB3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7683" y="734209"/>
            <a:ext cx="12897204" cy="23842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FBFFF6-E6F0-C1F7-CEAF-F9D69ECCB8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561" y="3429001"/>
            <a:ext cx="4276243" cy="301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7389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6FFDC38A-1D2D-5D04-C2C7-A01DF11E63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112125" y="116671"/>
            <a:ext cx="1884849" cy="174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8DA9B67-3733-D8BC-58C0-3BEC85AF4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730" y="3809883"/>
            <a:ext cx="5516380" cy="25155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2FD6FD1-D1BB-4F12-A6E5-ADC908D7CC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0699" y="532585"/>
            <a:ext cx="8982295" cy="40806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C13047-4591-9F06-E5C2-7732976EF6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16" y="1160622"/>
            <a:ext cx="11974366" cy="2268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2051" y="3687418"/>
            <a:ext cx="3797736" cy="2373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587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2A3C293-F5F9-B627-D7E4-DF19E14B8DF9}"/>
              </a:ext>
            </a:extLst>
          </p:cNvPr>
          <p:cNvSpPr/>
          <p:nvPr/>
        </p:nvSpPr>
        <p:spPr>
          <a:xfrm>
            <a:off x="1494706" y="2471327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4360276-57BB-4E84-2BCE-4248C1ACFF0B}"/>
              </a:ext>
            </a:extLst>
          </p:cNvPr>
          <p:cNvSpPr/>
          <p:nvPr/>
        </p:nvSpPr>
        <p:spPr>
          <a:xfrm>
            <a:off x="2305177" y="3637912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0D9D771C-53ED-2232-51A3-48A5519A552A}"/>
              </a:ext>
            </a:extLst>
          </p:cNvPr>
          <p:cNvSpPr/>
          <p:nvPr/>
        </p:nvSpPr>
        <p:spPr>
          <a:xfrm>
            <a:off x="2305177" y="2471327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EE6AC0-E155-9EA1-DDC7-6B5CC0873FDF}"/>
              </a:ext>
            </a:extLst>
          </p:cNvPr>
          <p:cNvSpPr/>
          <p:nvPr/>
        </p:nvSpPr>
        <p:spPr>
          <a:xfrm>
            <a:off x="782685" y="3075818"/>
            <a:ext cx="897624" cy="778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594140A9-86A6-F00E-DD17-AFDF3663C938}"/>
              </a:ext>
            </a:extLst>
          </p:cNvPr>
          <p:cNvCxnSpPr>
            <a:cxnSpLocks/>
          </p:cNvCxnSpPr>
          <p:nvPr/>
        </p:nvCxnSpPr>
        <p:spPr>
          <a:xfrm>
            <a:off x="1021080" y="4724400"/>
            <a:ext cx="21694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955B5F38-A695-A962-3713-6FB0ECC64047}"/>
              </a:ext>
            </a:extLst>
          </p:cNvPr>
          <p:cNvSpPr/>
          <p:nvPr/>
        </p:nvSpPr>
        <p:spPr>
          <a:xfrm>
            <a:off x="2296370" y="5066274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37BA828E-98C9-61B3-7829-EBF01331493B}"/>
              </a:ext>
            </a:extLst>
          </p:cNvPr>
          <p:cNvSpPr/>
          <p:nvPr/>
        </p:nvSpPr>
        <p:spPr>
          <a:xfrm>
            <a:off x="1494705" y="5066274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81B2FB0-21C5-D7F1-7C2B-56EB1E57E937}"/>
              </a:ext>
            </a:extLst>
          </p:cNvPr>
          <p:cNvSpPr/>
          <p:nvPr/>
        </p:nvSpPr>
        <p:spPr>
          <a:xfrm>
            <a:off x="5270911" y="2471327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9592447-0F27-BC5B-3F47-2E60A760840A}"/>
              </a:ext>
            </a:extLst>
          </p:cNvPr>
          <p:cNvSpPr/>
          <p:nvPr/>
        </p:nvSpPr>
        <p:spPr>
          <a:xfrm>
            <a:off x="6081382" y="3637912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0486507-867C-CC6A-EB56-7CD0B60617E4}"/>
              </a:ext>
            </a:extLst>
          </p:cNvPr>
          <p:cNvSpPr/>
          <p:nvPr/>
        </p:nvSpPr>
        <p:spPr>
          <a:xfrm>
            <a:off x="6081382" y="2471327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DB53A71-5652-9A97-8B7D-F888ABEAD93C}"/>
              </a:ext>
            </a:extLst>
          </p:cNvPr>
          <p:cNvSpPr/>
          <p:nvPr/>
        </p:nvSpPr>
        <p:spPr>
          <a:xfrm>
            <a:off x="4558890" y="3075818"/>
            <a:ext cx="897624" cy="778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B10BBF37-39E3-6766-99BE-0A1B463E3499}"/>
              </a:ext>
            </a:extLst>
          </p:cNvPr>
          <p:cNvCxnSpPr>
            <a:cxnSpLocks/>
          </p:cNvCxnSpPr>
          <p:nvPr/>
        </p:nvCxnSpPr>
        <p:spPr>
          <a:xfrm>
            <a:off x="4797285" y="4724400"/>
            <a:ext cx="21694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F4ADEA4-79D2-C1BD-332D-CE3269967BA4}"/>
              </a:ext>
            </a:extLst>
          </p:cNvPr>
          <p:cNvSpPr/>
          <p:nvPr/>
        </p:nvSpPr>
        <p:spPr>
          <a:xfrm>
            <a:off x="6072575" y="5066274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DB3544A2-0D17-5F9F-C323-C800266E0146}"/>
              </a:ext>
            </a:extLst>
          </p:cNvPr>
          <p:cNvSpPr/>
          <p:nvPr/>
        </p:nvSpPr>
        <p:spPr>
          <a:xfrm>
            <a:off x="5270910" y="5066274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27CED564-80C6-68E2-6F1A-564A1D9796D7}"/>
              </a:ext>
            </a:extLst>
          </p:cNvPr>
          <p:cNvSpPr/>
          <p:nvPr/>
        </p:nvSpPr>
        <p:spPr>
          <a:xfrm>
            <a:off x="9145569" y="2486567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06090049-0944-9B49-B7F8-E9FC7D28316A}"/>
              </a:ext>
            </a:extLst>
          </p:cNvPr>
          <p:cNvSpPr/>
          <p:nvPr/>
        </p:nvSpPr>
        <p:spPr>
          <a:xfrm>
            <a:off x="9956040" y="3653152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373FBB51-94AD-BC95-1580-9B8D1C6D2E04}"/>
              </a:ext>
            </a:extLst>
          </p:cNvPr>
          <p:cNvSpPr/>
          <p:nvPr/>
        </p:nvSpPr>
        <p:spPr>
          <a:xfrm>
            <a:off x="9956040" y="2486567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512DB161-7A10-3E57-C6DE-23A69ACC5F7A}"/>
              </a:ext>
            </a:extLst>
          </p:cNvPr>
          <p:cNvSpPr/>
          <p:nvPr/>
        </p:nvSpPr>
        <p:spPr>
          <a:xfrm>
            <a:off x="8433548" y="3091058"/>
            <a:ext cx="897624" cy="7788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x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00A5AF5-3C8D-AD4E-9B88-A436836FB19C}"/>
              </a:ext>
            </a:extLst>
          </p:cNvPr>
          <p:cNvCxnSpPr>
            <a:cxnSpLocks/>
          </p:cNvCxnSpPr>
          <p:nvPr/>
        </p:nvCxnSpPr>
        <p:spPr>
          <a:xfrm>
            <a:off x="8671943" y="4739640"/>
            <a:ext cx="21694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FBE55D8-2813-F8D5-A8B8-5E7C551A95D9}"/>
              </a:ext>
            </a:extLst>
          </p:cNvPr>
          <p:cNvSpPr/>
          <p:nvPr/>
        </p:nvSpPr>
        <p:spPr>
          <a:xfrm>
            <a:off x="9947233" y="5081514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A9AAFEB5-78CE-5EA4-6934-74CA544DD814}"/>
              </a:ext>
            </a:extLst>
          </p:cNvPr>
          <p:cNvSpPr/>
          <p:nvPr/>
        </p:nvSpPr>
        <p:spPr>
          <a:xfrm>
            <a:off x="9145568" y="5081514"/>
            <a:ext cx="640080" cy="822960"/>
          </a:xfrm>
          <a:prstGeom prst="rect">
            <a:avLst/>
          </a:prstGeom>
          <a:solidFill>
            <a:schemeClr val="accent6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="" xmlns:a16="http://schemas.microsoft.com/office/drawing/2014/main" id="{851E8DA3-EF40-6D79-7833-06B51E76C50A}"/>
              </a:ext>
            </a:extLst>
          </p:cNvPr>
          <p:cNvSpPr txBox="1">
            <a:spLocks/>
          </p:cNvSpPr>
          <p:nvPr/>
        </p:nvSpPr>
        <p:spPr>
          <a:xfrm>
            <a:off x="385121" y="-268087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2800" b="1">
                <a:solidFill>
                  <a:srgbClr val="0070C0"/>
                </a:solidFill>
                <a:latin typeface="+mj-lt"/>
              </a:rPr>
              <a:t>THỬ THÁCH:</a:t>
            </a:r>
          </a:p>
          <a:p>
            <a:r>
              <a:rPr lang="en-US" sz="5400" b="1">
                <a:solidFill>
                  <a:srgbClr val="0070C0"/>
                </a:solidFill>
                <a:latin typeface="+mj-lt"/>
              </a:rPr>
              <a:t>TÌM Ô SỐ BÍ ẨN</a:t>
            </a:r>
            <a:endParaRPr lang="en-US" sz="5400" b="1">
              <a:solidFill>
                <a:srgbClr val="3BABFF"/>
              </a:solidFill>
              <a:latin typeface="+mj-lt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0E2B899C-70B5-8A2F-FB61-5BAA2762CD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7951" y="4313956"/>
            <a:ext cx="2172525" cy="232552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D4BF75E0-5A8D-F2EB-D41E-378C93C95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796" y="3023008"/>
            <a:ext cx="1960278" cy="20832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425641B9-9102-F56B-2729-AF80F8031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6929" y="1858746"/>
            <a:ext cx="1498864" cy="195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57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CE1C35C8-21C5-E106-207E-C4DA4E25F6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195887" y="267269"/>
            <a:ext cx="7770063" cy="2324685"/>
          </a:xfrm>
        </p:spPr>
        <p:txBody>
          <a:bodyPr/>
          <a:lstStyle/>
          <a:p>
            <a:pPr marL="139351" indent="0" algn="ctr">
              <a:buNone/>
            </a:pPr>
            <a:r>
              <a:rPr lang="en-US" sz="4788" b="1">
                <a:solidFill>
                  <a:srgbClr val="FF0000"/>
                </a:solidFill>
                <a:latin typeface="+mj-lt"/>
              </a:rPr>
              <a:t>CHỦ ĐỀ 4:</a:t>
            </a:r>
          </a:p>
          <a:p>
            <a:pPr marL="139351" indent="0" algn="ctr">
              <a:buNone/>
            </a:pPr>
            <a:r>
              <a:rPr lang="en-US" sz="4788" b="1">
                <a:solidFill>
                  <a:srgbClr val="FF0000"/>
                </a:solidFill>
                <a:latin typeface="+mj-lt"/>
              </a:rPr>
              <a:t>PHÉP NHÂN, PHÉP CHIA TRONG PHẠM VI 100</a:t>
            </a: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AFDECF-1FB8-6B0B-1375-7F1156A0691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63607" y="6028172"/>
            <a:ext cx="2998231" cy="719997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4389">
                <a:solidFill>
                  <a:srgbClr val="00B0F0"/>
                </a:solidFill>
              </a:rPr>
              <a:t>Trang 70</a:t>
            </a:r>
          </a:p>
        </p:txBody>
      </p:sp>
      <p:sp>
        <p:nvSpPr>
          <p:cNvPr id="6" name="Subtitle 4">
            <a:extLst>
              <a:ext uri="{FF2B5EF4-FFF2-40B4-BE49-F238E27FC236}">
                <a16:creationId xmlns="" xmlns:a16="http://schemas.microsoft.com/office/drawing/2014/main" id="{512E60DC-7E3F-F284-F186-849F58A1C7C5}"/>
              </a:ext>
            </a:extLst>
          </p:cNvPr>
          <p:cNvSpPr txBox="1">
            <a:spLocks/>
          </p:cNvSpPr>
          <p:nvPr/>
        </p:nvSpPr>
        <p:spPr>
          <a:xfrm>
            <a:off x="393464" y="2899610"/>
            <a:ext cx="11374908" cy="2324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2128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None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r>
              <a:rPr lang="en-US" sz="5387" b="1">
                <a:solidFill>
                  <a:srgbClr val="0070C0"/>
                </a:solidFill>
                <a:latin typeface="+mj-lt"/>
              </a:rPr>
              <a:t>BÀI 24:</a:t>
            </a:r>
          </a:p>
          <a:p>
            <a:r>
              <a:rPr lang="en-US" sz="5387" b="1">
                <a:solidFill>
                  <a:srgbClr val="0070C0"/>
                </a:solidFill>
                <a:latin typeface="+mj-lt"/>
              </a:rPr>
              <a:t>GẤP MỘT SỐ LÊN MỘT SỐ LẦN</a:t>
            </a:r>
            <a:endParaRPr lang="en-US" sz="5387" b="1">
              <a:solidFill>
                <a:srgbClr val="3BAB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23616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E2EBD4C-7E54-8241-0938-704D3868A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847"/>
          <a:stretch/>
        </p:blipFill>
        <p:spPr>
          <a:xfrm>
            <a:off x="-1078298" y="-225974"/>
            <a:ext cx="5036133" cy="5521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289FD29-2479-1123-80B3-7D18571B84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38" y="2290508"/>
            <a:ext cx="11974366" cy="2213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680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Oval 1030">
            <a:extLst>
              <a:ext uri="{FF2B5EF4-FFF2-40B4-BE49-F238E27FC236}">
                <a16:creationId xmlns="" xmlns:a16="http://schemas.microsoft.com/office/drawing/2014/main" id="{9CD9FB29-7AAA-002C-902F-9E82B410402B}"/>
              </a:ext>
            </a:extLst>
          </p:cNvPr>
          <p:cNvSpPr/>
          <p:nvPr/>
        </p:nvSpPr>
        <p:spPr>
          <a:xfrm>
            <a:off x="9535110" y="197763"/>
            <a:ext cx="2456364" cy="7617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7" name="Rectangle 1026">
            <a:extLst>
              <a:ext uri="{FF2B5EF4-FFF2-40B4-BE49-F238E27FC236}">
                <a16:creationId xmlns="" xmlns:a16="http://schemas.microsoft.com/office/drawing/2014/main" id="{CA43E166-CF56-2A6C-E283-381CA82EFEA5}"/>
              </a:ext>
            </a:extLst>
          </p:cNvPr>
          <p:cNvSpPr/>
          <p:nvPr/>
        </p:nvSpPr>
        <p:spPr>
          <a:xfrm>
            <a:off x="6304547" y="1896529"/>
            <a:ext cx="5630775" cy="3910713"/>
          </a:xfrm>
          <a:prstGeom prst="rect">
            <a:avLst/>
          </a:prstGeom>
          <a:solidFill>
            <a:srgbClr val="FBF999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48BC199-5B1F-2A0F-515C-3C371ECDF084}"/>
              </a:ext>
            </a:extLst>
          </p:cNvPr>
          <p:cNvSpPr txBox="1"/>
          <p:nvPr/>
        </p:nvSpPr>
        <p:spPr>
          <a:xfrm>
            <a:off x="118500" y="144379"/>
            <a:ext cx="119291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	Việt có 6 quả táo. Số táo của Mai gấp 4 lần số táo của Việt. Hỏi Mai có bao nhiêu quả táo?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ED6FBFBB-09DA-E998-2385-1F1E39E9DD7C}"/>
              </a:ext>
            </a:extLst>
          </p:cNvPr>
          <p:cNvCxnSpPr/>
          <p:nvPr/>
        </p:nvCxnSpPr>
        <p:spPr>
          <a:xfrm>
            <a:off x="1171074" y="834189"/>
            <a:ext cx="415490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1354512B-1316-8BFC-4728-DCEE4ED260C9}"/>
              </a:ext>
            </a:extLst>
          </p:cNvPr>
          <p:cNvCxnSpPr>
            <a:cxnSpLocks/>
          </p:cNvCxnSpPr>
          <p:nvPr/>
        </p:nvCxnSpPr>
        <p:spPr>
          <a:xfrm flipV="1">
            <a:off x="5702968" y="834189"/>
            <a:ext cx="6232358" cy="24063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5A28B85A-DB3A-B8CE-4331-4B539CD7EA1F}"/>
              </a:ext>
            </a:extLst>
          </p:cNvPr>
          <p:cNvCxnSpPr>
            <a:cxnSpLocks/>
          </p:cNvCxnSpPr>
          <p:nvPr/>
        </p:nvCxnSpPr>
        <p:spPr>
          <a:xfrm>
            <a:off x="118500" y="1526761"/>
            <a:ext cx="37957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0914471-8988-19DE-A8EE-C824670A95DD}"/>
              </a:ext>
            </a:extLst>
          </p:cNvPr>
          <p:cNvCxnSpPr>
            <a:cxnSpLocks/>
          </p:cNvCxnSpPr>
          <p:nvPr/>
        </p:nvCxnSpPr>
        <p:spPr>
          <a:xfrm>
            <a:off x="4183032" y="1526761"/>
            <a:ext cx="7287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499A3967-3ACA-B469-C8B9-6EBB74ACE945}"/>
              </a:ext>
            </a:extLst>
          </p:cNvPr>
          <p:cNvGrpSpPr/>
          <p:nvPr/>
        </p:nvGrpSpPr>
        <p:grpSpPr>
          <a:xfrm>
            <a:off x="1509510" y="3429000"/>
            <a:ext cx="1126050" cy="296779"/>
            <a:chOff x="874295" y="3733799"/>
            <a:chExt cx="1126050" cy="296779"/>
          </a:xfrm>
        </p:grpSpPr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08075E7B-C3DB-35EC-75EE-3ABAB0CFFC47}"/>
                </a:ext>
              </a:extLst>
            </p:cNvPr>
            <p:cNvCxnSpPr>
              <a:cxnSpLocks/>
            </p:cNvCxnSpPr>
            <p:nvPr/>
          </p:nvCxnSpPr>
          <p:spPr>
            <a:xfrm>
              <a:off x="882316" y="3882189"/>
              <a:ext cx="1090863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89681C23-AD7A-45BC-FCEB-A83B398142EA}"/>
                </a:ext>
              </a:extLst>
            </p:cNvPr>
            <p:cNvCxnSpPr>
              <a:cxnSpLocks/>
            </p:cNvCxnSpPr>
            <p:nvPr/>
          </p:nvCxnSpPr>
          <p:spPr>
            <a:xfrm>
              <a:off x="874295" y="3733799"/>
              <a:ext cx="0" cy="29677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EA97FD0E-DB50-BD2C-DA75-9A196207BBD9}"/>
                </a:ext>
              </a:extLst>
            </p:cNvPr>
            <p:cNvCxnSpPr>
              <a:cxnSpLocks/>
            </p:cNvCxnSpPr>
            <p:nvPr/>
          </p:nvCxnSpPr>
          <p:spPr>
            <a:xfrm>
              <a:off x="2000345" y="3733799"/>
              <a:ext cx="0" cy="29677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F92621E-EBCE-AF73-F601-4AB480005B81}"/>
              </a:ext>
            </a:extLst>
          </p:cNvPr>
          <p:cNvSpPr txBox="1"/>
          <p:nvPr/>
        </p:nvSpPr>
        <p:spPr>
          <a:xfrm>
            <a:off x="2072535" y="2093959"/>
            <a:ext cx="26450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/>
              <a:t>Tóm tắt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4B6A33D-EF94-7073-51D7-0FF6B8E78C52}"/>
              </a:ext>
            </a:extLst>
          </p:cNvPr>
          <p:cNvSpPr txBox="1"/>
          <p:nvPr/>
        </p:nvSpPr>
        <p:spPr>
          <a:xfrm>
            <a:off x="62353" y="4159361"/>
            <a:ext cx="196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/>
              <a:t>Mai: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="" xmlns:a16="http://schemas.microsoft.com/office/drawing/2014/main" id="{CF74FB9F-6665-516D-F45D-91880717A3C6}"/>
              </a:ext>
            </a:extLst>
          </p:cNvPr>
          <p:cNvGrpSpPr/>
          <p:nvPr/>
        </p:nvGrpSpPr>
        <p:grpSpPr>
          <a:xfrm>
            <a:off x="1506406" y="4483186"/>
            <a:ext cx="4489971" cy="296779"/>
            <a:chOff x="1714952" y="4483186"/>
            <a:chExt cx="4489971" cy="296779"/>
          </a:xfrm>
        </p:grpSpPr>
        <p:grpSp>
          <p:nvGrpSpPr>
            <p:cNvPr id="44" name="Group 43">
              <a:extLst>
                <a:ext uri="{FF2B5EF4-FFF2-40B4-BE49-F238E27FC236}">
                  <a16:creationId xmlns="" xmlns:a16="http://schemas.microsoft.com/office/drawing/2014/main" id="{92611F22-58F2-45E0-3DC6-6B02164C354E}"/>
                </a:ext>
              </a:extLst>
            </p:cNvPr>
            <p:cNvGrpSpPr/>
            <p:nvPr/>
          </p:nvGrpSpPr>
          <p:grpSpPr>
            <a:xfrm>
              <a:off x="1714952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1796C676-94BC-5A88-C033-F97D848386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025D1A0A-3C44-880B-EBAF-1EFF15A2DF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BAA2261A-95A1-DF3E-76E3-9018C32785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="" xmlns:a16="http://schemas.microsoft.com/office/drawing/2014/main" id="{5C7D4B51-B1B2-58A4-B2B3-4CAFF87EEC23}"/>
                </a:ext>
              </a:extLst>
            </p:cNvPr>
            <p:cNvGrpSpPr/>
            <p:nvPr/>
          </p:nvGrpSpPr>
          <p:grpSpPr>
            <a:xfrm>
              <a:off x="2837898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4522FDF0-320D-8039-90A8-B76E21A252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DFC0C78E-814F-F887-D895-62F3212F3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3D084B7E-682F-16BE-226B-B5C1B649C2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51">
              <a:extLst>
                <a:ext uri="{FF2B5EF4-FFF2-40B4-BE49-F238E27FC236}">
                  <a16:creationId xmlns="" xmlns:a16="http://schemas.microsoft.com/office/drawing/2014/main" id="{70776C9F-FF32-4AE2-E5F6-E8F8FFDA6AB4}"/>
                </a:ext>
              </a:extLst>
            </p:cNvPr>
            <p:cNvGrpSpPr/>
            <p:nvPr/>
          </p:nvGrpSpPr>
          <p:grpSpPr>
            <a:xfrm>
              <a:off x="3955927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53" name="Straight Connector 52">
                <a:extLst>
                  <a:ext uri="{FF2B5EF4-FFF2-40B4-BE49-F238E27FC236}">
                    <a16:creationId xmlns="" xmlns:a16="http://schemas.microsoft.com/office/drawing/2014/main" id="{FE55E506-A2E3-FC8B-5D26-5787A28AF3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="" xmlns:a16="http://schemas.microsoft.com/office/drawing/2014/main" id="{45E12ACE-42EF-E2B9-5434-65E4260925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="" xmlns:a16="http://schemas.microsoft.com/office/drawing/2014/main" id="{329417F9-3137-F520-5499-B3229EF022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1DF872E6-6A4E-BFF2-2A9E-A60539410EF0}"/>
                </a:ext>
              </a:extLst>
            </p:cNvPr>
            <p:cNvGrpSpPr/>
            <p:nvPr/>
          </p:nvGrpSpPr>
          <p:grpSpPr>
            <a:xfrm>
              <a:off x="5078873" y="4483186"/>
              <a:ext cx="1126050" cy="296779"/>
              <a:chOff x="874295" y="3733799"/>
              <a:chExt cx="1126050" cy="296779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="" xmlns:a16="http://schemas.microsoft.com/office/drawing/2014/main" id="{7FD76261-DFA5-EA4D-0677-28773A4026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2316" y="3882189"/>
                <a:ext cx="1090863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="" xmlns:a16="http://schemas.microsoft.com/office/drawing/2014/main" id="{FA848888-A367-6BFB-CDAF-D1EF44E796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429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="" xmlns:a16="http://schemas.microsoft.com/office/drawing/2014/main" id="{4B1B25D3-231E-F0F9-3A7B-4800EECFF9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00345" y="3733799"/>
                <a:ext cx="0" cy="296779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03306805-827C-BA2C-0F17-F1FC99EF9195}"/>
              </a:ext>
            </a:extLst>
          </p:cNvPr>
          <p:cNvSpPr txBox="1"/>
          <p:nvPr/>
        </p:nvSpPr>
        <p:spPr>
          <a:xfrm>
            <a:off x="62353" y="3139004"/>
            <a:ext cx="19669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i="1"/>
              <a:t>Việt: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21741745-DBF6-944C-BBFF-880A386816B1}"/>
              </a:ext>
            </a:extLst>
          </p:cNvPr>
          <p:cNvSpPr txBox="1"/>
          <p:nvPr/>
        </p:nvSpPr>
        <p:spPr>
          <a:xfrm>
            <a:off x="1517529" y="2971571"/>
            <a:ext cx="264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/>
              <a:t>6 quả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FB06202A-427D-8769-4DA0-6C19274EC82B}"/>
              </a:ext>
            </a:extLst>
          </p:cNvPr>
          <p:cNvSpPr txBox="1"/>
          <p:nvPr/>
        </p:nvSpPr>
        <p:spPr>
          <a:xfrm>
            <a:off x="3246972" y="5069629"/>
            <a:ext cx="2645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/>
              <a:t>? quả</a:t>
            </a:r>
          </a:p>
        </p:txBody>
      </p:sp>
      <p:sp>
        <p:nvSpPr>
          <p:cNvPr id="1024" name="Double Brace 34">
            <a:extLst>
              <a:ext uri="{FF2B5EF4-FFF2-40B4-BE49-F238E27FC236}">
                <a16:creationId xmlns="" xmlns:a16="http://schemas.microsoft.com/office/drawing/2014/main" id="{7B5B2A45-5C36-BF24-E34C-904C0D5C4E23}"/>
              </a:ext>
            </a:extLst>
          </p:cNvPr>
          <p:cNvSpPr/>
          <p:nvPr/>
        </p:nvSpPr>
        <p:spPr>
          <a:xfrm rot="5400000">
            <a:off x="2780230" y="1913307"/>
            <a:ext cx="1950339" cy="4481946"/>
          </a:xfrm>
          <a:custGeom>
            <a:avLst/>
            <a:gdLst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917454 w 1069848"/>
              <a:gd name="connsiteY6" fmla="*/ 0 h 914400"/>
              <a:gd name="connsiteX7" fmla="*/ 993651 w 1069848"/>
              <a:gd name="connsiteY7" fmla="*/ 76197 h 914400"/>
              <a:gd name="connsiteX8" fmla="*/ 993651 w 1069848"/>
              <a:gd name="connsiteY8" fmla="*/ 381003 h 914400"/>
              <a:gd name="connsiteX9" fmla="*/ 1069848 w 1069848"/>
              <a:gd name="connsiteY9" fmla="*/ 457200 h 914400"/>
              <a:gd name="connsiteX10" fmla="*/ 993651 w 1069848"/>
              <a:gd name="connsiteY10" fmla="*/ 533397 h 914400"/>
              <a:gd name="connsiteX11" fmla="*/ 993651 w 1069848"/>
              <a:gd name="connsiteY11" fmla="*/ 838203 h 914400"/>
              <a:gd name="connsiteX12" fmla="*/ 917454 w 1069848"/>
              <a:gd name="connsiteY12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917454 w 1069848"/>
              <a:gd name="connsiteY5" fmla="*/ 0 h 914400"/>
              <a:gd name="connsiteX6" fmla="*/ 993651 w 1069848"/>
              <a:gd name="connsiteY6" fmla="*/ 76197 h 914400"/>
              <a:gd name="connsiteX7" fmla="*/ 993651 w 1069848"/>
              <a:gd name="connsiteY7" fmla="*/ 381003 h 914400"/>
              <a:gd name="connsiteX8" fmla="*/ 1069848 w 1069848"/>
              <a:gd name="connsiteY8" fmla="*/ 457200 h 914400"/>
              <a:gd name="connsiteX9" fmla="*/ 993651 w 1069848"/>
              <a:gd name="connsiteY9" fmla="*/ 533397 h 914400"/>
              <a:gd name="connsiteX10" fmla="*/ 993651 w 1069848"/>
              <a:gd name="connsiteY10" fmla="*/ 838203 h 914400"/>
              <a:gd name="connsiteX11" fmla="*/ 917454 w 1069848"/>
              <a:gd name="connsiteY11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76197 w 1069848"/>
              <a:gd name="connsiteY3" fmla="*/ 381003 h 914400"/>
              <a:gd name="connsiteX4" fmla="*/ 917454 w 1069848"/>
              <a:gd name="connsiteY4" fmla="*/ 0 h 914400"/>
              <a:gd name="connsiteX5" fmla="*/ 993651 w 1069848"/>
              <a:gd name="connsiteY5" fmla="*/ 76197 h 914400"/>
              <a:gd name="connsiteX6" fmla="*/ 993651 w 1069848"/>
              <a:gd name="connsiteY6" fmla="*/ 381003 h 914400"/>
              <a:gd name="connsiteX7" fmla="*/ 1069848 w 1069848"/>
              <a:gd name="connsiteY7" fmla="*/ 457200 h 914400"/>
              <a:gd name="connsiteX8" fmla="*/ 993651 w 1069848"/>
              <a:gd name="connsiteY8" fmla="*/ 533397 h 914400"/>
              <a:gd name="connsiteX9" fmla="*/ 993651 w 1069848"/>
              <a:gd name="connsiteY9" fmla="*/ 838203 h 914400"/>
              <a:gd name="connsiteX10" fmla="*/ 917454 w 1069848"/>
              <a:gd name="connsiteY10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381003 h 914400"/>
              <a:gd name="connsiteX3" fmla="*/ 917454 w 1069848"/>
              <a:gd name="connsiteY3" fmla="*/ 0 h 914400"/>
              <a:gd name="connsiteX4" fmla="*/ 993651 w 1069848"/>
              <a:gd name="connsiteY4" fmla="*/ 76197 h 914400"/>
              <a:gd name="connsiteX5" fmla="*/ 993651 w 1069848"/>
              <a:gd name="connsiteY5" fmla="*/ 381003 h 914400"/>
              <a:gd name="connsiteX6" fmla="*/ 1069848 w 1069848"/>
              <a:gd name="connsiteY6" fmla="*/ 457200 h 914400"/>
              <a:gd name="connsiteX7" fmla="*/ 993651 w 1069848"/>
              <a:gd name="connsiteY7" fmla="*/ 533397 h 914400"/>
              <a:gd name="connsiteX8" fmla="*/ 993651 w 1069848"/>
              <a:gd name="connsiteY8" fmla="*/ 838203 h 914400"/>
              <a:gd name="connsiteX9" fmla="*/ 917454 w 1069848"/>
              <a:gd name="connsiteY9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152394 w 1069848"/>
              <a:gd name="connsiteY0" fmla="*/ 914400 h 914400"/>
              <a:gd name="connsiteX1" fmla="*/ 76197 w 1069848"/>
              <a:gd name="connsiteY1" fmla="*/ 381003 h 914400"/>
              <a:gd name="connsiteX2" fmla="*/ 917454 w 1069848"/>
              <a:gd name="connsiteY2" fmla="*/ 0 h 914400"/>
              <a:gd name="connsiteX3" fmla="*/ 993651 w 1069848"/>
              <a:gd name="connsiteY3" fmla="*/ 76197 h 914400"/>
              <a:gd name="connsiteX4" fmla="*/ 993651 w 1069848"/>
              <a:gd name="connsiteY4" fmla="*/ 381003 h 914400"/>
              <a:gd name="connsiteX5" fmla="*/ 1069848 w 1069848"/>
              <a:gd name="connsiteY5" fmla="*/ 457200 h 914400"/>
              <a:gd name="connsiteX6" fmla="*/ 993651 w 1069848"/>
              <a:gd name="connsiteY6" fmla="*/ 533397 h 914400"/>
              <a:gd name="connsiteX7" fmla="*/ 993651 w 1069848"/>
              <a:gd name="connsiteY7" fmla="*/ 838203 h 914400"/>
              <a:gd name="connsiteX8" fmla="*/ 917454 w 1069848"/>
              <a:gd name="connsiteY8" fmla="*/ 914400 h 914400"/>
              <a:gd name="connsiteX0" fmla="*/ 152394 w 1069848"/>
              <a:gd name="connsiteY0" fmla="*/ 914400 h 914400"/>
              <a:gd name="connsiteX1" fmla="*/ 76197 w 1069848"/>
              <a:gd name="connsiteY1" fmla="*/ 838203 h 914400"/>
              <a:gd name="connsiteX2" fmla="*/ 76197 w 1069848"/>
              <a:gd name="connsiteY2" fmla="*/ 533397 h 914400"/>
              <a:gd name="connsiteX3" fmla="*/ 0 w 1069848"/>
              <a:gd name="connsiteY3" fmla="*/ 457200 h 914400"/>
              <a:gd name="connsiteX4" fmla="*/ 76197 w 1069848"/>
              <a:gd name="connsiteY4" fmla="*/ 381003 h 914400"/>
              <a:gd name="connsiteX5" fmla="*/ 76197 w 1069848"/>
              <a:gd name="connsiteY5" fmla="*/ 76197 h 914400"/>
              <a:gd name="connsiteX6" fmla="*/ 152394 w 1069848"/>
              <a:gd name="connsiteY6" fmla="*/ 0 h 914400"/>
              <a:gd name="connsiteX7" fmla="*/ 917454 w 1069848"/>
              <a:gd name="connsiteY7" fmla="*/ 0 h 914400"/>
              <a:gd name="connsiteX8" fmla="*/ 993651 w 1069848"/>
              <a:gd name="connsiteY8" fmla="*/ 76197 h 914400"/>
              <a:gd name="connsiteX9" fmla="*/ 993651 w 1069848"/>
              <a:gd name="connsiteY9" fmla="*/ 381003 h 914400"/>
              <a:gd name="connsiteX10" fmla="*/ 1069848 w 1069848"/>
              <a:gd name="connsiteY10" fmla="*/ 457200 h 914400"/>
              <a:gd name="connsiteX11" fmla="*/ 993651 w 1069848"/>
              <a:gd name="connsiteY11" fmla="*/ 533397 h 914400"/>
              <a:gd name="connsiteX12" fmla="*/ 993651 w 1069848"/>
              <a:gd name="connsiteY12" fmla="*/ 838203 h 914400"/>
              <a:gd name="connsiteX13" fmla="*/ 917454 w 1069848"/>
              <a:gd name="connsiteY13" fmla="*/ 914400 h 914400"/>
              <a:gd name="connsiteX14" fmla="*/ 152394 w 1069848"/>
              <a:gd name="connsiteY14" fmla="*/ 914400 h 914400"/>
              <a:gd name="connsiteX0" fmla="*/ 917454 w 1069848"/>
              <a:gd name="connsiteY0" fmla="*/ 0 h 914400"/>
              <a:gd name="connsiteX1" fmla="*/ 993651 w 1069848"/>
              <a:gd name="connsiteY1" fmla="*/ 76197 h 914400"/>
              <a:gd name="connsiteX2" fmla="*/ 993651 w 1069848"/>
              <a:gd name="connsiteY2" fmla="*/ 381003 h 914400"/>
              <a:gd name="connsiteX3" fmla="*/ 1069848 w 1069848"/>
              <a:gd name="connsiteY3" fmla="*/ 457200 h 914400"/>
              <a:gd name="connsiteX4" fmla="*/ 993651 w 1069848"/>
              <a:gd name="connsiteY4" fmla="*/ 533397 h 914400"/>
              <a:gd name="connsiteX5" fmla="*/ 993651 w 1069848"/>
              <a:gd name="connsiteY5" fmla="*/ 838203 h 914400"/>
              <a:gd name="connsiteX6" fmla="*/ 917454 w 1069848"/>
              <a:gd name="connsiteY6" fmla="*/ 91440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848" h="914400" stroke="0" extrusionOk="0">
                <a:moveTo>
                  <a:pt x="152394" y="914400"/>
                </a:moveTo>
                <a:cubicBezTo>
                  <a:pt x="110312" y="914400"/>
                  <a:pt x="76197" y="880285"/>
                  <a:pt x="76197" y="838203"/>
                </a:cubicBezTo>
                <a:lnTo>
                  <a:pt x="76197" y="533397"/>
                </a:lnTo>
                <a:cubicBezTo>
                  <a:pt x="76197" y="491315"/>
                  <a:pt x="42082" y="457200"/>
                  <a:pt x="0" y="457200"/>
                </a:cubicBezTo>
                <a:cubicBezTo>
                  <a:pt x="42082" y="457200"/>
                  <a:pt x="76197" y="423085"/>
                  <a:pt x="76197" y="381003"/>
                </a:cubicBezTo>
                <a:lnTo>
                  <a:pt x="76197" y="76197"/>
                </a:lnTo>
                <a:cubicBezTo>
                  <a:pt x="76197" y="34115"/>
                  <a:pt x="110312" y="0"/>
                  <a:pt x="152394" y="0"/>
                </a:cubicBezTo>
                <a:lnTo>
                  <a:pt x="917454" y="0"/>
                </a:ln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  <a:lnTo>
                  <a:pt x="152394" y="914400"/>
                </a:lnTo>
                <a:close/>
              </a:path>
              <a:path w="1069848" h="914400" fill="none">
                <a:moveTo>
                  <a:pt x="917454" y="0"/>
                </a:moveTo>
                <a:cubicBezTo>
                  <a:pt x="959536" y="0"/>
                  <a:pt x="993651" y="34115"/>
                  <a:pt x="993651" y="76197"/>
                </a:cubicBezTo>
                <a:lnTo>
                  <a:pt x="993651" y="381003"/>
                </a:lnTo>
                <a:cubicBezTo>
                  <a:pt x="993651" y="423085"/>
                  <a:pt x="1027766" y="457200"/>
                  <a:pt x="1069848" y="457200"/>
                </a:cubicBezTo>
                <a:cubicBezTo>
                  <a:pt x="1027766" y="457200"/>
                  <a:pt x="993651" y="491315"/>
                  <a:pt x="993651" y="533397"/>
                </a:cubicBezTo>
                <a:lnTo>
                  <a:pt x="993651" y="838203"/>
                </a:lnTo>
                <a:cubicBezTo>
                  <a:pt x="993651" y="880285"/>
                  <a:pt x="959536" y="914400"/>
                  <a:pt x="917454" y="914400"/>
                </a:cubicBezTo>
              </a:path>
            </a:pathLst>
          </a:cu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5" name="TextBox 1024">
            <a:extLst>
              <a:ext uri="{FF2B5EF4-FFF2-40B4-BE49-F238E27FC236}">
                <a16:creationId xmlns="" xmlns:a16="http://schemas.microsoft.com/office/drawing/2014/main" id="{B190C33E-3B17-3286-BC03-D2A6547794F4}"/>
              </a:ext>
            </a:extLst>
          </p:cNvPr>
          <p:cNvSpPr txBox="1"/>
          <p:nvPr/>
        </p:nvSpPr>
        <p:spPr>
          <a:xfrm>
            <a:off x="8080724" y="2093958"/>
            <a:ext cx="2645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Bài giải</a:t>
            </a:r>
          </a:p>
        </p:txBody>
      </p:sp>
      <p:sp>
        <p:nvSpPr>
          <p:cNvPr id="1028" name="TextBox 1027">
            <a:extLst>
              <a:ext uri="{FF2B5EF4-FFF2-40B4-BE49-F238E27FC236}">
                <a16:creationId xmlns="" xmlns:a16="http://schemas.microsoft.com/office/drawing/2014/main" id="{81029D94-80FB-0C99-ECE3-CB52F80A174A}"/>
              </a:ext>
            </a:extLst>
          </p:cNvPr>
          <p:cNvSpPr txBox="1"/>
          <p:nvPr/>
        </p:nvSpPr>
        <p:spPr>
          <a:xfrm>
            <a:off x="6602607" y="2971571"/>
            <a:ext cx="533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Mai có số quả táo là:</a:t>
            </a:r>
          </a:p>
        </p:txBody>
      </p:sp>
      <p:sp>
        <p:nvSpPr>
          <p:cNvPr id="1029" name="TextBox 1028">
            <a:extLst>
              <a:ext uri="{FF2B5EF4-FFF2-40B4-BE49-F238E27FC236}">
                <a16:creationId xmlns="" xmlns:a16="http://schemas.microsoft.com/office/drawing/2014/main" id="{3B3188E3-992A-EDDC-BFF4-5C87453C5E39}"/>
              </a:ext>
            </a:extLst>
          </p:cNvPr>
          <p:cNvSpPr txBox="1"/>
          <p:nvPr/>
        </p:nvSpPr>
        <p:spPr>
          <a:xfrm>
            <a:off x="7103655" y="3801931"/>
            <a:ext cx="533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6 x 4 = 24 (quả)</a:t>
            </a:r>
          </a:p>
        </p:txBody>
      </p:sp>
      <p:sp>
        <p:nvSpPr>
          <p:cNvPr id="1030" name="TextBox 1029">
            <a:extLst>
              <a:ext uri="{FF2B5EF4-FFF2-40B4-BE49-F238E27FC236}">
                <a16:creationId xmlns="" xmlns:a16="http://schemas.microsoft.com/office/drawing/2014/main" id="{D06E079F-CFBA-66F0-32B4-5EB7DA930D46}"/>
              </a:ext>
            </a:extLst>
          </p:cNvPr>
          <p:cNvSpPr txBox="1"/>
          <p:nvPr/>
        </p:nvSpPr>
        <p:spPr>
          <a:xfrm>
            <a:off x="8189595" y="4631575"/>
            <a:ext cx="3972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i="1"/>
              <a:t>Đáp số: 24 quả.</a:t>
            </a:r>
          </a:p>
        </p:txBody>
      </p:sp>
    </p:spTree>
    <p:extLst>
      <p:ext uri="{BB962C8B-B14F-4D97-AF65-F5344CB8AC3E}">
        <p14:creationId xmlns:p14="http://schemas.microsoft.com/office/powerpoint/2010/main" val="177158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1" grpId="0" animBg="1"/>
      <p:bldP spid="1027" grpId="0" animBg="1"/>
      <p:bldP spid="23" grpId="0"/>
      <p:bldP spid="25" grpId="0"/>
      <p:bldP spid="61" grpId="0"/>
      <p:bldP spid="62" grpId="0"/>
      <p:bldP spid="63" grpId="0"/>
      <p:bldP spid="1024" grpId="0" animBg="1"/>
      <p:bldP spid="1025" grpId="0"/>
      <p:bldP spid="1028" grpId="0"/>
      <p:bldP spid="1029" grpId="0"/>
      <p:bldP spid="10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peech Bubble: Rectangle with Corners Rounded 19">
            <a:extLst>
              <a:ext uri="{FF2B5EF4-FFF2-40B4-BE49-F238E27FC236}">
                <a16:creationId xmlns="" xmlns:a16="http://schemas.microsoft.com/office/drawing/2014/main" id="{55A45855-F11E-EA08-C97C-3D3BB88E2459}"/>
              </a:ext>
            </a:extLst>
          </p:cNvPr>
          <p:cNvSpPr/>
          <p:nvPr/>
        </p:nvSpPr>
        <p:spPr>
          <a:xfrm>
            <a:off x="1267326" y="625642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>
              <a:solidFill>
                <a:schemeClr val="tx1"/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744384FA-0982-1A92-30E7-C5ACF98375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283" b="78044" l="69391" r="90261">
                        <a14:foregroundMark x1="76174" y1="63074" x2="84000" y2="64870"/>
                      </a14:backgroundRemoval>
                    </a14:imgEffect>
                  </a14:imgLayer>
                </a14:imgProps>
              </a:ext>
            </a:extLst>
          </a:blip>
          <a:srcRect l="66815" t="58383" r="7066" b="19610"/>
          <a:stretch/>
        </p:blipFill>
        <p:spPr>
          <a:xfrm>
            <a:off x="9380056" y="4439896"/>
            <a:ext cx="3293941" cy="2418104"/>
          </a:xfrm>
          <a:prstGeom prst="rect">
            <a:avLst/>
          </a:prstGeom>
        </p:spPr>
      </p:pic>
      <p:sp>
        <p:nvSpPr>
          <p:cNvPr id="2" name="Speech Bubble: Rectangle with Corners Rounded 19">
            <a:extLst>
              <a:ext uri="{FF2B5EF4-FFF2-40B4-BE49-F238E27FC236}">
                <a16:creationId xmlns="" xmlns:a16="http://schemas.microsoft.com/office/drawing/2014/main" id="{4052348A-6A34-E04D-8F67-55F4F2C9425A}"/>
              </a:ext>
            </a:extLst>
          </p:cNvPr>
          <p:cNvSpPr/>
          <p:nvPr/>
        </p:nvSpPr>
        <p:spPr>
          <a:xfrm>
            <a:off x="1267326" y="157320"/>
            <a:ext cx="9883859" cy="4158553"/>
          </a:xfrm>
          <a:custGeom>
            <a:avLst/>
            <a:gdLst>
              <a:gd name="connsiteX0" fmla="*/ 0 w 9883859"/>
              <a:gd name="connsiteY0" fmla="*/ 548116 h 3288631"/>
              <a:gd name="connsiteX1" fmla="*/ 548116 w 9883859"/>
              <a:gd name="connsiteY1" fmla="*/ 0 h 3288631"/>
              <a:gd name="connsiteX2" fmla="*/ 5765584 w 9883859"/>
              <a:gd name="connsiteY2" fmla="*/ 0 h 3288631"/>
              <a:gd name="connsiteX3" fmla="*/ 5765584 w 9883859"/>
              <a:gd name="connsiteY3" fmla="*/ 0 h 3288631"/>
              <a:gd name="connsiteX4" fmla="*/ 8236549 w 9883859"/>
              <a:gd name="connsiteY4" fmla="*/ 0 h 3288631"/>
              <a:gd name="connsiteX5" fmla="*/ 9335743 w 9883859"/>
              <a:gd name="connsiteY5" fmla="*/ 0 h 3288631"/>
              <a:gd name="connsiteX6" fmla="*/ 9883859 w 9883859"/>
              <a:gd name="connsiteY6" fmla="*/ 548116 h 3288631"/>
              <a:gd name="connsiteX7" fmla="*/ 9883859 w 9883859"/>
              <a:gd name="connsiteY7" fmla="*/ 1918368 h 3288631"/>
              <a:gd name="connsiteX8" fmla="*/ 9883859 w 9883859"/>
              <a:gd name="connsiteY8" fmla="*/ 1918368 h 3288631"/>
              <a:gd name="connsiteX9" fmla="*/ 9883859 w 9883859"/>
              <a:gd name="connsiteY9" fmla="*/ 2740526 h 3288631"/>
              <a:gd name="connsiteX10" fmla="*/ 9883859 w 9883859"/>
              <a:gd name="connsiteY10" fmla="*/ 2740515 h 3288631"/>
              <a:gd name="connsiteX11" fmla="*/ 9335743 w 9883859"/>
              <a:gd name="connsiteY11" fmla="*/ 3288631 h 3288631"/>
              <a:gd name="connsiteX12" fmla="*/ 8236549 w 9883859"/>
              <a:gd name="connsiteY12" fmla="*/ 3288631 h 3288631"/>
              <a:gd name="connsiteX13" fmla="*/ 8434688 w 9883859"/>
              <a:gd name="connsiteY13" fmla="*/ 4687943 h 3288631"/>
              <a:gd name="connsiteX14" fmla="*/ 5765584 w 9883859"/>
              <a:gd name="connsiteY14" fmla="*/ 3288631 h 3288631"/>
              <a:gd name="connsiteX15" fmla="*/ 548116 w 9883859"/>
              <a:gd name="connsiteY15" fmla="*/ 3288631 h 3288631"/>
              <a:gd name="connsiteX16" fmla="*/ 0 w 9883859"/>
              <a:gd name="connsiteY16" fmla="*/ 2740515 h 3288631"/>
              <a:gd name="connsiteX17" fmla="*/ 0 w 9883859"/>
              <a:gd name="connsiteY17" fmla="*/ 2740526 h 3288631"/>
              <a:gd name="connsiteX18" fmla="*/ 0 w 9883859"/>
              <a:gd name="connsiteY18" fmla="*/ 1918368 h 3288631"/>
              <a:gd name="connsiteX19" fmla="*/ 0 w 9883859"/>
              <a:gd name="connsiteY19" fmla="*/ 1918368 h 3288631"/>
              <a:gd name="connsiteX20" fmla="*/ 0 w 9883859"/>
              <a:gd name="connsiteY20" fmla="*/ 548116 h 3288631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93331 w 9883859"/>
              <a:gd name="connsiteY14" fmla="*/ 3272588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687943"/>
              <a:gd name="connsiteX1" fmla="*/ 548116 w 9883859"/>
              <a:gd name="connsiteY1" fmla="*/ 0 h 4687943"/>
              <a:gd name="connsiteX2" fmla="*/ 5765584 w 9883859"/>
              <a:gd name="connsiteY2" fmla="*/ 0 h 4687943"/>
              <a:gd name="connsiteX3" fmla="*/ 5765584 w 9883859"/>
              <a:gd name="connsiteY3" fmla="*/ 0 h 4687943"/>
              <a:gd name="connsiteX4" fmla="*/ 8236549 w 9883859"/>
              <a:gd name="connsiteY4" fmla="*/ 0 h 4687943"/>
              <a:gd name="connsiteX5" fmla="*/ 9335743 w 9883859"/>
              <a:gd name="connsiteY5" fmla="*/ 0 h 4687943"/>
              <a:gd name="connsiteX6" fmla="*/ 9883859 w 9883859"/>
              <a:gd name="connsiteY6" fmla="*/ 548116 h 4687943"/>
              <a:gd name="connsiteX7" fmla="*/ 9883859 w 9883859"/>
              <a:gd name="connsiteY7" fmla="*/ 1918368 h 4687943"/>
              <a:gd name="connsiteX8" fmla="*/ 9883859 w 9883859"/>
              <a:gd name="connsiteY8" fmla="*/ 1918368 h 4687943"/>
              <a:gd name="connsiteX9" fmla="*/ 9883859 w 9883859"/>
              <a:gd name="connsiteY9" fmla="*/ 2740526 h 4687943"/>
              <a:gd name="connsiteX10" fmla="*/ 9883859 w 9883859"/>
              <a:gd name="connsiteY10" fmla="*/ 2740515 h 4687943"/>
              <a:gd name="connsiteX11" fmla="*/ 9335743 w 9883859"/>
              <a:gd name="connsiteY11" fmla="*/ 3288631 h 4687943"/>
              <a:gd name="connsiteX12" fmla="*/ 8236549 w 9883859"/>
              <a:gd name="connsiteY12" fmla="*/ 3288631 h 4687943"/>
              <a:gd name="connsiteX13" fmla="*/ 8434688 w 9883859"/>
              <a:gd name="connsiteY13" fmla="*/ 4687943 h 4687943"/>
              <a:gd name="connsiteX14" fmla="*/ 7177288 w 9883859"/>
              <a:gd name="connsiteY14" fmla="*/ 3288630 h 4687943"/>
              <a:gd name="connsiteX15" fmla="*/ 548116 w 9883859"/>
              <a:gd name="connsiteY15" fmla="*/ 3288631 h 4687943"/>
              <a:gd name="connsiteX16" fmla="*/ 0 w 9883859"/>
              <a:gd name="connsiteY16" fmla="*/ 2740515 h 4687943"/>
              <a:gd name="connsiteX17" fmla="*/ 0 w 9883859"/>
              <a:gd name="connsiteY17" fmla="*/ 2740526 h 4687943"/>
              <a:gd name="connsiteX18" fmla="*/ 0 w 9883859"/>
              <a:gd name="connsiteY18" fmla="*/ 1918368 h 4687943"/>
              <a:gd name="connsiteX19" fmla="*/ 0 w 9883859"/>
              <a:gd name="connsiteY19" fmla="*/ 1918368 h 4687943"/>
              <a:gd name="connsiteX20" fmla="*/ 0 w 9883859"/>
              <a:gd name="connsiteY20" fmla="*/ 548116 h 4687943"/>
              <a:gd name="connsiteX0" fmla="*/ 0 w 9883859"/>
              <a:gd name="connsiteY0" fmla="*/ 548116 h 4158553"/>
              <a:gd name="connsiteX1" fmla="*/ 548116 w 9883859"/>
              <a:gd name="connsiteY1" fmla="*/ 0 h 4158553"/>
              <a:gd name="connsiteX2" fmla="*/ 5765584 w 9883859"/>
              <a:gd name="connsiteY2" fmla="*/ 0 h 4158553"/>
              <a:gd name="connsiteX3" fmla="*/ 5765584 w 9883859"/>
              <a:gd name="connsiteY3" fmla="*/ 0 h 4158553"/>
              <a:gd name="connsiteX4" fmla="*/ 8236549 w 9883859"/>
              <a:gd name="connsiteY4" fmla="*/ 0 h 4158553"/>
              <a:gd name="connsiteX5" fmla="*/ 9335743 w 9883859"/>
              <a:gd name="connsiteY5" fmla="*/ 0 h 4158553"/>
              <a:gd name="connsiteX6" fmla="*/ 9883859 w 9883859"/>
              <a:gd name="connsiteY6" fmla="*/ 548116 h 4158553"/>
              <a:gd name="connsiteX7" fmla="*/ 9883859 w 9883859"/>
              <a:gd name="connsiteY7" fmla="*/ 1918368 h 4158553"/>
              <a:gd name="connsiteX8" fmla="*/ 9883859 w 9883859"/>
              <a:gd name="connsiteY8" fmla="*/ 1918368 h 4158553"/>
              <a:gd name="connsiteX9" fmla="*/ 9883859 w 9883859"/>
              <a:gd name="connsiteY9" fmla="*/ 2740526 h 4158553"/>
              <a:gd name="connsiteX10" fmla="*/ 9883859 w 9883859"/>
              <a:gd name="connsiteY10" fmla="*/ 2740515 h 4158553"/>
              <a:gd name="connsiteX11" fmla="*/ 9335743 w 9883859"/>
              <a:gd name="connsiteY11" fmla="*/ 3288631 h 4158553"/>
              <a:gd name="connsiteX12" fmla="*/ 8236549 w 9883859"/>
              <a:gd name="connsiteY12" fmla="*/ 3288631 h 4158553"/>
              <a:gd name="connsiteX13" fmla="*/ 8643235 w 9883859"/>
              <a:gd name="connsiteY13" fmla="*/ 4158553 h 4158553"/>
              <a:gd name="connsiteX14" fmla="*/ 7177288 w 9883859"/>
              <a:gd name="connsiteY14" fmla="*/ 3288630 h 4158553"/>
              <a:gd name="connsiteX15" fmla="*/ 548116 w 9883859"/>
              <a:gd name="connsiteY15" fmla="*/ 3288631 h 4158553"/>
              <a:gd name="connsiteX16" fmla="*/ 0 w 9883859"/>
              <a:gd name="connsiteY16" fmla="*/ 2740515 h 4158553"/>
              <a:gd name="connsiteX17" fmla="*/ 0 w 9883859"/>
              <a:gd name="connsiteY17" fmla="*/ 2740526 h 4158553"/>
              <a:gd name="connsiteX18" fmla="*/ 0 w 9883859"/>
              <a:gd name="connsiteY18" fmla="*/ 1918368 h 4158553"/>
              <a:gd name="connsiteX19" fmla="*/ 0 w 9883859"/>
              <a:gd name="connsiteY19" fmla="*/ 1918368 h 4158553"/>
              <a:gd name="connsiteX20" fmla="*/ 0 w 9883859"/>
              <a:gd name="connsiteY20" fmla="*/ 548116 h 4158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83859" h="4158553">
                <a:moveTo>
                  <a:pt x="0" y="548116"/>
                </a:moveTo>
                <a:cubicBezTo>
                  <a:pt x="0" y="245400"/>
                  <a:pt x="245400" y="0"/>
                  <a:pt x="548116" y="0"/>
                </a:cubicBezTo>
                <a:lnTo>
                  <a:pt x="5765584" y="0"/>
                </a:lnTo>
                <a:lnTo>
                  <a:pt x="5765584" y="0"/>
                </a:lnTo>
                <a:lnTo>
                  <a:pt x="8236549" y="0"/>
                </a:lnTo>
                <a:lnTo>
                  <a:pt x="9335743" y="0"/>
                </a:lnTo>
                <a:cubicBezTo>
                  <a:pt x="9638459" y="0"/>
                  <a:pt x="9883859" y="245400"/>
                  <a:pt x="9883859" y="548116"/>
                </a:cubicBezTo>
                <a:lnTo>
                  <a:pt x="9883859" y="1918368"/>
                </a:lnTo>
                <a:lnTo>
                  <a:pt x="9883859" y="1918368"/>
                </a:lnTo>
                <a:lnTo>
                  <a:pt x="9883859" y="2740526"/>
                </a:lnTo>
                <a:lnTo>
                  <a:pt x="9883859" y="2740515"/>
                </a:lnTo>
                <a:cubicBezTo>
                  <a:pt x="9883859" y="3043231"/>
                  <a:pt x="9638459" y="3288631"/>
                  <a:pt x="9335743" y="3288631"/>
                </a:cubicBezTo>
                <a:lnTo>
                  <a:pt x="8236549" y="3288631"/>
                </a:lnTo>
                <a:lnTo>
                  <a:pt x="8643235" y="4158553"/>
                </a:lnTo>
                <a:lnTo>
                  <a:pt x="7177288" y="3288630"/>
                </a:lnTo>
                <a:lnTo>
                  <a:pt x="548116" y="3288631"/>
                </a:lnTo>
                <a:cubicBezTo>
                  <a:pt x="245400" y="3288631"/>
                  <a:pt x="0" y="3043231"/>
                  <a:pt x="0" y="2740515"/>
                </a:cubicBezTo>
                <a:lnTo>
                  <a:pt x="0" y="2740526"/>
                </a:lnTo>
                <a:lnTo>
                  <a:pt x="0" y="1918368"/>
                </a:lnTo>
                <a:lnTo>
                  <a:pt x="0" y="1918368"/>
                </a:lnTo>
                <a:lnTo>
                  <a:pt x="0" y="548116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solidFill>
                  <a:schemeClr val="tx1"/>
                </a:solidFill>
              </a:rPr>
              <a:t>Muốn gấp một số lên </a:t>
            </a:r>
          </a:p>
          <a:p>
            <a:pPr algn="ctr"/>
            <a:r>
              <a:rPr lang="en-US" sz="6000">
                <a:solidFill>
                  <a:schemeClr val="tx1"/>
                </a:solidFill>
              </a:rPr>
              <a:t>một số lần, ta lấy số đó nhân với số lần.</a:t>
            </a:r>
          </a:p>
        </p:txBody>
      </p:sp>
    </p:spTree>
    <p:extLst>
      <p:ext uri="{BB962C8B-B14F-4D97-AF65-F5344CB8AC3E}">
        <p14:creationId xmlns:p14="http://schemas.microsoft.com/office/powerpoint/2010/main" val="7077078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ADF42C-0B8A-D17E-36CF-C2C76B9D2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36" y="2086779"/>
            <a:ext cx="11974366" cy="226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216972"/>
      </p:ext>
    </p:extLst>
  </p:cSld>
  <p:clrMapOvr>
    <a:masterClrMapping/>
  </p:clrMapOvr>
</p:sld>
</file>

<file path=ppt/theme/theme1.xml><?xml version="1.0" encoding="utf-8"?>
<a:theme xmlns:a="http://schemas.openxmlformats.org/drawingml/2006/main" name="Happy Indian Independence Day! by Slidesgo">
  <a:themeElements>
    <a:clrScheme name="Simple Light">
      <a:dk1>
        <a:srgbClr val="232228"/>
      </a:dk1>
      <a:lt1>
        <a:srgbClr val="FFFFFF"/>
      </a:lt1>
      <a:dk2>
        <a:srgbClr val="663717"/>
      </a:dk2>
      <a:lt2>
        <a:srgbClr val="CC7646"/>
      </a:lt2>
      <a:accent1>
        <a:srgbClr val="F49019"/>
      </a:accent1>
      <a:accent2>
        <a:srgbClr val="548E11"/>
      </a:accent2>
      <a:accent3>
        <a:srgbClr val="FFEBCF"/>
      </a:accent3>
      <a:accent4>
        <a:srgbClr val="D63827"/>
      </a:accent4>
      <a:accent5>
        <a:srgbClr val="BBB533"/>
      </a:accent5>
      <a:accent6>
        <a:srgbClr val="FFD9A8"/>
      </a:accent6>
      <a:hlink>
        <a:srgbClr val="2322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2495</TotalTime>
  <Words>1119</Words>
  <Application>Microsoft Office PowerPoint</Application>
  <PresentationFormat>Custom</PresentationFormat>
  <Paragraphs>172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HP001 5H Normal</vt:lpstr>
      <vt:lpstr>Chau Philomene One</vt:lpstr>
      <vt:lpstr>SVN-Billo</vt:lpstr>
      <vt:lpstr>Hind</vt:lpstr>
      <vt:lpstr>HP001 4 hàng</vt:lpstr>
      <vt:lpstr>Laila</vt:lpstr>
      <vt:lpstr>Varela Round</vt:lpstr>
      <vt:lpstr>Karla</vt:lpstr>
      <vt:lpstr>Happy Indian Independence Day! by Slidesgo</vt:lpstr>
      <vt:lpstr>Chuẩn bị</vt:lpstr>
      <vt:lpstr>PowerPoint Presentation</vt:lpstr>
      <vt:lpstr>PowerPoint Presentation</vt:lpstr>
      <vt:lpstr>PowerPoint Presentation</vt:lpstr>
      <vt:lpstr>Trang 70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Tập làm việc nhà, việc trường</dc:title>
  <dc:creator>Kim Lien</dc:creator>
  <cp:lastModifiedBy>Admin</cp:lastModifiedBy>
  <cp:revision>156</cp:revision>
  <dcterms:modified xsi:type="dcterms:W3CDTF">2024-06-09T14:52:22Z</dcterms:modified>
</cp:coreProperties>
</file>