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18"/>
  </p:notesMasterIdLst>
  <p:sldIdLst>
    <p:sldId id="306" r:id="rId6"/>
    <p:sldId id="474" r:id="rId7"/>
    <p:sldId id="267" r:id="rId8"/>
    <p:sldId id="260" r:id="rId9"/>
    <p:sldId id="262" r:id="rId10"/>
    <p:sldId id="268" r:id="rId11"/>
    <p:sldId id="269" r:id="rId12"/>
    <p:sldId id="270" r:id="rId13"/>
    <p:sldId id="271" r:id="rId14"/>
    <p:sldId id="272" r:id="rId15"/>
    <p:sldId id="463" r:id="rId16"/>
    <p:sldId id="274" r:id="rId17"/>
    <p:sldId id="275" r:id="rId19"/>
    <p:sldId id="276" r:id="rId20"/>
    <p:sldId id="278" r:id="rId21"/>
    <p:sldId id="279" r:id="rId22"/>
    <p:sldId id="469" r:id="rId23"/>
    <p:sldId id="470" r:id="rId24"/>
    <p:sldId id="471" r:id="rId25"/>
    <p:sldId id="280" r:id="rId26"/>
    <p:sldId id="473" r:id="rId27"/>
    <p:sldId id="281" r:id="rId28"/>
    <p:sldId id="475" r:id="rId29"/>
    <p:sldId id="282" r:id="rId30"/>
    <p:sldId id="283" r:id="rId31"/>
    <p:sldId id="284" r:id="rId32"/>
    <p:sldId id="286" r:id="rId33"/>
    <p:sldId id="2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4660"/>
  </p:normalViewPr>
  <p:slideViewPr>
    <p:cSldViewPr showGuides="1">
      <p:cViewPr varScale="1">
        <p:scale>
          <a:sx n="63" d="100"/>
          <a:sy n="63" d="100"/>
        </p:scale>
        <p:origin x="7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notesMaster" Target="notesMasters/notesMaster1.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304C6-F5C1-4577-9BF5-E1F31B67A2F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7EB54-9586-47D4-9700-BDF72DD2755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Giáo</a:t>
            </a:r>
            <a:r>
              <a:rPr lang="en-US" baseline="0" dirty="0"/>
              <a:t> viên chủ động giải thích từ khó, cho </a:t>
            </a:r>
            <a:r>
              <a:rPr lang="en-US" baseline="0" dirty="0" err="1"/>
              <a:t>hs</a:t>
            </a:r>
            <a:r>
              <a:rPr lang="en-US" baseline="0" dirty="0"/>
              <a:t> luyện đọc từ. Từ khó có thể linh động theo vùng miền. GV cho </a:t>
            </a:r>
            <a:r>
              <a:rPr lang="en-US" baseline="0" dirty="0" err="1"/>
              <a:t>hs</a:t>
            </a:r>
            <a:r>
              <a:rPr lang="en-US" baseline="0" dirty="0"/>
              <a:t> khai thác trên sách giáo khoa chứ đừng nhìn màn hình nhé.</a:t>
            </a:r>
            <a:endParaRPr lang="en-US" dirty="0"/>
          </a:p>
          <a:p>
            <a:endParaRPr lang="en-US" dirty="0"/>
          </a:p>
        </p:txBody>
      </p:sp>
      <p:sp>
        <p:nvSpPr>
          <p:cNvPr id="4" name="Slide Number Placeholder 3"/>
          <p:cNvSpPr>
            <a:spLocks noGrp="1"/>
          </p:cNvSpPr>
          <p:nvPr>
            <p:ph type="sldNum" sz="quarter" idx="10"/>
          </p:nvPr>
        </p:nvSpPr>
        <p:spPr/>
        <p:txBody>
          <a:bodyPr/>
          <a:lstStyle/>
          <a:p>
            <a:fld id="{03F7EB54-9586-47D4-9700-BDF72DD2755C}"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Tùy</a:t>
            </a:r>
            <a:r>
              <a:rPr lang="en-US" baseline="0" dirty="0"/>
              <a:t> tình hình HS nhận biết có thể chia đoạn sao nhanh nhất</a:t>
            </a:r>
            <a:endParaRPr lang="en-US" dirty="0"/>
          </a:p>
        </p:txBody>
      </p:sp>
      <p:sp>
        <p:nvSpPr>
          <p:cNvPr id="4" name="Slide Number Placeholder 3"/>
          <p:cNvSpPr>
            <a:spLocks noGrp="1"/>
          </p:cNvSpPr>
          <p:nvPr>
            <p:ph type="sldNum" sz="quarter" idx="10"/>
          </p:nvPr>
        </p:nvSpPr>
        <p:spPr/>
        <p:txBody>
          <a:bodyPr/>
          <a:lstStyle/>
          <a:p>
            <a:fld id="{03F7EB54-9586-47D4-9700-BDF72DD2755C}"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thi</a:t>
            </a:r>
            <a:r>
              <a:rPr lang="en-US" dirty="0"/>
              <a:t> </a:t>
            </a:r>
            <a:r>
              <a:rPr lang="en-US" dirty="0" err="1"/>
              <a:t>đọc</a:t>
            </a:r>
            <a:r>
              <a:rPr lang="en-US" dirty="0"/>
              <a:t> </a:t>
            </a:r>
            <a:r>
              <a:rPr lang="en-US" dirty="0" err="1"/>
              <a:t>trong</a:t>
            </a:r>
            <a:r>
              <a:rPr lang="en-US" dirty="0"/>
              <a:t> </a:t>
            </a:r>
            <a:r>
              <a:rPr lang="en-US" dirty="0" err="1"/>
              <a:t>nhóm</a:t>
            </a:r>
            <a:endParaRPr lang="en-US" dirty="0"/>
          </a:p>
          <a:p>
            <a:r>
              <a:rPr lang="en-US" dirty="0"/>
              <a:t>3 HS </a:t>
            </a:r>
            <a:r>
              <a:rPr lang="en-US" dirty="0" err="1"/>
              <a:t>đọc</a:t>
            </a:r>
            <a:r>
              <a:rPr lang="en-US" dirty="0"/>
              <a:t> </a:t>
            </a:r>
            <a:r>
              <a:rPr lang="en-US" dirty="0" err="1"/>
              <a:t>toàn</a:t>
            </a:r>
            <a:r>
              <a:rPr lang="en-US" dirty="0"/>
              <a:t> </a:t>
            </a:r>
            <a:r>
              <a:rPr lang="en-US" dirty="0" err="1"/>
              <a:t>bài</a:t>
            </a:r>
            <a:endParaRPr lang="en-US" dirty="0"/>
          </a:p>
          <a:p>
            <a:r>
              <a:rPr lang="en-US" dirty="0" err="1"/>
              <a:t>Lớp</a:t>
            </a:r>
            <a:r>
              <a:rPr lang="en-US" dirty="0"/>
              <a:t> </a:t>
            </a:r>
            <a:r>
              <a:rPr lang="en-US" dirty="0" err="1"/>
              <a:t>đọc</a:t>
            </a:r>
            <a:r>
              <a:rPr lang="en-US" dirty="0"/>
              <a:t> </a:t>
            </a:r>
            <a:r>
              <a:rPr lang="en-US" dirty="0" err="1"/>
              <a:t>đồng</a:t>
            </a:r>
            <a:r>
              <a:rPr lang="en-US" dirty="0"/>
              <a:t> </a:t>
            </a:r>
            <a:r>
              <a:rPr lang="en-US" dirty="0" err="1"/>
              <a:t>thanh</a:t>
            </a:r>
            <a:endParaRPr lang="en-US" dirty="0"/>
          </a:p>
        </p:txBody>
      </p:sp>
      <p:sp>
        <p:nvSpPr>
          <p:cNvPr id="4" name="Slide Number Placeholder 3"/>
          <p:cNvSpPr>
            <a:spLocks noGrp="1"/>
          </p:cNvSpPr>
          <p:nvPr>
            <p:ph type="sldNum" sz="quarter" idx="5"/>
          </p:nvPr>
        </p:nvSpPr>
        <p:spPr/>
        <p:txBody>
          <a:bodyPr/>
          <a:lstStyle/>
          <a:p>
            <a:fld id="{03F7EB54-9586-47D4-9700-BDF72DD2755C}"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en-US"/>
              <a:t>HS phát hiện từ cùng vần xong, GV hỏi hai chữ đó cùng vần gì?</a:t>
            </a:r>
            <a:endParaRPr lang="en-US"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defTabSz="1100455">
              <a:defRPr>
                <a:solidFill>
                  <a:schemeClr val="tx1"/>
                </a:solidFill>
                <a:latin typeface="Arial" panose="020B0604020202020204" pitchFamily="34" charset="0"/>
              </a:defRPr>
            </a:lvl1pPr>
            <a:lvl2pPr marL="742950" indent="-285750" defTabSz="1100455">
              <a:defRPr>
                <a:solidFill>
                  <a:schemeClr val="tx1"/>
                </a:solidFill>
                <a:latin typeface="Arial" panose="020B0604020202020204" pitchFamily="34" charset="0"/>
              </a:defRPr>
            </a:lvl2pPr>
            <a:lvl3pPr marL="1143000" indent="-228600" defTabSz="1100455">
              <a:defRPr>
                <a:solidFill>
                  <a:schemeClr val="tx1"/>
                </a:solidFill>
                <a:latin typeface="Arial" panose="020B0604020202020204" pitchFamily="34" charset="0"/>
              </a:defRPr>
            </a:lvl3pPr>
            <a:lvl4pPr marL="1600200" indent="-228600" defTabSz="1100455">
              <a:defRPr>
                <a:solidFill>
                  <a:schemeClr val="tx1"/>
                </a:solidFill>
                <a:latin typeface="Arial" panose="020B0604020202020204" pitchFamily="34" charset="0"/>
              </a:defRPr>
            </a:lvl4pPr>
            <a:lvl5pPr marL="2057400" indent="-228600" defTabSz="1100455">
              <a:defRPr>
                <a:solidFill>
                  <a:schemeClr val="tx1"/>
                </a:solidFill>
                <a:latin typeface="Arial" panose="020B0604020202020204" pitchFamily="34" charset="0"/>
              </a:defRPr>
            </a:lvl5pPr>
            <a:lvl6pPr marL="2514600" indent="-228600" defTabSz="1100455" eaLnBrk="0" fontAlgn="base" hangingPunct="0">
              <a:spcBef>
                <a:spcPct val="0"/>
              </a:spcBef>
              <a:spcAft>
                <a:spcPct val="0"/>
              </a:spcAft>
              <a:defRPr>
                <a:solidFill>
                  <a:schemeClr val="tx1"/>
                </a:solidFill>
                <a:latin typeface="Arial" panose="020B0604020202020204" pitchFamily="34" charset="0"/>
              </a:defRPr>
            </a:lvl6pPr>
            <a:lvl7pPr marL="2971800" indent="-228600" defTabSz="1100455" eaLnBrk="0" fontAlgn="base" hangingPunct="0">
              <a:spcBef>
                <a:spcPct val="0"/>
              </a:spcBef>
              <a:spcAft>
                <a:spcPct val="0"/>
              </a:spcAft>
              <a:defRPr>
                <a:solidFill>
                  <a:schemeClr val="tx1"/>
                </a:solidFill>
                <a:latin typeface="Arial" panose="020B0604020202020204" pitchFamily="34" charset="0"/>
              </a:defRPr>
            </a:lvl7pPr>
            <a:lvl8pPr marL="3429000" indent="-228600" defTabSz="1100455" eaLnBrk="0" fontAlgn="base" hangingPunct="0">
              <a:spcBef>
                <a:spcPct val="0"/>
              </a:spcBef>
              <a:spcAft>
                <a:spcPct val="0"/>
              </a:spcAft>
              <a:defRPr>
                <a:solidFill>
                  <a:schemeClr val="tx1"/>
                </a:solidFill>
                <a:latin typeface="Arial" panose="020B0604020202020204" pitchFamily="34" charset="0"/>
              </a:defRPr>
            </a:lvl8pPr>
            <a:lvl9pPr marL="3886200" indent="-228600" defTabSz="110045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C80F08-2E35-4A0C-BF60-BFB46038F50E}" type="slidenum">
              <a:rPr lang="en-US" altLang="en-US" smtClean="0">
                <a:solidFill>
                  <a:srgbClr val="000000"/>
                </a:solidFill>
                <a:latin typeface="Calibri" panose="020F0502020204030204" pitchFamily="34" charset="0"/>
              </a:rPr>
            </a:fld>
            <a:endParaRPr lang="en-US"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viết</a:t>
            </a:r>
            <a:r>
              <a:rPr lang="en-US" dirty="0"/>
              <a:t> </a:t>
            </a:r>
            <a:r>
              <a:rPr lang="en-US" dirty="0" err="1"/>
              <a:t>vở</a:t>
            </a:r>
            <a:r>
              <a:rPr lang="en-US" dirty="0"/>
              <a:t>, </a:t>
            </a:r>
            <a:r>
              <a:rPr lang="en-US" dirty="0" err="1"/>
              <a:t>lưu</a:t>
            </a:r>
            <a:r>
              <a:rPr lang="en-US" dirty="0"/>
              <a:t> ý </a:t>
            </a:r>
            <a:r>
              <a:rPr lang="en-US" dirty="0" err="1"/>
              <a:t>cách</a:t>
            </a:r>
            <a:r>
              <a:rPr lang="en-US" dirty="0"/>
              <a:t> </a:t>
            </a:r>
            <a:r>
              <a:rPr lang="en-US" dirty="0" err="1"/>
              <a:t>viết</a:t>
            </a:r>
            <a:r>
              <a:rPr lang="en-US" dirty="0"/>
              <a:t>, </a:t>
            </a:r>
            <a:r>
              <a:rPr lang="en-US" dirty="0" err="1"/>
              <a:t>giữa</a:t>
            </a:r>
            <a:r>
              <a:rPr lang="en-US" dirty="0"/>
              <a:t> </a:t>
            </a:r>
            <a:r>
              <a:rPr lang="en-US" dirty="0" err="1"/>
              <a:t>các</a:t>
            </a:r>
            <a:r>
              <a:rPr lang="en-US" dirty="0"/>
              <a:t> </a:t>
            </a:r>
            <a:r>
              <a:rPr lang="en-US" dirty="0" err="1"/>
              <a:t>tiếng</a:t>
            </a:r>
            <a:r>
              <a:rPr lang="en-US" dirty="0"/>
              <a:t> </a:t>
            </a:r>
            <a:r>
              <a:rPr lang="en-US" dirty="0" err="1"/>
              <a:t>cùng</a:t>
            </a:r>
            <a:r>
              <a:rPr lang="en-US" dirty="0"/>
              <a:t> </a:t>
            </a:r>
            <a:r>
              <a:rPr lang="en-US" dirty="0" err="1"/>
              <a:t>vần</a:t>
            </a:r>
            <a:r>
              <a:rPr lang="en-US" dirty="0"/>
              <a:t> </a:t>
            </a:r>
            <a:r>
              <a:rPr lang="en-US" dirty="0" err="1"/>
              <a:t>có</a:t>
            </a:r>
            <a:r>
              <a:rPr lang="en-US" dirty="0"/>
              <a:t> </a:t>
            </a:r>
            <a:r>
              <a:rPr lang="en-US" dirty="0" err="1"/>
              <a:t>dấu</a:t>
            </a:r>
            <a:r>
              <a:rPr lang="en-US" dirty="0"/>
              <a:t> </a:t>
            </a:r>
            <a:r>
              <a:rPr lang="en-US" dirty="0" err="1"/>
              <a:t>gạch</a:t>
            </a:r>
            <a:r>
              <a:rPr lang="en-US" dirty="0"/>
              <a:t> </a:t>
            </a:r>
            <a:r>
              <a:rPr lang="en-US" dirty="0" err="1"/>
              <a:t>ngang</a:t>
            </a:r>
            <a:r>
              <a:rPr lang="en-US" dirty="0"/>
              <a:t>, </a:t>
            </a:r>
            <a:r>
              <a:rPr lang="en-US" dirty="0" err="1"/>
              <a:t>giữa</a:t>
            </a:r>
            <a:r>
              <a:rPr lang="en-US" dirty="0"/>
              <a:t> </a:t>
            </a:r>
            <a:r>
              <a:rPr lang="en-US" dirty="0" err="1"/>
              <a:t>các</a:t>
            </a:r>
            <a:r>
              <a:rPr lang="en-US" dirty="0"/>
              <a:t> </a:t>
            </a:r>
            <a:r>
              <a:rPr lang="en-US" dirty="0" err="1"/>
              <a:t>cặp</a:t>
            </a:r>
            <a:r>
              <a:rPr lang="en-US" dirty="0"/>
              <a:t> </a:t>
            </a:r>
            <a:r>
              <a:rPr lang="en-US" dirty="0" err="1"/>
              <a:t>từ</a:t>
            </a:r>
            <a:r>
              <a:rPr lang="en-US" dirty="0"/>
              <a:t> </a:t>
            </a:r>
            <a:r>
              <a:rPr lang="en-US" dirty="0" err="1"/>
              <a:t>có</a:t>
            </a:r>
            <a:r>
              <a:rPr lang="en-US" dirty="0"/>
              <a:t> </a:t>
            </a:r>
            <a:r>
              <a:rPr lang="en-US" dirty="0" err="1"/>
              <a:t>dấu</a:t>
            </a:r>
            <a:r>
              <a:rPr lang="en-US" dirty="0"/>
              <a:t> </a:t>
            </a:r>
            <a:r>
              <a:rPr lang="en-US" dirty="0" err="1"/>
              <a:t>phẩy</a:t>
            </a:r>
            <a:r>
              <a:rPr lang="en-US" dirty="0"/>
              <a:t>.</a:t>
            </a:r>
            <a:endParaRPr lang="en-US" dirty="0"/>
          </a:p>
        </p:txBody>
      </p:sp>
      <p:sp>
        <p:nvSpPr>
          <p:cNvPr id="4" name="Slide Number Placeholder 3"/>
          <p:cNvSpPr>
            <a:spLocks noGrp="1"/>
          </p:cNvSpPr>
          <p:nvPr>
            <p:ph type="sldNum" sz="quarter" idx="10"/>
          </p:nvPr>
        </p:nvSpPr>
        <p:spPr/>
        <p:txBody>
          <a:bodyPr/>
          <a:lstStyle/>
          <a:p>
            <a:fld id="{03F7EB54-9586-47D4-9700-BDF72DD2755C}"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thi</a:t>
            </a:r>
            <a:r>
              <a:rPr lang="en-US" dirty="0"/>
              <a:t> </a:t>
            </a:r>
            <a:r>
              <a:rPr lang="en-US" dirty="0" err="1"/>
              <a:t>đọc</a:t>
            </a:r>
            <a:r>
              <a:rPr lang="en-US" dirty="0"/>
              <a:t> </a:t>
            </a:r>
            <a:r>
              <a:rPr lang="en-US" dirty="0" err="1"/>
              <a:t>trong</a:t>
            </a:r>
            <a:r>
              <a:rPr lang="en-US" dirty="0"/>
              <a:t> </a:t>
            </a:r>
            <a:r>
              <a:rPr lang="en-US" dirty="0" err="1"/>
              <a:t>nhóm</a:t>
            </a:r>
            <a:endParaRPr lang="en-US" dirty="0"/>
          </a:p>
          <a:p>
            <a:r>
              <a:rPr lang="en-US" dirty="0"/>
              <a:t>3 HS </a:t>
            </a:r>
            <a:r>
              <a:rPr lang="en-US" dirty="0" err="1"/>
              <a:t>đọc</a:t>
            </a:r>
            <a:r>
              <a:rPr lang="en-US" dirty="0"/>
              <a:t> </a:t>
            </a:r>
            <a:r>
              <a:rPr lang="en-US" dirty="0" err="1"/>
              <a:t>toàn</a:t>
            </a:r>
            <a:r>
              <a:rPr lang="en-US" dirty="0"/>
              <a:t> </a:t>
            </a:r>
            <a:r>
              <a:rPr lang="en-US" dirty="0" err="1"/>
              <a:t>bài</a:t>
            </a:r>
            <a:endParaRPr lang="en-US" dirty="0"/>
          </a:p>
          <a:p>
            <a:r>
              <a:rPr lang="en-US" dirty="0" err="1"/>
              <a:t>Lớp</a:t>
            </a:r>
            <a:r>
              <a:rPr lang="en-US" dirty="0"/>
              <a:t> </a:t>
            </a:r>
            <a:r>
              <a:rPr lang="en-US" dirty="0" err="1"/>
              <a:t>đọc</a:t>
            </a:r>
            <a:r>
              <a:rPr lang="en-US" dirty="0"/>
              <a:t> </a:t>
            </a:r>
            <a:r>
              <a:rPr lang="en-US" dirty="0" err="1"/>
              <a:t>đồng</a:t>
            </a:r>
            <a:r>
              <a:rPr lang="en-US" dirty="0"/>
              <a:t> </a:t>
            </a:r>
            <a:r>
              <a:rPr lang="en-US" dirty="0" err="1"/>
              <a:t>thanh</a:t>
            </a:r>
            <a:endParaRPr lang="en-US" dirty="0"/>
          </a:p>
        </p:txBody>
      </p:sp>
      <p:sp>
        <p:nvSpPr>
          <p:cNvPr id="4" name="Slide Number Placeholder 3"/>
          <p:cNvSpPr>
            <a:spLocks noGrp="1"/>
          </p:cNvSpPr>
          <p:nvPr>
            <p:ph type="sldNum" sz="quarter" idx="5"/>
          </p:nvPr>
        </p:nvSpPr>
        <p:spPr/>
        <p:txBody>
          <a:bodyPr/>
          <a:lstStyle/>
          <a:p>
            <a:fld id="{03F7EB54-9586-47D4-9700-BDF72DD2755C}"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7EB54-9586-47D4-9700-BDF72DD2755C}"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Tổ</a:t>
            </a:r>
            <a:r>
              <a:rPr lang="en-US" baseline="0" dirty="0"/>
              <a:t> chức cho HS trao đổi nhóm về những việc </a:t>
            </a:r>
            <a:r>
              <a:rPr lang="en-US" baseline="0" dirty="0" err="1"/>
              <a:t>hs</a:t>
            </a:r>
            <a:r>
              <a:rPr lang="en-US" baseline="0" dirty="0"/>
              <a:t> cần làm để thể hiện lòng biết ơn đối với người thân(bố, mẹ, ông bà,……) hoặc thầy cô</a:t>
            </a:r>
            <a:endParaRPr lang="en-US" dirty="0"/>
          </a:p>
        </p:txBody>
      </p:sp>
      <p:sp>
        <p:nvSpPr>
          <p:cNvPr id="4" name="Slide Number Placeholder 3"/>
          <p:cNvSpPr>
            <a:spLocks noGrp="1"/>
          </p:cNvSpPr>
          <p:nvPr>
            <p:ph type="sldNum" sz="quarter" idx="10"/>
          </p:nvPr>
        </p:nvSpPr>
        <p:spPr/>
        <p:txBody>
          <a:bodyPr/>
          <a:lstStyle/>
          <a:p>
            <a:fld id="{03F7EB54-9586-47D4-9700-BDF72DD2755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AF0E2A-F7E6-400B-80F7-E364583CAED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6.png"/><Relationship Id="rId4" Type="http://schemas.microsoft.com/office/2007/relationships/media" Target="../media/media2.mp3"/><Relationship Id="rId3" Type="http://schemas.openxmlformats.org/officeDocument/2006/relationships/audio" Target="../media/media2.mp3"/><Relationship Id="rId2" Type="http://schemas.microsoft.com/office/2007/relationships/hdphoto" Target="../media/image55.wdp"/><Relationship Id="rId1" Type="http://schemas.openxmlformats.org/officeDocument/2006/relationships/image" Target="../media/image54.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microsoft.com/office/2007/relationships/hdphoto" Target="../media/image55.wdp"/><Relationship Id="rId1" Type="http://schemas.openxmlformats.org/officeDocument/2006/relationships/image" Target="../media/image54.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62.wdp"/><Relationship Id="rId7" Type="http://schemas.openxmlformats.org/officeDocument/2006/relationships/image" Target="../media/image61.png"/><Relationship Id="rId6" Type="http://schemas.openxmlformats.org/officeDocument/2006/relationships/image" Target="../media/image60.GIF"/><Relationship Id="rId5" Type="http://schemas.microsoft.com/office/2007/relationships/hdphoto" Target="../media/image55.wdp"/><Relationship Id="rId4" Type="http://schemas.openxmlformats.org/officeDocument/2006/relationships/image" Target="../media/image54.png"/><Relationship Id="rId3" Type="http://schemas.openxmlformats.org/officeDocument/2006/relationships/image" Target="../media/image59.GIF"/><Relationship Id="rId2" Type="http://schemas.microsoft.com/office/2007/relationships/hdphoto" Target="../media/image58.wdp"/><Relationship Id="rId1" Type="http://schemas.openxmlformats.org/officeDocument/2006/relationships/image" Target="../media/image57.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microsoft.com/office/2007/relationships/hdphoto" Target="../media/image55.wdp"/><Relationship Id="rId1" Type="http://schemas.openxmlformats.org/officeDocument/2006/relationships/image" Target="../media/image54.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65.wdp"/><Relationship Id="rId2" Type="http://schemas.openxmlformats.org/officeDocument/2006/relationships/image" Target="../media/image64.png"/><Relationship Id="rId1" Type="http://schemas.openxmlformats.org/officeDocument/2006/relationships/image" Target="../media/image63.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68.wdp"/><Relationship Id="rId2" Type="http://schemas.openxmlformats.org/officeDocument/2006/relationships/image" Target="../media/image67.png"/><Relationship Id="rId1"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0.png"/><Relationship Id="rId1" Type="http://schemas.openxmlformats.org/officeDocument/2006/relationships/image" Target="../media/image69.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3.jpeg"/><Relationship Id="rId1" Type="http://schemas.openxmlformats.org/officeDocument/2006/relationships/image" Target="../media/image72.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microsoft.com/office/2007/relationships/hdphoto" Target="../media/image55.wdp"/><Relationship Id="rId1" Type="http://schemas.openxmlformats.org/officeDocument/2006/relationships/image" Target="../media/image54.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image" Target="../media/image75.png"/><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74.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microsoft.com/office/2007/relationships/hdphoto" Target="../media/image79.wdp"/><Relationship Id="rId3" Type="http://schemas.openxmlformats.org/officeDocument/2006/relationships/image" Target="../media/image78.png"/><Relationship Id="rId2" Type="http://schemas.microsoft.com/office/2007/relationships/hdphoto" Target="../media/image77.wdp"/><Relationship Id="rId1" Type="http://schemas.openxmlformats.org/officeDocument/2006/relationships/image" Target="../media/image76.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microsoft.com/office/2007/relationships/hdphoto" Target="../media/image55.wdp"/><Relationship Id="rId1" Type="http://schemas.openxmlformats.org/officeDocument/2006/relationships/image" Target="../media/image54.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microsoft.com/office/2007/relationships/hdphoto" Target="../media/image77.wdp"/><Relationship Id="rId1"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55.wdp"/><Relationship Id="rId1" Type="http://schemas.openxmlformats.org/officeDocument/2006/relationships/image" Target="../media/image54.png"/></Relationships>
</file>

<file path=ppt/slides/_rels/slide26.xml.rels><?xml version="1.0" encoding="UTF-8" standalone="yes"?>
<Relationships xmlns="http://schemas.openxmlformats.org/package/2006/relationships"><Relationship Id="rId9" Type="http://schemas.openxmlformats.org/officeDocument/2006/relationships/image" Target="../media/image84.GIF"/><Relationship Id="rId8" Type="http://schemas.openxmlformats.org/officeDocument/2006/relationships/image" Target="../media/image83.GIF"/><Relationship Id="rId7" Type="http://schemas.microsoft.com/office/2007/relationships/hdphoto" Target="../media/image82.wdp"/><Relationship Id="rId6" Type="http://schemas.openxmlformats.org/officeDocument/2006/relationships/image" Target="../media/image81.png"/><Relationship Id="rId5" Type="http://schemas.openxmlformats.org/officeDocument/2006/relationships/image" Target="../media/image80.GIF"/><Relationship Id="rId4" Type="http://schemas.microsoft.com/office/2007/relationships/hdphoto" Target="../media/image77.wdp"/><Relationship Id="rId3" Type="http://schemas.openxmlformats.org/officeDocument/2006/relationships/image" Target="../media/image76.png"/><Relationship Id="rId2" Type="http://schemas.microsoft.com/office/2007/relationships/hdphoto" Target="../media/image55.wdp"/><Relationship Id="rId11" Type="http://schemas.openxmlformats.org/officeDocument/2006/relationships/notesSlide" Target="../notesSlides/notesSlide8.xml"/><Relationship Id="rId10" Type="http://schemas.openxmlformats.org/officeDocument/2006/relationships/slideLayout" Target="../slideLayouts/slideLayout2.xml"/><Relationship Id="rId1"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5.png"/><Relationship Id="rId2" Type="http://schemas.microsoft.com/office/2007/relationships/media" Target="../media/media4.mp4"/><Relationship Id="rId1" Type="http://schemas.openxmlformats.org/officeDocument/2006/relationships/video" Target="../media/media4.mp4"/></Relationships>
</file>

<file path=ppt/slides/_rels/slide3.xml.rels><?xml version="1.0" encoding="UTF-8" standalone="yes"?>
<Relationships xmlns="http://schemas.openxmlformats.org/package/2006/relationships"><Relationship Id="rId9" Type="http://schemas.microsoft.com/office/2007/relationships/hdphoto" Target="../media/image13.wdp"/><Relationship Id="rId8" Type="http://schemas.openxmlformats.org/officeDocument/2006/relationships/image" Target="../media/image12.png"/><Relationship Id="rId7" Type="http://schemas.microsoft.com/office/2007/relationships/hdphoto" Target="../media/image11.wdp"/><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6.png"/><Relationship Id="rId14" Type="http://schemas.openxmlformats.org/officeDocument/2006/relationships/slideLayout" Target="../slideLayouts/slideLayout2.xml"/><Relationship Id="rId13" Type="http://schemas.openxmlformats.org/officeDocument/2006/relationships/image" Target="../media/image16.png"/><Relationship Id="rId12" Type="http://schemas.openxmlformats.org/officeDocument/2006/relationships/slide" Target="slide4.xml"/><Relationship Id="rId11" Type="http://schemas.microsoft.com/office/2007/relationships/hdphoto" Target="../media/image15.wdp"/><Relationship Id="rId10" Type="http://schemas.openxmlformats.org/officeDocument/2006/relationships/image" Target="../media/image14.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9" Type="http://schemas.microsoft.com/office/2007/relationships/hdphoto" Target="../media/image23.wdp"/><Relationship Id="rId8" Type="http://schemas.openxmlformats.org/officeDocument/2006/relationships/image" Target="../media/image22.png"/><Relationship Id="rId7" Type="http://schemas.openxmlformats.org/officeDocument/2006/relationships/slide" Target="slide7.xml"/><Relationship Id="rId6" Type="http://schemas.microsoft.com/office/2007/relationships/hdphoto" Target="../media/image21.wdp"/><Relationship Id="rId5" Type="http://schemas.openxmlformats.org/officeDocument/2006/relationships/image" Target="../media/image20.png"/><Relationship Id="rId4" Type="http://schemas.openxmlformats.org/officeDocument/2006/relationships/slide" Target="slide5.xml"/><Relationship Id="rId35" Type="http://schemas.openxmlformats.org/officeDocument/2006/relationships/slideLayout" Target="../slideLayouts/slideLayout2.xml"/><Relationship Id="rId34" Type="http://schemas.openxmlformats.org/officeDocument/2006/relationships/image" Target="../media/image43.GIF"/><Relationship Id="rId33" Type="http://schemas.microsoft.com/office/2007/relationships/hdphoto" Target="../media/image42.wdp"/><Relationship Id="rId32" Type="http://schemas.openxmlformats.org/officeDocument/2006/relationships/image" Target="../media/image41.png"/><Relationship Id="rId31" Type="http://schemas.openxmlformats.org/officeDocument/2006/relationships/image" Target="../media/image40.GIF"/><Relationship Id="rId30" Type="http://schemas.microsoft.com/office/2007/relationships/hdphoto" Target="../media/image39.wdp"/><Relationship Id="rId3" Type="http://schemas.microsoft.com/office/2007/relationships/hdphoto" Target="../media/image19.wdp"/><Relationship Id="rId29" Type="http://schemas.openxmlformats.org/officeDocument/2006/relationships/image" Target="../media/image38.png"/><Relationship Id="rId28" Type="http://schemas.microsoft.com/office/2007/relationships/hdphoto" Target="../media/image8.wdp"/><Relationship Id="rId27" Type="http://schemas.openxmlformats.org/officeDocument/2006/relationships/image" Target="../media/image7.png"/><Relationship Id="rId26" Type="http://schemas.microsoft.com/office/2007/relationships/hdphoto" Target="../media/image37.wdp"/><Relationship Id="rId25" Type="http://schemas.openxmlformats.org/officeDocument/2006/relationships/image" Target="../media/image36.png"/><Relationship Id="rId24" Type="http://schemas.microsoft.com/office/2007/relationships/hdphoto" Target="../media/image35.wdp"/><Relationship Id="rId23" Type="http://schemas.openxmlformats.org/officeDocument/2006/relationships/image" Target="../media/image34.png"/><Relationship Id="rId22" Type="http://schemas.microsoft.com/office/2007/relationships/hdphoto" Target="../media/image33.wdp"/><Relationship Id="rId21" Type="http://schemas.openxmlformats.org/officeDocument/2006/relationships/image" Target="../media/image32.png"/><Relationship Id="rId20" Type="http://schemas.microsoft.com/office/2007/relationships/hdphoto" Target="../media/image31.wdp"/><Relationship Id="rId2" Type="http://schemas.openxmlformats.org/officeDocument/2006/relationships/image" Target="../media/image18.png"/><Relationship Id="rId19" Type="http://schemas.openxmlformats.org/officeDocument/2006/relationships/image" Target="../media/image30.png"/><Relationship Id="rId18" Type="http://schemas.microsoft.com/office/2007/relationships/hdphoto" Target="../media/image29.wdp"/><Relationship Id="rId17" Type="http://schemas.openxmlformats.org/officeDocument/2006/relationships/image" Target="../media/image28.png"/><Relationship Id="rId16" Type="http://schemas.openxmlformats.org/officeDocument/2006/relationships/slide" Target="slide6.xml"/><Relationship Id="rId15" Type="http://schemas.microsoft.com/office/2007/relationships/hdphoto" Target="../media/image27.wdp"/><Relationship Id="rId14" Type="http://schemas.openxmlformats.org/officeDocument/2006/relationships/image" Target="../media/image26.png"/><Relationship Id="rId13" Type="http://schemas.openxmlformats.org/officeDocument/2006/relationships/slide" Target="slide9.xml"/><Relationship Id="rId12" Type="http://schemas.microsoft.com/office/2007/relationships/hdphoto" Target="../media/image25.wdp"/><Relationship Id="rId11" Type="http://schemas.openxmlformats.org/officeDocument/2006/relationships/image" Target="../media/image24.png"/><Relationship Id="rId10" Type="http://schemas.openxmlformats.org/officeDocument/2006/relationships/slide" Target="slide8.xml"/><Relationship Id="rId1" Type="http://schemas.openxmlformats.org/officeDocument/2006/relationships/image" Target="../media/image17.jpeg"/></Relationships>
</file>

<file path=ppt/slides/_rels/slide5.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openxmlformats.org/officeDocument/2006/relationships/slide" Target="slide4.xml"/><Relationship Id="rId6" Type="http://schemas.openxmlformats.org/officeDocument/2006/relationships/image" Target="../media/image49.png"/><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0" Type="http://schemas.openxmlformats.org/officeDocument/2006/relationships/slideLayout" Target="../slideLayouts/slideLayout2.xml"/><Relationship Id="rId1" Type="http://schemas.openxmlformats.org/officeDocument/2006/relationships/image" Target="../media/image44.png"/></Relationships>
</file>

<file path=ppt/slides/_rels/slide6.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openxmlformats.org/officeDocument/2006/relationships/slide" Target="slide4.xml"/><Relationship Id="rId6" Type="http://schemas.openxmlformats.org/officeDocument/2006/relationships/image" Target="../media/image49.png"/><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0" Type="http://schemas.openxmlformats.org/officeDocument/2006/relationships/slideLayout" Target="../slideLayouts/slideLayout13.xml"/><Relationship Id="rId1" Type="http://schemas.openxmlformats.org/officeDocument/2006/relationships/image" Target="../media/image44.png"/></Relationships>
</file>

<file path=ppt/slides/_rels/slide7.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openxmlformats.org/officeDocument/2006/relationships/slide" Target="slide4.xml"/><Relationship Id="rId6" Type="http://schemas.openxmlformats.org/officeDocument/2006/relationships/image" Target="../media/image49.png"/><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1" Type="http://schemas.openxmlformats.org/officeDocument/2006/relationships/slideLayout" Target="../slideLayouts/slideLayout24.xml"/><Relationship Id="rId10" Type="http://schemas.openxmlformats.org/officeDocument/2006/relationships/image" Target="../media/image50.png"/><Relationship Id="rId1" Type="http://schemas.openxmlformats.org/officeDocument/2006/relationships/image" Target="../media/image44.png"/></Relationships>
</file>

<file path=ppt/slides/_rels/slide8.xml.rels><?xml version="1.0" encoding="UTF-8" standalone="yes"?>
<Relationships xmlns="http://schemas.openxmlformats.org/package/2006/relationships"><Relationship Id="rId9" Type="http://schemas.microsoft.com/office/2007/relationships/hdphoto" Target="../media/image11.wdp"/><Relationship Id="rId8" Type="http://schemas.openxmlformats.org/officeDocument/2006/relationships/image" Target="../media/image10.png"/><Relationship Id="rId7" Type="http://schemas.openxmlformats.org/officeDocument/2006/relationships/slide" Target="slide4.xml"/><Relationship Id="rId6" Type="http://schemas.openxmlformats.org/officeDocument/2006/relationships/image" Target="../media/image49.png"/><Relationship Id="rId5" Type="http://schemas.microsoft.com/office/2007/relationships/hdphoto" Target="../media/image48.wdp"/><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1" Type="http://schemas.openxmlformats.org/officeDocument/2006/relationships/slideLayout" Target="../slideLayouts/slideLayout35.xml"/><Relationship Id="rId10" Type="http://schemas.openxmlformats.org/officeDocument/2006/relationships/image" Target="../media/image50.png"/><Relationship Id="rId1" Type="http://schemas.openxmlformats.org/officeDocument/2006/relationships/image" Target="../media/image44.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image" Target="../media/image53.png"/><Relationship Id="rId5" Type="http://schemas.openxmlformats.org/officeDocument/2006/relationships/slide" Target="slide4.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1466850" y="2130429"/>
            <a:ext cx="9258300" cy="1470025"/>
          </a:xfrm>
        </p:spPr>
        <p:txBody>
          <a:bodyPr/>
          <a:lstStyle/>
          <a:p>
            <a:pPr eaLnBrk="1" hangingPunct="1"/>
            <a:r>
              <a:rPr lang="en-US">
                <a:latin typeface="UTM Avo" panose="02040603050506020204" pitchFamily="18" charset="0"/>
              </a:rPr>
              <a:t>%</a:t>
            </a:r>
            <a:endParaRPr lang="en-US">
              <a:latin typeface="UTM Avo" panose="02040603050506020204" pitchFamily="18" charset="0"/>
            </a:endParaRPr>
          </a:p>
        </p:txBody>
      </p:sp>
      <p:sp>
        <p:nvSpPr>
          <p:cNvPr id="3075" name="Rectangle 3"/>
          <p:cNvSpPr>
            <a:spLocks noGrp="1" noChangeArrowheads="1"/>
          </p:cNvSpPr>
          <p:nvPr>
            <p:ph type="subTitle" idx="4294967295"/>
          </p:nvPr>
        </p:nvSpPr>
        <p:spPr>
          <a:xfrm>
            <a:off x="2442603" y="4022728"/>
            <a:ext cx="7306796" cy="1685925"/>
          </a:xfrm>
        </p:spPr>
        <p:txBody>
          <a:bodyPr/>
          <a:lstStyle/>
          <a:p>
            <a:pPr marL="0" indent="0" algn="ctr"/>
            <a:endParaRPr lang="vi-VN" sz="2645">
              <a:latin typeface=".VnTime" pitchFamily="34" charset="0"/>
            </a:endParaRPr>
          </a:p>
        </p:txBody>
      </p:sp>
      <p:pic>
        <p:nvPicPr>
          <p:cNvPr id="3076" name="Picture 4" descr="Pla019"/>
          <p:cNvPicPr>
            <a:picLocks noChangeAspect="1" noChangeArrowheads="1"/>
          </p:cNvPicPr>
          <p:nvPr/>
        </p:nvPicPr>
        <p:blipFill>
          <a:blip r:embed="rId1">
            <a:lum bright="-6000" contrast="12000"/>
            <a:extLst>
              <a:ext uri="{28A0092B-C50C-407E-A947-70E740481C1C}">
                <a14:useLocalDpi xmlns:a14="http://schemas.microsoft.com/office/drawing/2010/main" val="0"/>
              </a:ext>
            </a:extLst>
          </a:blip>
          <a:srcRect/>
          <a:stretch>
            <a:fillRect/>
          </a:stretch>
        </p:blipFill>
        <p:spPr bwMode="auto">
          <a:xfrm>
            <a:off x="591081" y="-389007"/>
            <a:ext cx="10892118" cy="702487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7" name="WordArt 5"/>
          <p:cNvSpPr>
            <a:spLocks noChangeArrowheads="1" noChangeShapeType="1" noTextEdit="1"/>
          </p:cNvSpPr>
          <p:nvPr/>
        </p:nvSpPr>
        <p:spPr bwMode="auto">
          <a:xfrm>
            <a:off x="1629348" y="2706475"/>
            <a:ext cx="8987889" cy="923925"/>
          </a:xfrm>
          <a:prstGeom prst="rect">
            <a:avLst/>
          </a:prstGeom>
        </p:spPr>
        <p:txBody>
          <a:bodyPr wrap="none" lIns="101426" tIns="50713" rIns="101426" bIns="50713" numCol="1" fromWordArt="1">
            <a:prstTxWarp prst="textPlain">
              <a:avLst>
                <a:gd name="adj" fmla="val 50000"/>
              </a:avLst>
            </a:prstTxWarp>
          </a:bodyPr>
          <a:lstStyle/>
          <a:p>
            <a:pPr algn="ctr"/>
            <a:r>
              <a:rPr lang="vi-VN" sz="4000" b="1" kern="10" dirty="0">
                <a:ln w="12700" cap="rnd">
                  <a:solidFill>
                    <a:srgbClr val="FF00FF"/>
                  </a:solidFill>
                  <a:prstDash val="sysDot"/>
                  <a:round/>
                </a:ln>
                <a:solidFill>
                  <a:srgbClr val="0000FF"/>
                </a:solidFill>
                <a:effectLst>
                  <a:outerShdw dist="35921" dir="2700000" sy="50000" kx="2115830" algn="bl" rotWithShape="0">
                    <a:srgbClr val="C0C0C0">
                      <a:alpha val="79999"/>
                    </a:srgbClr>
                  </a:outerShdw>
                </a:effectLst>
                <a:latin typeface="HP001 5 hàng" panose="020B0603050302020204" pitchFamily="34" charset="0"/>
                <a:cs typeface="Times New Roman" panose="02020603050405020304"/>
              </a:rPr>
              <a:t>đến với tiết học hôm nay</a:t>
            </a:r>
            <a:endParaRPr lang="en-US" sz="4000" b="1" kern="10" dirty="0">
              <a:ln w="12700" cap="rnd">
                <a:solidFill>
                  <a:srgbClr val="FF00FF"/>
                </a:solidFill>
                <a:prstDash val="sysDot"/>
                <a:round/>
              </a:ln>
              <a:solidFill>
                <a:srgbClr val="0000FF"/>
              </a:solidFill>
              <a:effectLst>
                <a:outerShdw dist="35921" dir="2700000" sy="50000" kx="2115830" algn="bl" rotWithShape="0">
                  <a:srgbClr val="C0C0C0">
                    <a:alpha val="79999"/>
                  </a:srgbClr>
                </a:outerShdw>
              </a:effectLst>
              <a:latin typeface="HP001 5 hàng" panose="020B0603050302020204" pitchFamily="34" charset="0"/>
              <a:cs typeface="Times New Roman" panose="02020603050405020304"/>
            </a:endParaRPr>
          </a:p>
        </p:txBody>
      </p:sp>
      <p:sp>
        <p:nvSpPr>
          <p:cNvPr id="3078" name="WordArt 6"/>
          <p:cNvSpPr>
            <a:spLocks noChangeArrowheads="1" noChangeShapeType="1" noTextEdit="1"/>
          </p:cNvSpPr>
          <p:nvPr/>
        </p:nvSpPr>
        <p:spPr bwMode="auto">
          <a:xfrm>
            <a:off x="1557618" y="1295400"/>
            <a:ext cx="9258300" cy="3200400"/>
          </a:xfrm>
          <a:prstGeom prst="rect">
            <a:avLst/>
          </a:prstGeom>
        </p:spPr>
        <p:txBody>
          <a:bodyPr spcFirstLastPara="1" wrap="none" lIns="101426" tIns="50713" rIns="101426" bIns="50713" numCol="1" fromWordArt="1">
            <a:prstTxWarp prst="textArchUp">
              <a:avLst>
                <a:gd name="adj" fmla="val 10750944"/>
              </a:avLst>
            </a:prstTxWarp>
          </a:bodyPr>
          <a:lstStyle/>
          <a:p>
            <a:pPr algn="ctr"/>
            <a:r>
              <a:rPr lang="en-US" sz="5295" b="1" kern="10" dirty="0" err="1">
                <a:ln w="9525">
                  <a:solidFill>
                    <a:srgbClr val="CC00FF"/>
                  </a:solidFill>
                  <a:round/>
                </a:ln>
                <a:solidFill>
                  <a:srgbClr val="0000FF"/>
                </a:solidFill>
                <a:latin typeface="HP001 5 hàng" panose="020B0603050302020204" pitchFamily="34" charset="0"/>
                <a:cs typeface="Times New Roman" panose="02020603050405020304"/>
              </a:rPr>
              <a:t>Chào</a:t>
            </a:r>
            <a:r>
              <a:rPr lang="en-US" sz="5295" b="1" kern="10" dirty="0">
                <a:ln w="9525">
                  <a:solidFill>
                    <a:srgbClr val="CC00FF"/>
                  </a:solidFill>
                  <a:round/>
                </a:ln>
                <a:solidFill>
                  <a:srgbClr val="0000FF"/>
                </a:solidFill>
                <a:latin typeface="HP001 5 hàng" panose="020B0603050302020204" pitchFamily="34" charset="0"/>
                <a:cs typeface="Times New Roman" panose="02020603050405020304"/>
              </a:rPr>
              <a:t> </a:t>
            </a:r>
            <a:r>
              <a:rPr lang="en-US" sz="5295" b="1" kern="10" dirty="0" err="1">
                <a:ln w="9525">
                  <a:solidFill>
                    <a:srgbClr val="CC00FF"/>
                  </a:solidFill>
                  <a:round/>
                </a:ln>
                <a:solidFill>
                  <a:srgbClr val="0000FF"/>
                </a:solidFill>
                <a:latin typeface="HP001 5 hàng" panose="020B0603050302020204" pitchFamily="34" charset="0"/>
                <a:cs typeface="Times New Roman" panose="02020603050405020304"/>
              </a:rPr>
              <a:t>mừng</a:t>
            </a:r>
            <a:r>
              <a:rPr lang="en-US" sz="5295" b="1" kern="10" dirty="0">
                <a:ln w="9525">
                  <a:solidFill>
                    <a:srgbClr val="CC00FF"/>
                  </a:solidFill>
                  <a:round/>
                </a:ln>
                <a:solidFill>
                  <a:srgbClr val="0000FF"/>
                </a:solidFill>
                <a:latin typeface="HP001 5 hàng" panose="020B0603050302020204" pitchFamily="34" charset="0"/>
                <a:cs typeface="Times New Roman" panose="02020603050405020304"/>
              </a:rPr>
              <a:t> </a:t>
            </a:r>
            <a:r>
              <a:rPr lang="en-US" sz="5295" b="1" kern="10" dirty="0" err="1">
                <a:ln w="9525">
                  <a:solidFill>
                    <a:srgbClr val="CC00FF"/>
                  </a:solidFill>
                  <a:round/>
                </a:ln>
                <a:solidFill>
                  <a:srgbClr val="0000FF"/>
                </a:solidFill>
                <a:latin typeface="HP001 5 hàng" panose="020B0603050302020204" pitchFamily="34" charset="0"/>
                <a:cs typeface="Times New Roman" panose="02020603050405020304"/>
              </a:rPr>
              <a:t>thầy</a:t>
            </a:r>
            <a:r>
              <a:rPr lang="en-US" sz="5295" b="1" kern="10" dirty="0">
                <a:ln w="9525">
                  <a:solidFill>
                    <a:srgbClr val="CC00FF"/>
                  </a:solidFill>
                  <a:round/>
                </a:ln>
                <a:solidFill>
                  <a:srgbClr val="0000FF"/>
                </a:solidFill>
                <a:latin typeface="HP001 5 hàng" panose="020B0603050302020204" pitchFamily="34" charset="0"/>
                <a:cs typeface="Times New Roman" panose="02020603050405020304"/>
              </a:rPr>
              <a:t> </a:t>
            </a:r>
            <a:r>
              <a:rPr lang="en-US" sz="5295" b="1" kern="10" dirty="0" err="1">
                <a:ln w="9525">
                  <a:solidFill>
                    <a:srgbClr val="CC00FF"/>
                  </a:solidFill>
                  <a:round/>
                </a:ln>
                <a:solidFill>
                  <a:srgbClr val="0000FF"/>
                </a:solidFill>
                <a:latin typeface="HP001 5 hàng" panose="020B0603050302020204" pitchFamily="34" charset="0"/>
                <a:cs typeface="Times New Roman" panose="02020603050405020304"/>
              </a:rPr>
              <a:t>cô</a:t>
            </a:r>
            <a:r>
              <a:rPr lang="en-US" sz="5295" b="1" kern="10" dirty="0">
                <a:ln w="9525">
                  <a:solidFill>
                    <a:srgbClr val="CC00FF"/>
                  </a:solidFill>
                  <a:round/>
                </a:ln>
                <a:solidFill>
                  <a:srgbClr val="0000FF"/>
                </a:solidFill>
                <a:latin typeface="HP001 5 hàng" panose="020B0603050302020204" pitchFamily="34" charset="0"/>
                <a:cs typeface="Times New Roman" panose="02020603050405020304"/>
              </a:rPr>
              <a:t> </a:t>
            </a:r>
            <a:r>
              <a:rPr lang="en-US" sz="5295" b="1" kern="10" dirty="0" err="1">
                <a:ln w="9525">
                  <a:solidFill>
                    <a:srgbClr val="CC00FF"/>
                  </a:solidFill>
                  <a:round/>
                </a:ln>
                <a:solidFill>
                  <a:srgbClr val="0000FF"/>
                </a:solidFill>
                <a:latin typeface="HP001 5 hàng" panose="020B0603050302020204" pitchFamily="34" charset="0"/>
                <a:cs typeface="Times New Roman" panose="02020603050405020304"/>
              </a:rPr>
              <a:t>và</a:t>
            </a:r>
            <a:r>
              <a:rPr lang="en-US" sz="5295" b="1" kern="10" dirty="0">
                <a:ln w="9525">
                  <a:solidFill>
                    <a:srgbClr val="CC00FF"/>
                  </a:solidFill>
                  <a:round/>
                </a:ln>
                <a:solidFill>
                  <a:srgbClr val="0000FF"/>
                </a:solidFill>
                <a:latin typeface="HP001 5 hàng" panose="020B0603050302020204" pitchFamily="34" charset="0"/>
                <a:cs typeface="Times New Roman" panose="02020603050405020304"/>
              </a:rPr>
              <a:t> </a:t>
            </a:r>
            <a:r>
              <a:rPr lang="en-US" sz="5295" b="1" kern="10" dirty="0" err="1">
                <a:ln w="9525">
                  <a:solidFill>
                    <a:srgbClr val="CC00FF"/>
                  </a:solidFill>
                  <a:round/>
                </a:ln>
                <a:solidFill>
                  <a:srgbClr val="0000FF"/>
                </a:solidFill>
                <a:latin typeface="HP001 5 hàng" panose="020B0603050302020204" pitchFamily="34" charset="0"/>
                <a:cs typeface="Times New Roman" panose="02020603050405020304"/>
              </a:rPr>
              <a:t>các</a:t>
            </a:r>
            <a:r>
              <a:rPr lang="en-US" sz="5295" b="1" kern="10" dirty="0">
                <a:ln w="9525">
                  <a:solidFill>
                    <a:srgbClr val="CC00FF"/>
                  </a:solidFill>
                  <a:round/>
                </a:ln>
                <a:solidFill>
                  <a:srgbClr val="0000FF"/>
                </a:solidFill>
                <a:latin typeface="HP001 5 hàng" panose="020B0603050302020204" pitchFamily="34" charset="0"/>
                <a:cs typeface="Times New Roman" panose="02020603050405020304"/>
              </a:rPr>
              <a:t> </a:t>
            </a:r>
            <a:r>
              <a:rPr lang="en-US" sz="5295" b="1" kern="10" dirty="0" err="1">
                <a:ln w="9525">
                  <a:solidFill>
                    <a:srgbClr val="CC00FF"/>
                  </a:solidFill>
                  <a:round/>
                </a:ln>
                <a:solidFill>
                  <a:srgbClr val="0000FF"/>
                </a:solidFill>
                <a:latin typeface="HP001 5 hàng" panose="020B0603050302020204" pitchFamily="34" charset="0"/>
                <a:cs typeface="Times New Roman" panose="02020603050405020304"/>
              </a:rPr>
              <a:t>em</a:t>
            </a:r>
            <a:endParaRPr lang="en-US" sz="5295" b="1" kern="10" dirty="0">
              <a:ln w="9525">
                <a:solidFill>
                  <a:srgbClr val="CC00FF"/>
                </a:solidFill>
                <a:round/>
              </a:ln>
              <a:solidFill>
                <a:srgbClr val="0000FF"/>
              </a:solidFill>
              <a:latin typeface="HP001 5 hàng" panose="020B0603050302020204" pitchFamily="34" charset="0"/>
              <a:cs typeface="Times New Roman" panose="02020603050405020304"/>
            </a:endParaRPr>
          </a:p>
        </p:txBody>
      </p:sp>
      <p:sp>
        <p:nvSpPr>
          <p:cNvPr id="3079" name="Text Box 7"/>
          <p:cNvSpPr txBox="1">
            <a:spLocks noChangeArrowheads="1"/>
          </p:cNvSpPr>
          <p:nvPr/>
        </p:nvSpPr>
        <p:spPr bwMode="auto">
          <a:xfrm>
            <a:off x="2192991" y="3962401"/>
            <a:ext cx="4538382" cy="34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426" tIns="50713" rIns="101426" bIns="5071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vi-VN" sz="1590">
              <a:latin typeface=".VnAristote" pitchFamily="34" charset="0"/>
            </a:endParaRPr>
          </a:p>
        </p:txBody>
      </p:sp>
      <p:sp>
        <p:nvSpPr>
          <p:cNvPr id="3080" name="WordArt 5"/>
          <p:cNvSpPr>
            <a:spLocks noChangeArrowheads="1" noChangeShapeType="1" noTextEdit="1"/>
          </p:cNvSpPr>
          <p:nvPr/>
        </p:nvSpPr>
        <p:spPr bwMode="auto">
          <a:xfrm>
            <a:off x="3429000" y="3805546"/>
            <a:ext cx="4648200" cy="1082369"/>
          </a:xfrm>
          <a:prstGeom prst="rect">
            <a:avLst/>
          </a:prstGeom>
        </p:spPr>
        <p:txBody>
          <a:bodyPr wrap="none" lIns="101426" tIns="50713" rIns="101426" bIns="50713" numCol="1" fromWordArt="1">
            <a:prstTxWarp prst="textPlain">
              <a:avLst>
                <a:gd name="adj" fmla="val 50000"/>
              </a:avLst>
            </a:prstTxWarp>
          </a:bodyPr>
          <a:lstStyle/>
          <a:p>
            <a:pPr algn="ctr"/>
            <a:r>
              <a:rPr lang="en-US" sz="500" b="1" kern="10" dirty="0" err="1">
                <a:ln w="12700">
                  <a:solidFill>
                    <a:srgbClr val="008000"/>
                  </a:solidFill>
                  <a:round/>
                </a:ln>
                <a:solidFill>
                  <a:srgbClr val="FF0000"/>
                </a:solidFill>
                <a:effectLst>
                  <a:outerShdw dist="35921" dir="2700000" sy="50000" kx="2115830" algn="bl" rotWithShape="0">
                    <a:srgbClr val="C0C0C0">
                      <a:alpha val="79999"/>
                    </a:srgbClr>
                  </a:outerShdw>
                </a:effectLst>
                <a:latin typeface="HP001 5 hàng" panose="020B0603050302020204" pitchFamily="34" charset="0"/>
                <a:cs typeface="Times New Roman" panose="02020603050405020304"/>
              </a:rPr>
              <a:t>Môn</a:t>
            </a:r>
            <a:r>
              <a:rPr lang="en-US" sz="500" b="1" kern="10" dirty="0">
                <a:ln w="12700">
                  <a:solidFill>
                    <a:srgbClr val="008000"/>
                  </a:solidFill>
                  <a:round/>
                </a:ln>
                <a:solidFill>
                  <a:srgbClr val="FF0000"/>
                </a:solidFill>
                <a:effectLst>
                  <a:outerShdw dist="35921" dir="2700000" sy="50000" kx="2115830" algn="bl" rotWithShape="0">
                    <a:srgbClr val="C0C0C0">
                      <a:alpha val="79999"/>
                    </a:srgbClr>
                  </a:outerShdw>
                </a:effectLst>
                <a:latin typeface="UTM Avo" panose="02040603050506020204" pitchFamily="18" charset="0"/>
                <a:cs typeface="Times New Roman" panose="02020603050405020304"/>
              </a:rPr>
              <a:t>: </a:t>
            </a:r>
            <a:r>
              <a:rPr lang="en-US" sz="500" b="1" kern="10" dirty="0" err="1">
                <a:ln w="12700">
                  <a:solidFill>
                    <a:srgbClr val="008000"/>
                  </a:solidFill>
                  <a:round/>
                </a:ln>
                <a:solidFill>
                  <a:srgbClr val="FF0000"/>
                </a:solidFill>
                <a:effectLst>
                  <a:outerShdw dist="35921" dir="2700000" sy="50000" kx="2115830" algn="bl" rotWithShape="0">
                    <a:srgbClr val="C0C0C0">
                      <a:alpha val="79999"/>
                    </a:srgbClr>
                  </a:outerShdw>
                </a:effectLst>
                <a:latin typeface="HP001 5 hàng" panose="020B0603050302020204" pitchFamily="34" charset="0"/>
                <a:cs typeface="Times New Roman" panose="02020603050405020304"/>
              </a:rPr>
              <a:t>Tiếng</a:t>
            </a:r>
            <a:r>
              <a:rPr lang="en-US" sz="500" b="1" kern="10" dirty="0">
                <a:ln w="12700">
                  <a:solidFill>
                    <a:srgbClr val="008000"/>
                  </a:solidFill>
                  <a:round/>
                </a:ln>
                <a:solidFill>
                  <a:srgbClr val="FF0000"/>
                </a:solidFill>
                <a:effectLst>
                  <a:outerShdw dist="35921" dir="2700000" sy="50000" kx="2115830" algn="bl" rotWithShape="0">
                    <a:srgbClr val="C0C0C0">
                      <a:alpha val="79999"/>
                    </a:srgbClr>
                  </a:outerShdw>
                </a:effectLst>
                <a:latin typeface="HP001 5 hàng" panose="020B0603050302020204" pitchFamily="34" charset="0"/>
                <a:cs typeface="Times New Roman" panose="02020603050405020304"/>
              </a:rPr>
              <a:t> </a:t>
            </a:r>
            <a:r>
              <a:rPr lang="en-US" sz="500" b="1" kern="10" dirty="0" err="1">
                <a:ln w="12700">
                  <a:solidFill>
                    <a:srgbClr val="008000"/>
                  </a:solidFill>
                  <a:round/>
                </a:ln>
                <a:solidFill>
                  <a:srgbClr val="FF0000"/>
                </a:solidFill>
                <a:effectLst>
                  <a:outerShdw dist="35921" dir="2700000" sy="50000" kx="2115830" algn="bl" rotWithShape="0">
                    <a:srgbClr val="C0C0C0">
                      <a:alpha val="79999"/>
                    </a:srgbClr>
                  </a:outerShdw>
                </a:effectLst>
                <a:latin typeface="HP001 5 hàng" panose="020B0603050302020204" pitchFamily="34" charset="0"/>
                <a:cs typeface="Times New Roman" panose="02020603050405020304"/>
              </a:rPr>
              <a:t>Việt</a:t>
            </a:r>
            <a:endParaRPr lang="en-US" sz="500" b="1" kern="10" dirty="0">
              <a:ln w="12700">
                <a:solidFill>
                  <a:srgbClr val="008000"/>
                </a:solidFill>
                <a:round/>
              </a:ln>
              <a:solidFill>
                <a:srgbClr val="FF0000"/>
              </a:solidFill>
              <a:effectLst>
                <a:outerShdw dist="35921" dir="2700000" sy="50000" kx="2115830" algn="bl" rotWithShape="0">
                  <a:srgbClr val="C0C0C0">
                    <a:alpha val="79999"/>
                  </a:srgbClr>
                </a:outerShdw>
              </a:effectLst>
              <a:latin typeface="HP001 5 hàng" panose="020B0603050302020204" pitchFamily="34" charset="0"/>
              <a:cs typeface="Times New Roman" panose="02020603050405020304"/>
            </a:endParaRPr>
          </a:p>
        </p:txBody>
      </p:sp>
      <p:sp>
        <p:nvSpPr>
          <p:cNvPr id="12" name="Text Box 6"/>
          <p:cNvSpPr txBox="1">
            <a:spLocks noChangeArrowheads="1"/>
          </p:cNvSpPr>
          <p:nvPr/>
        </p:nvSpPr>
        <p:spPr bwMode="auto">
          <a:xfrm>
            <a:off x="1671804" y="5280024"/>
            <a:ext cx="9479500" cy="643255"/>
          </a:xfrm>
          <a:prstGeom prst="rect">
            <a:avLst/>
          </a:prstGeom>
          <a:noFill/>
          <a:ln w="9525">
            <a:noFill/>
            <a:miter lim="800000"/>
          </a:ln>
          <a:effectLst/>
        </p:spPr>
        <p:txBody>
          <a:bodyPr wrap="square" lIns="101426" tIns="50713" rIns="101426" bIns="50713">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defRPr/>
            </a:pPr>
            <a:r>
              <a:rPr lang="en-US" sz="3530" b="1" dirty="0">
                <a:solidFill>
                  <a:srgbClr val="0000FF"/>
                </a:solidFill>
                <a:effectLst>
                  <a:outerShdw blurRad="38100" dist="38100" dir="2700000" algn="tl">
                    <a:srgbClr val="C0C0C0"/>
                  </a:outerShdw>
                </a:effectLst>
                <a:latin typeface="UTM Avo" panose="02040603050506020204" pitchFamily="18" charset="0"/>
              </a:rPr>
              <a:t>  </a:t>
            </a:r>
            <a:r>
              <a:rPr lang="en-US" sz="3530" b="1" dirty="0" err="1">
                <a:solidFill>
                  <a:srgbClr val="0000FF"/>
                </a:solidFill>
                <a:effectLst>
                  <a:outerShdw blurRad="38100" dist="38100" dir="2700000" algn="tl">
                    <a:srgbClr val="C0C0C0"/>
                  </a:outerShdw>
                </a:effectLst>
                <a:latin typeface="UTM Avo" panose="02040603050506020204" pitchFamily="18" charset="0"/>
              </a:rPr>
              <a:t>Giáo</a:t>
            </a:r>
            <a:r>
              <a:rPr lang="en-US" sz="3530" b="1" dirty="0">
                <a:solidFill>
                  <a:srgbClr val="0000FF"/>
                </a:solidFill>
                <a:effectLst>
                  <a:outerShdw blurRad="38100" dist="38100" dir="2700000" algn="tl">
                    <a:srgbClr val="C0C0C0"/>
                  </a:outerShdw>
                </a:effectLst>
                <a:latin typeface="UTM Avo" panose="02040603050506020204" pitchFamily="18" charset="0"/>
              </a:rPr>
              <a:t> </a:t>
            </a:r>
            <a:r>
              <a:rPr lang="en-US" sz="3530" b="1" dirty="0" err="1">
                <a:solidFill>
                  <a:srgbClr val="0000FF"/>
                </a:solidFill>
                <a:effectLst>
                  <a:outerShdw blurRad="38100" dist="38100" dir="2700000" algn="tl">
                    <a:srgbClr val="C0C0C0"/>
                  </a:outerShdw>
                </a:effectLst>
                <a:latin typeface="UTM Avo" panose="02040603050506020204" pitchFamily="18" charset="0"/>
              </a:rPr>
              <a:t>viên</a:t>
            </a:r>
            <a:r>
              <a:rPr lang="en-US" sz="3530" b="1" dirty="0">
                <a:solidFill>
                  <a:srgbClr val="0000FF"/>
                </a:solidFill>
                <a:effectLst>
                  <a:outerShdw blurRad="38100" dist="38100" dir="2700000" algn="tl">
                    <a:srgbClr val="C0C0C0"/>
                  </a:outerShdw>
                </a:effectLst>
                <a:latin typeface="UTM Avo" panose="02040603050506020204" pitchFamily="18" charset="0"/>
              </a:rPr>
              <a:t> </a:t>
            </a:r>
            <a:r>
              <a:rPr lang="en-US" sz="3530" b="1" dirty="0" err="1">
                <a:solidFill>
                  <a:srgbClr val="0000FF"/>
                </a:solidFill>
                <a:effectLst>
                  <a:outerShdw blurRad="38100" dist="38100" dir="2700000" algn="tl">
                    <a:srgbClr val="C0C0C0"/>
                  </a:outerShdw>
                </a:effectLst>
                <a:latin typeface="UTM Avo" panose="02040603050506020204" pitchFamily="18" charset="0"/>
              </a:rPr>
              <a:t>thực</a:t>
            </a:r>
            <a:r>
              <a:rPr lang="en-US" sz="3530" b="1" dirty="0">
                <a:solidFill>
                  <a:srgbClr val="0000FF"/>
                </a:solidFill>
                <a:effectLst>
                  <a:outerShdw blurRad="38100" dist="38100" dir="2700000" algn="tl">
                    <a:srgbClr val="C0C0C0"/>
                  </a:outerShdw>
                </a:effectLst>
                <a:latin typeface="UTM Avo" panose="02040603050506020204" pitchFamily="18" charset="0"/>
              </a:rPr>
              <a:t> </a:t>
            </a:r>
            <a:r>
              <a:rPr lang="en-US" sz="3530" b="1" dirty="0" err="1">
                <a:solidFill>
                  <a:srgbClr val="0000FF"/>
                </a:solidFill>
                <a:effectLst>
                  <a:outerShdw blurRad="38100" dist="38100" dir="2700000" algn="tl">
                    <a:srgbClr val="C0C0C0"/>
                  </a:outerShdw>
                </a:effectLst>
                <a:latin typeface="UTM Avo" panose="02040603050506020204" pitchFamily="18" charset="0"/>
              </a:rPr>
              <a:t>hiện</a:t>
            </a:r>
            <a:r>
              <a:rPr lang="en-US" sz="3530" b="1" dirty="0">
                <a:solidFill>
                  <a:srgbClr val="0000FF"/>
                </a:solidFill>
                <a:effectLst>
                  <a:outerShdw blurRad="38100" dist="38100" dir="2700000" algn="tl">
                    <a:srgbClr val="C0C0C0"/>
                  </a:outerShdw>
                </a:effectLst>
                <a:latin typeface="UTM Avo" panose="02040603050506020204" pitchFamily="18" charset="0"/>
              </a:rPr>
              <a:t>: Nguyễn Thị Hằng</a:t>
            </a:r>
            <a:endParaRPr lang="en-US" sz="3530" b="1" dirty="0">
              <a:solidFill>
                <a:srgbClr val="0000FF"/>
              </a:solidFill>
              <a:effectLst>
                <a:outerShdw blurRad="38100" dist="38100" dir="2700000" algn="tl">
                  <a:srgbClr val="C0C0C0"/>
                </a:outerShdw>
              </a:effectLst>
              <a:latin typeface="HP001 5 hàng" panose="020B0603050302020204" pitchFamily="34" charset="0"/>
            </a:endParaRPr>
          </a:p>
        </p:txBody>
      </p:sp>
      <p:pic>
        <p:nvPicPr>
          <p:cNvPr id="3082" name="Picture 10" descr="XMASCA~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9941" y="5096400"/>
            <a:ext cx="1813936"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descr="XMASCA~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28127" y="5104878"/>
            <a:ext cx="1813934"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4" name="Group 12"/>
          <p:cNvGrpSpPr/>
          <p:nvPr/>
        </p:nvGrpSpPr>
        <p:grpSpPr bwMode="auto">
          <a:xfrm>
            <a:off x="650887" y="0"/>
            <a:ext cx="10892118" cy="6886682"/>
            <a:chOff x="0" y="-10"/>
            <a:chExt cx="5760" cy="4330"/>
          </a:xfrm>
        </p:grpSpPr>
        <p:pic>
          <p:nvPicPr>
            <p:cNvPr id="3085" name="Picture 1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6"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2390" y="-84016"/>
            <a:ext cx="1341530" cy="1200280"/>
          </a:xfrm>
          <a:prstGeom prst="rect">
            <a:avLst/>
          </a:prstGeom>
          <a:noFill/>
        </p:spPr>
        <p:txBody>
          <a:bodyPr wrap="square" lIns="91391" tIns="45696" rIns="91391" bIns="45696" rtlCol="0">
            <a:spAutoFit/>
          </a:bodyPr>
          <a:lstStyle/>
          <a:p>
            <a:pPr algn="ctr"/>
            <a:r>
              <a:rPr lang="en-US" sz="7200" b="1" dirty="0">
                <a:solidFill>
                  <a:srgbClr val="E20CA5"/>
                </a:solidFill>
                <a:latin typeface="Arial Rounded MT Bold" panose="020F0704030504030204" pitchFamily="34" charset="0"/>
                <a:ea typeface="Arial-Rounded" panose="020B0500000000000000" pitchFamily="34" charset="0"/>
                <a:cs typeface="Times New Roman" panose="02020603050405020304" pitchFamily="18" charset="0"/>
              </a:rPr>
              <a:t>8</a:t>
            </a:r>
            <a:endParaRPr lang="en-US" sz="7200" b="1" dirty="0">
              <a:solidFill>
                <a:srgbClr val="E20CA5"/>
              </a:solidFill>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11" name="TextBox 10"/>
          <p:cNvSpPr txBox="1"/>
          <p:nvPr/>
        </p:nvSpPr>
        <p:spPr>
          <a:xfrm>
            <a:off x="1772257" y="189140"/>
            <a:ext cx="10227833" cy="1107947"/>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ĐẤT NƯỚC VÀ CON NGƯỜI</a:t>
            </a:r>
            <a:endParaRPr lang="en-US" sz="6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581196" y="3172365"/>
            <a:ext cx="990600" cy="1477279"/>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5</a:t>
            </a:r>
            <a:endPar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22" name="TextBox 21"/>
          <p:cNvSpPr txBox="1"/>
          <p:nvPr/>
        </p:nvSpPr>
        <p:spPr>
          <a:xfrm>
            <a:off x="3022449" y="3363549"/>
            <a:ext cx="6605191" cy="1015614"/>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NHỚ ƠN </a:t>
            </a:r>
            <a:endPar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33400" y="152400"/>
            <a:ext cx="609600" cy="609600"/>
          </a:xfrm>
          <a:prstGeom prst="ellipse">
            <a:avLst/>
          </a:prstGeom>
          <a:solidFill>
            <a:srgbClr val="AD27B7"/>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defTabSz="826135">
              <a:defRPr/>
            </a:pPr>
            <a:r>
              <a:rPr lang="en-US" sz="2775" b="1" dirty="0">
                <a:solidFill>
                  <a:prstClr val="white"/>
                </a:solidFill>
                <a:latin typeface="Arial Rounded MT Bold" panose="020F0704030504030204" pitchFamily="34" charset="0"/>
                <a:cs typeface="Times New Roman" panose="02020603050405020304" pitchFamily="18" charset="0"/>
              </a:rPr>
              <a:t>2</a:t>
            </a:r>
            <a:endParaRPr lang="en-US" sz="2775" b="1" dirty="0">
              <a:solidFill>
                <a:prstClr val="white"/>
              </a:solidFill>
              <a:latin typeface="Arial Rounded MT Bold" panose="020F0704030504030204" pitchFamily="34" charset="0"/>
              <a:cs typeface="Times New Roman" panose="02020603050405020304" pitchFamily="18" charset="0"/>
            </a:endParaRPr>
          </a:p>
        </p:txBody>
      </p:sp>
      <p:sp>
        <p:nvSpPr>
          <p:cNvPr id="3" name="TextBox 2"/>
          <p:cNvSpPr txBox="1"/>
          <p:nvPr/>
        </p:nvSpPr>
        <p:spPr>
          <a:xfrm>
            <a:off x="1219200" y="227014"/>
            <a:ext cx="7391400" cy="519112"/>
          </a:xfrm>
          <a:prstGeom prst="rect">
            <a:avLst/>
          </a:prstGeom>
          <a:noFill/>
        </p:spPr>
        <p:txBody>
          <a:bodyPr lIns="91399" tIns="45700" rIns="91399" bIns="45700">
            <a:spAutoFit/>
          </a:bodyPr>
          <a:lstStyle/>
          <a:p>
            <a:pPr algn="just" defTabSz="826135">
              <a:defRPr/>
            </a:pPr>
            <a:r>
              <a:rPr lang="en-US" sz="2775" b="1" dirty="0" err="1">
                <a:solidFill>
                  <a:prstClr val="black"/>
                </a:solidFill>
                <a:ea typeface="Arial-Rounded" panose="020B0500000000000000" pitchFamily="34" charset="0"/>
                <a:cs typeface="Arial" panose="020B0604020202020204" pitchFamily="34" charset="0"/>
              </a:rPr>
              <a:t>Đọc</a:t>
            </a:r>
            <a:endParaRPr lang="en-US" sz="2775" b="1" dirty="0">
              <a:solidFill>
                <a:prstClr val="black"/>
              </a:solidFill>
              <a:ea typeface="Arial-Rounded" panose="020B0500000000000000" pitchFamily="34" charset="0"/>
              <a:cs typeface="Arial" panose="020B0604020202020204" pitchFamily="34" charset="0"/>
            </a:endParaRPr>
          </a:p>
        </p:txBody>
      </p:sp>
      <p:grpSp>
        <p:nvGrpSpPr>
          <p:cNvPr id="9220" name="Group 5"/>
          <p:cNvGrpSpPr/>
          <p:nvPr/>
        </p:nvGrpSpPr>
        <p:grpSpPr bwMode="auto">
          <a:xfrm>
            <a:off x="802640" y="721520"/>
            <a:ext cx="11219499" cy="5806280"/>
            <a:chOff x="-960718" y="-180859"/>
            <a:chExt cx="14955562" cy="7740135"/>
          </a:xfrm>
        </p:grpSpPr>
        <p:sp>
          <p:nvSpPr>
            <p:cNvPr id="4" name="TextBox 3"/>
            <p:cNvSpPr txBox="1"/>
            <p:nvPr/>
          </p:nvSpPr>
          <p:spPr>
            <a:xfrm>
              <a:off x="-710168" y="-180859"/>
              <a:ext cx="7927036" cy="692010"/>
            </a:xfrm>
            <a:prstGeom prst="rect">
              <a:avLst/>
            </a:prstGeom>
            <a:noFill/>
          </p:spPr>
          <p:txBody>
            <a:bodyPr lIns="91399" tIns="45700" rIns="91399" bIns="45700">
              <a:spAutoFit/>
            </a:bodyPr>
            <a:lstStyle/>
            <a:p>
              <a:pPr algn="ctr" defTabSz="826135">
                <a:defRPr/>
              </a:pPr>
              <a:r>
                <a:rPr lang="en-US" sz="2775" b="1" dirty="0" err="1">
                  <a:solidFill>
                    <a:prstClr val="black"/>
                  </a:solidFill>
                  <a:ea typeface="Arial-Rounded" panose="020B0500000000000000" pitchFamily="34" charset="0"/>
                  <a:cs typeface="Arial" panose="020B0604020202020204" pitchFamily="34" charset="0"/>
                </a:rPr>
                <a:t>Nhớ</a:t>
              </a:r>
              <a:r>
                <a:rPr lang="en-US" sz="2775" b="1" dirty="0">
                  <a:solidFill>
                    <a:prstClr val="black"/>
                  </a:solidFill>
                  <a:ea typeface="Arial-Rounded" panose="020B0500000000000000" pitchFamily="34" charset="0"/>
                  <a:cs typeface="Arial" panose="020B0604020202020204" pitchFamily="34" charset="0"/>
                </a:rPr>
                <a:t> </a:t>
              </a:r>
              <a:r>
                <a:rPr lang="en-US" sz="2775" b="1" dirty="0" err="1">
                  <a:solidFill>
                    <a:prstClr val="black"/>
                  </a:solidFill>
                  <a:ea typeface="Arial-Rounded" panose="020B0500000000000000" pitchFamily="34" charset="0"/>
                  <a:cs typeface="Arial" panose="020B0604020202020204" pitchFamily="34" charset="0"/>
                </a:rPr>
                <a:t>ơn</a:t>
              </a:r>
              <a:endParaRPr lang="en-US" sz="2775" b="1" dirty="0">
                <a:solidFill>
                  <a:prstClr val="black"/>
                </a:solidFill>
                <a:ea typeface="Arial-Rounded" panose="020B0500000000000000" pitchFamily="34" charset="0"/>
                <a:cs typeface="Arial" panose="020B0604020202020204" pitchFamily="34" charset="0"/>
              </a:endParaRPr>
            </a:p>
          </p:txBody>
        </p:sp>
        <p:grpSp>
          <p:nvGrpSpPr>
            <p:cNvPr id="9222" name="Group 4"/>
            <p:cNvGrpSpPr/>
            <p:nvPr/>
          </p:nvGrpSpPr>
          <p:grpSpPr bwMode="auto">
            <a:xfrm>
              <a:off x="-960718" y="847421"/>
              <a:ext cx="14955562" cy="6711855"/>
              <a:chOff x="-960718" y="847421"/>
              <a:chExt cx="14955562" cy="6711855"/>
            </a:xfrm>
          </p:grpSpPr>
          <p:sp>
            <p:nvSpPr>
              <p:cNvPr id="7" name="TextBox 6"/>
              <p:cNvSpPr txBox="1"/>
              <p:nvPr/>
            </p:nvSpPr>
            <p:spPr>
              <a:xfrm>
                <a:off x="-960718" y="868582"/>
                <a:ext cx="6748348" cy="5374686"/>
              </a:xfrm>
              <a:prstGeom prst="rect">
                <a:avLst/>
              </a:prstGeom>
              <a:noFill/>
            </p:spPr>
            <p:txBody>
              <a:bodyPr lIns="91399" tIns="45700" rIns="91399" bIns="45700">
                <a:spAutoFit/>
              </a:bodyPr>
              <a:lstStyle/>
              <a:p>
                <a:pPr algn="just" defTabSz="826135">
                  <a:defRPr/>
                </a:pPr>
                <a:r>
                  <a:rPr lang="en-US" sz="3200" dirty="0" err="1">
                    <a:solidFill>
                      <a:prstClr val="black"/>
                    </a:solidFill>
                    <a:cs typeface="Arial" panose="020B0604020202020204" pitchFamily="34" charset="0"/>
                  </a:rPr>
                  <a:t>Ăn</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một</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bát</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cơm</a:t>
                </a:r>
                <a:endParaRPr lang="en-US" sz="3200" dirty="0">
                  <a:solidFill>
                    <a:prstClr val="black"/>
                  </a:solidFill>
                  <a:cs typeface="Arial" panose="020B0604020202020204" pitchFamily="34" charset="0"/>
                </a:endParaRPr>
              </a:p>
              <a:p>
                <a:pPr algn="just" defTabSz="826135">
                  <a:defRPr/>
                </a:pPr>
                <a:r>
                  <a:rPr lang="en-US" sz="3200" dirty="0" err="1">
                    <a:solidFill>
                      <a:prstClr val="black"/>
                    </a:solidFill>
                    <a:cs typeface="Arial" panose="020B0604020202020204" pitchFamily="34" charset="0"/>
                  </a:rPr>
                  <a:t>Nhớ</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người</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cày</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ruộng</a:t>
                </a:r>
                <a:r>
                  <a:rPr lang="en-US" sz="3200" dirty="0">
                    <a:solidFill>
                      <a:prstClr val="black"/>
                    </a:solidFill>
                    <a:cs typeface="Arial" panose="020B0604020202020204" pitchFamily="34" charset="0"/>
                  </a:rPr>
                  <a:t>.</a:t>
                </a:r>
                <a:endParaRPr lang="en-US" sz="3200" dirty="0">
                  <a:solidFill>
                    <a:prstClr val="black"/>
                  </a:solidFill>
                  <a:cs typeface="Arial" panose="020B0604020202020204" pitchFamily="34" charset="0"/>
                </a:endParaRPr>
              </a:p>
              <a:p>
                <a:pPr algn="just" defTabSz="826135">
                  <a:defRPr/>
                </a:pPr>
                <a:r>
                  <a:rPr lang="en-US" sz="3200" dirty="0" err="1">
                    <a:solidFill>
                      <a:prstClr val="black"/>
                    </a:solidFill>
                    <a:cs typeface="Arial" panose="020B0604020202020204" pitchFamily="34" charset="0"/>
                  </a:rPr>
                  <a:t>Ăn</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đĩa</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rau</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muống</a:t>
                </a:r>
                <a:r>
                  <a:rPr lang="en-US" sz="3200" dirty="0">
                    <a:solidFill>
                      <a:prstClr val="black"/>
                    </a:solidFill>
                    <a:cs typeface="Arial" panose="020B0604020202020204" pitchFamily="34" charset="0"/>
                  </a:rPr>
                  <a:t>,</a:t>
                </a:r>
                <a:endParaRPr lang="en-US" sz="3200" dirty="0">
                  <a:solidFill>
                    <a:prstClr val="black"/>
                  </a:solidFill>
                  <a:cs typeface="Arial" panose="020B0604020202020204" pitchFamily="34" charset="0"/>
                </a:endParaRPr>
              </a:p>
              <a:p>
                <a:pPr algn="just" defTabSz="826135">
                  <a:defRPr/>
                </a:pPr>
                <a:r>
                  <a:rPr lang="en-US" sz="3200" dirty="0" err="1">
                    <a:solidFill>
                      <a:prstClr val="black"/>
                    </a:solidFill>
                    <a:cs typeface="Arial" panose="020B0604020202020204" pitchFamily="34" charset="0"/>
                  </a:rPr>
                  <a:t>Nhớ</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người</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đào</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ao</a:t>
                </a:r>
                <a:r>
                  <a:rPr lang="en-US" sz="3200" dirty="0">
                    <a:solidFill>
                      <a:prstClr val="black"/>
                    </a:solidFill>
                    <a:cs typeface="Arial" panose="020B0604020202020204" pitchFamily="34" charset="0"/>
                  </a:rPr>
                  <a:t>.</a:t>
                </a:r>
                <a:endParaRPr lang="en-US" sz="3200" dirty="0">
                  <a:solidFill>
                    <a:prstClr val="black"/>
                  </a:solidFill>
                  <a:cs typeface="Arial" panose="020B0604020202020204" pitchFamily="34" charset="0"/>
                </a:endParaRPr>
              </a:p>
              <a:p>
                <a:pPr algn="just" defTabSz="826135">
                  <a:defRPr/>
                </a:pPr>
                <a:r>
                  <a:rPr lang="en-US" sz="3200" dirty="0" err="1">
                    <a:solidFill>
                      <a:prstClr val="black"/>
                    </a:solidFill>
                    <a:cs typeface="Arial" panose="020B0604020202020204" pitchFamily="34" charset="0"/>
                  </a:rPr>
                  <a:t>Ăn</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một</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quả</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đào</a:t>
                </a:r>
                <a:r>
                  <a:rPr lang="en-US" sz="3200" dirty="0">
                    <a:solidFill>
                      <a:prstClr val="black"/>
                    </a:solidFill>
                    <a:cs typeface="Arial" panose="020B0604020202020204" pitchFamily="34" charset="0"/>
                  </a:rPr>
                  <a:t>,</a:t>
                </a:r>
                <a:endParaRPr lang="en-US" sz="3200" dirty="0">
                  <a:solidFill>
                    <a:prstClr val="black"/>
                  </a:solidFill>
                  <a:cs typeface="Arial" panose="020B0604020202020204" pitchFamily="34" charset="0"/>
                </a:endParaRPr>
              </a:p>
              <a:p>
                <a:pPr algn="just" defTabSz="826135">
                  <a:defRPr/>
                </a:pPr>
                <a:r>
                  <a:rPr lang="en-US" sz="3200" dirty="0" err="1">
                    <a:solidFill>
                      <a:prstClr val="black"/>
                    </a:solidFill>
                    <a:cs typeface="Arial" panose="020B0604020202020204" pitchFamily="34" charset="0"/>
                  </a:rPr>
                  <a:t>Nhớ</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người</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vun</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gốc</a:t>
                </a:r>
                <a:r>
                  <a:rPr lang="en-US" sz="3200" dirty="0">
                    <a:solidFill>
                      <a:prstClr val="black"/>
                    </a:solidFill>
                    <a:cs typeface="Arial" panose="020B0604020202020204" pitchFamily="34" charset="0"/>
                  </a:rPr>
                  <a:t>.</a:t>
                </a:r>
                <a:endParaRPr lang="en-US" sz="3200" dirty="0">
                  <a:solidFill>
                    <a:prstClr val="black"/>
                  </a:solidFill>
                  <a:cs typeface="Arial" panose="020B0604020202020204" pitchFamily="34" charset="0"/>
                </a:endParaRPr>
              </a:p>
              <a:p>
                <a:pPr algn="just" defTabSz="826135">
                  <a:defRPr/>
                </a:pPr>
                <a:r>
                  <a:rPr lang="en-US" sz="3200" dirty="0" err="1">
                    <a:solidFill>
                      <a:prstClr val="black"/>
                    </a:solidFill>
                    <a:cs typeface="Arial" panose="020B0604020202020204" pitchFamily="34" charset="0"/>
                  </a:rPr>
                  <a:t>Ăn</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một</a:t>
                </a:r>
                <a:r>
                  <a:rPr lang="en-US" sz="3200" dirty="0">
                    <a:solidFill>
                      <a:prstClr val="black"/>
                    </a:solidFill>
                    <a:cs typeface="Arial" panose="020B0604020202020204" pitchFamily="34" charset="0"/>
                  </a:rPr>
                  <a:t> con </a:t>
                </a:r>
                <a:r>
                  <a:rPr lang="en-US" sz="3200" dirty="0" err="1">
                    <a:solidFill>
                      <a:prstClr val="black"/>
                    </a:solidFill>
                    <a:cs typeface="Arial" panose="020B0604020202020204" pitchFamily="34" charset="0"/>
                  </a:rPr>
                  <a:t>ốc</a:t>
                </a:r>
                <a:r>
                  <a:rPr lang="en-US" sz="3200" dirty="0">
                    <a:solidFill>
                      <a:prstClr val="black"/>
                    </a:solidFill>
                    <a:cs typeface="Arial" panose="020B0604020202020204" pitchFamily="34" charset="0"/>
                  </a:rPr>
                  <a:t>,</a:t>
                </a:r>
                <a:endParaRPr lang="en-US" sz="3200" dirty="0">
                  <a:solidFill>
                    <a:prstClr val="black"/>
                  </a:solidFill>
                  <a:cs typeface="Arial" panose="020B0604020202020204" pitchFamily="34" charset="0"/>
                </a:endParaRPr>
              </a:p>
              <a:p>
                <a:pPr algn="just" defTabSz="826135">
                  <a:defRPr/>
                </a:pPr>
                <a:r>
                  <a:rPr lang="en-US" sz="3200" dirty="0" err="1">
                    <a:solidFill>
                      <a:prstClr val="black"/>
                    </a:solidFill>
                    <a:cs typeface="Arial" panose="020B0604020202020204" pitchFamily="34" charset="0"/>
                  </a:rPr>
                  <a:t>Nhớ</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người</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đi</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mò</a:t>
                </a:r>
                <a:r>
                  <a:rPr lang="en-US" sz="3200" dirty="0">
                    <a:solidFill>
                      <a:prstClr val="black"/>
                    </a:solidFill>
                    <a:cs typeface="Arial" panose="020B0604020202020204" pitchFamily="34" charset="0"/>
                  </a:rPr>
                  <a:t>.</a:t>
                </a:r>
                <a:endParaRPr lang="en-US" sz="3200" dirty="0">
                  <a:solidFill>
                    <a:prstClr val="black"/>
                  </a:solidFill>
                  <a:cs typeface="Arial" panose="020B0604020202020204" pitchFamily="34" charset="0"/>
                </a:endParaRPr>
              </a:p>
            </p:txBody>
          </p:sp>
          <p:sp>
            <p:nvSpPr>
              <p:cNvPr id="10" name="TextBox 9"/>
              <p:cNvSpPr txBox="1"/>
              <p:nvPr/>
            </p:nvSpPr>
            <p:spPr>
              <a:xfrm>
                <a:off x="4328346" y="847421"/>
                <a:ext cx="5777044" cy="4061773"/>
              </a:xfrm>
              <a:prstGeom prst="rect">
                <a:avLst/>
              </a:prstGeom>
              <a:noFill/>
            </p:spPr>
            <p:txBody>
              <a:bodyPr lIns="91399" tIns="45700" rIns="91399" bIns="45700">
                <a:spAutoFit/>
              </a:bodyPr>
              <a:lstStyle/>
              <a:p>
                <a:pPr algn="just" defTabSz="826135">
                  <a:defRPr/>
                </a:pPr>
                <a:r>
                  <a:rPr lang="en-US" sz="3200" dirty="0">
                    <a:solidFill>
                      <a:prstClr val="black"/>
                    </a:solidFill>
                    <a:ea typeface="Arial-Rounded" panose="020B0500000000000000" pitchFamily="34" charset="0"/>
                    <a:cs typeface="Arial" panose="020B0604020202020204" pitchFamily="34" charset="0"/>
                  </a:rPr>
                  <a:t>Sang </a:t>
                </a:r>
                <a:r>
                  <a:rPr lang="en-US" sz="3200" dirty="0" err="1">
                    <a:solidFill>
                      <a:prstClr val="black"/>
                    </a:solidFill>
                    <a:ea typeface="Arial-Rounded" panose="020B0500000000000000" pitchFamily="34" charset="0"/>
                    <a:cs typeface="Arial" panose="020B0604020202020204" pitchFamily="34" charset="0"/>
                  </a:rPr>
                  <a:t>đò</a:t>
                </a:r>
                <a:r>
                  <a:rPr lang="en-US" sz="3200" dirty="0">
                    <a:solidFill>
                      <a:prstClr val="black"/>
                    </a:solidFill>
                    <a:ea typeface="Arial-Rounded" panose="020B0500000000000000" pitchFamily="34" charset="0"/>
                    <a:cs typeface="Arial" panose="020B0604020202020204" pitchFamily="34" charset="0"/>
                  </a:rPr>
                  <a:t>,</a:t>
                </a:r>
                <a:endParaRPr lang="en-US" sz="3200" dirty="0">
                  <a:solidFill>
                    <a:prstClr val="black"/>
                  </a:solidFill>
                  <a:ea typeface="Arial-Rounded" panose="020B0500000000000000" pitchFamily="34" charset="0"/>
                  <a:cs typeface="Arial" panose="020B0604020202020204" pitchFamily="34" charset="0"/>
                </a:endParaRPr>
              </a:p>
              <a:p>
                <a:pPr algn="just" defTabSz="826135">
                  <a:defRPr/>
                </a:pPr>
                <a:r>
                  <a:rPr lang="en-US" sz="3200" dirty="0" err="1">
                    <a:solidFill>
                      <a:prstClr val="black"/>
                    </a:solidFill>
                    <a:ea typeface="Arial-Rounded" panose="020B0500000000000000" pitchFamily="34" charset="0"/>
                    <a:cs typeface="Arial" panose="020B0604020202020204" pitchFamily="34" charset="0"/>
                  </a:rPr>
                  <a:t>Nhớ</a:t>
                </a:r>
                <a:r>
                  <a:rPr lang="en-US" sz="3200" dirty="0">
                    <a:solidFill>
                      <a:prstClr val="black"/>
                    </a:solidFill>
                    <a:ea typeface="Arial-Rounded" panose="020B0500000000000000" pitchFamily="34" charset="0"/>
                    <a:cs typeface="Arial" panose="020B0604020202020204" pitchFamily="34" charset="0"/>
                  </a:rPr>
                  <a:t> </a:t>
                </a:r>
                <a:r>
                  <a:rPr lang="en-US" sz="3200" dirty="0" err="1">
                    <a:solidFill>
                      <a:prstClr val="black"/>
                    </a:solidFill>
                    <a:ea typeface="Arial-Rounded" panose="020B0500000000000000" pitchFamily="34" charset="0"/>
                    <a:cs typeface="Arial" panose="020B0604020202020204" pitchFamily="34" charset="0"/>
                  </a:rPr>
                  <a:t>người</a:t>
                </a:r>
                <a:r>
                  <a:rPr lang="en-US" sz="3200" dirty="0">
                    <a:solidFill>
                      <a:prstClr val="black"/>
                    </a:solidFill>
                    <a:ea typeface="Arial-Rounded" panose="020B0500000000000000" pitchFamily="34" charset="0"/>
                    <a:cs typeface="Arial" panose="020B0604020202020204" pitchFamily="34" charset="0"/>
                  </a:rPr>
                  <a:t> </a:t>
                </a:r>
                <a:r>
                  <a:rPr lang="en-US" sz="3200" dirty="0" err="1">
                    <a:solidFill>
                      <a:prstClr val="black"/>
                    </a:solidFill>
                    <a:ea typeface="Arial-Rounded" panose="020B0500000000000000" pitchFamily="34" charset="0"/>
                    <a:cs typeface="Arial" panose="020B0604020202020204" pitchFamily="34" charset="0"/>
                  </a:rPr>
                  <a:t>chèo</a:t>
                </a:r>
                <a:r>
                  <a:rPr lang="en-US" sz="3200" dirty="0">
                    <a:solidFill>
                      <a:prstClr val="black"/>
                    </a:solidFill>
                    <a:ea typeface="Arial-Rounded" panose="020B0500000000000000" pitchFamily="34" charset="0"/>
                    <a:cs typeface="Arial" panose="020B0604020202020204" pitchFamily="34" charset="0"/>
                  </a:rPr>
                  <a:t> </a:t>
                </a:r>
                <a:r>
                  <a:rPr lang="en-US" sz="3200" dirty="0" err="1">
                    <a:solidFill>
                      <a:prstClr val="black"/>
                    </a:solidFill>
                    <a:ea typeface="Arial-Rounded" panose="020B0500000000000000" pitchFamily="34" charset="0"/>
                    <a:cs typeface="Arial" panose="020B0604020202020204" pitchFamily="34" charset="0"/>
                  </a:rPr>
                  <a:t>chống</a:t>
                </a:r>
                <a:r>
                  <a:rPr lang="en-US" sz="3200" dirty="0">
                    <a:solidFill>
                      <a:prstClr val="black"/>
                    </a:solidFill>
                    <a:ea typeface="Arial-Rounded" panose="020B0500000000000000" pitchFamily="34" charset="0"/>
                    <a:cs typeface="Arial" panose="020B0604020202020204" pitchFamily="34" charset="0"/>
                  </a:rPr>
                  <a:t>.</a:t>
                </a:r>
                <a:endParaRPr lang="en-US" sz="3200" dirty="0">
                  <a:solidFill>
                    <a:prstClr val="black"/>
                  </a:solidFill>
                  <a:ea typeface="Arial-Rounded" panose="020B0500000000000000" pitchFamily="34" charset="0"/>
                  <a:cs typeface="Arial" panose="020B0604020202020204" pitchFamily="34" charset="0"/>
                </a:endParaRPr>
              </a:p>
              <a:p>
                <a:pPr algn="just" defTabSz="826135">
                  <a:defRPr/>
                </a:pPr>
                <a:r>
                  <a:rPr lang="en-US" sz="3200" dirty="0" err="1">
                    <a:solidFill>
                      <a:prstClr val="black"/>
                    </a:solidFill>
                    <a:ea typeface="Arial-Rounded" panose="020B0500000000000000" pitchFamily="34" charset="0"/>
                    <a:cs typeface="Arial" panose="020B0604020202020204" pitchFamily="34" charset="0"/>
                  </a:rPr>
                  <a:t>Nằm</a:t>
                </a:r>
                <a:r>
                  <a:rPr lang="en-US" sz="3200" dirty="0">
                    <a:solidFill>
                      <a:prstClr val="black"/>
                    </a:solidFill>
                    <a:ea typeface="Arial-Rounded" panose="020B0500000000000000" pitchFamily="34" charset="0"/>
                    <a:cs typeface="Arial" panose="020B0604020202020204" pitchFamily="34" charset="0"/>
                  </a:rPr>
                  <a:t> </a:t>
                </a:r>
                <a:r>
                  <a:rPr lang="en-US" sz="3200" dirty="0" err="1">
                    <a:solidFill>
                      <a:prstClr val="black"/>
                    </a:solidFill>
                    <a:ea typeface="Arial-Rounded" panose="020B0500000000000000" pitchFamily="34" charset="0"/>
                    <a:cs typeface="Arial" panose="020B0604020202020204" pitchFamily="34" charset="0"/>
                  </a:rPr>
                  <a:t>võng</a:t>
                </a:r>
                <a:r>
                  <a:rPr lang="en-US" sz="3200" dirty="0">
                    <a:solidFill>
                      <a:prstClr val="black"/>
                    </a:solidFill>
                    <a:ea typeface="Arial-Rounded" panose="020B0500000000000000" pitchFamily="34" charset="0"/>
                    <a:cs typeface="Arial" panose="020B0604020202020204" pitchFamily="34" charset="0"/>
                  </a:rPr>
                  <a:t>,</a:t>
                </a:r>
                <a:endParaRPr lang="en-US" sz="3200" dirty="0">
                  <a:solidFill>
                    <a:prstClr val="black"/>
                  </a:solidFill>
                  <a:ea typeface="Arial-Rounded" panose="020B0500000000000000" pitchFamily="34" charset="0"/>
                  <a:cs typeface="Arial" panose="020B0604020202020204" pitchFamily="34" charset="0"/>
                </a:endParaRPr>
              </a:p>
              <a:p>
                <a:pPr algn="just" defTabSz="826135">
                  <a:defRPr/>
                </a:pPr>
                <a:r>
                  <a:rPr lang="en-US" sz="3200" dirty="0" err="1">
                    <a:solidFill>
                      <a:prstClr val="black"/>
                    </a:solidFill>
                    <a:ea typeface="Arial-Rounded" panose="020B0500000000000000" pitchFamily="34" charset="0"/>
                    <a:cs typeface="Arial" panose="020B0604020202020204" pitchFamily="34" charset="0"/>
                  </a:rPr>
                  <a:t>Nhớ</a:t>
                </a:r>
                <a:r>
                  <a:rPr lang="en-US" sz="3200" dirty="0">
                    <a:solidFill>
                      <a:prstClr val="black"/>
                    </a:solidFill>
                    <a:ea typeface="Arial-Rounded" panose="020B0500000000000000" pitchFamily="34" charset="0"/>
                    <a:cs typeface="Arial" panose="020B0604020202020204" pitchFamily="34" charset="0"/>
                  </a:rPr>
                  <a:t> </a:t>
                </a:r>
                <a:r>
                  <a:rPr lang="en-US" sz="3200" dirty="0" err="1">
                    <a:solidFill>
                      <a:prstClr val="black"/>
                    </a:solidFill>
                    <a:ea typeface="Arial-Rounded" panose="020B0500000000000000" pitchFamily="34" charset="0"/>
                    <a:cs typeface="Arial" panose="020B0604020202020204" pitchFamily="34" charset="0"/>
                  </a:rPr>
                  <a:t>người</a:t>
                </a:r>
                <a:r>
                  <a:rPr lang="en-US" sz="3200" dirty="0">
                    <a:solidFill>
                      <a:prstClr val="black"/>
                    </a:solidFill>
                    <a:ea typeface="Arial-Rounded" panose="020B0500000000000000" pitchFamily="34" charset="0"/>
                    <a:cs typeface="Arial" panose="020B0604020202020204" pitchFamily="34" charset="0"/>
                  </a:rPr>
                  <a:t> </a:t>
                </a:r>
                <a:r>
                  <a:rPr lang="en-US" sz="3200" dirty="0" err="1">
                    <a:solidFill>
                      <a:prstClr val="black"/>
                    </a:solidFill>
                    <a:ea typeface="Arial-Rounded" panose="020B0500000000000000" pitchFamily="34" charset="0"/>
                    <a:cs typeface="Arial" panose="020B0604020202020204" pitchFamily="34" charset="0"/>
                  </a:rPr>
                  <a:t>mắc</a:t>
                </a:r>
                <a:r>
                  <a:rPr lang="en-US" sz="3200" dirty="0">
                    <a:solidFill>
                      <a:prstClr val="black"/>
                    </a:solidFill>
                    <a:ea typeface="Arial-Rounded" panose="020B0500000000000000" pitchFamily="34" charset="0"/>
                    <a:cs typeface="Arial" panose="020B0604020202020204" pitchFamily="34" charset="0"/>
                  </a:rPr>
                  <a:t> </a:t>
                </a:r>
                <a:r>
                  <a:rPr lang="en-US" sz="3200" dirty="0" err="1">
                    <a:solidFill>
                      <a:prstClr val="black"/>
                    </a:solidFill>
                    <a:ea typeface="Arial-Rounded" panose="020B0500000000000000" pitchFamily="34" charset="0"/>
                    <a:cs typeface="Arial" panose="020B0604020202020204" pitchFamily="34" charset="0"/>
                  </a:rPr>
                  <a:t>dây</a:t>
                </a:r>
                <a:r>
                  <a:rPr lang="en-US" sz="3200" dirty="0">
                    <a:solidFill>
                      <a:prstClr val="black"/>
                    </a:solidFill>
                    <a:ea typeface="Arial-Rounded" panose="020B0500000000000000" pitchFamily="34" charset="0"/>
                    <a:cs typeface="Arial" panose="020B0604020202020204" pitchFamily="34" charset="0"/>
                  </a:rPr>
                  <a:t>.</a:t>
                </a:r>
                <a:endParaRPr lang="en-US" sz="3200" dirty="0">
                  <a:solidFill>
                    <a:prstClr val="black"/>
                  </a:solidFill>
                  <a:ea typeface="Arial-Rounded" panose="020B0500000000000000" pitchFamily="34" charset="0"/>
                  <a:cs typeface="Arial" panose="020B0604020202020204" pitchFamily="34" charset="0"/>
                </a:endParaRPr>
              </a:p>
              <a:p>
                <a:pPr algn="just" defTabSz="826135">
                  <a:defRPr/>
                </a:pPr>
                <a:r>
                  <a:rPr lang="en-US" sz="3200" dirty="0" err="1">
                    <a:solidFill>
                      <a:prstClr val="black"/>
                    </a:solidFill>
                    <a:ea typeface="Arial-Rounded" panose="020B0500000000000000" pitchFamily="34" charset="0"/>
                    <a:cs typeface="Arial" panose="020B0604020202020204" pitchFamily="34" charset="0"/>
                  </a:rPr>
                  <a:t>Đứng</a:t>
                </a:r>
                <a:r>
                  <a:rPr lang="en-US" sz="3200" dirty="0">
                    <a:solidFill>
                      <a:prstClr val="black"/>
                    </a:solidFill>
                    <a:ea typeface="Arial-Rounded" panose="020B0500000000000000" pitchFamily="34" charset="0"/>
                    <a:cs typeface="Arial" panose="020B0604020202020204" pitchFamily="34" charset="0"/>
                  </a:rPr>
                  <a:t> </a:t>
                </a:r>
                <a:r>
                  <a:rPr lang="en-US" sz="3200" dirty="0" err="1">
                    <a:solidFill>
                      <a:prstClr val="black"/>
                    </a:solidFill>
                    <a:ea typeface="Arial-Rounded" panose="020B0500000000000000" pitchFamily="34" charset="0"/>
                    <a:cs typeface="Arial" panose="020B0604020202020204" pitchFamily="34" charset="0"/>
                  </a:rPr>
                  <a:t>mát</a:t>
                </a:r>
                <a:r>
                  <a:rPr lang="en-US" sz="3200" dirty="0">
                    <a:solidFill>
                      <a:prstClr val="black"/>
                    </a:solidFill>
                    <a:ea typeface="Arial-Rounded" panose="020B0500000000000000" pitchFamily="34" charset="0"/>
                    <a:cs typeface="Arial" panose="020B0604020202020204" pitchFamily="34" charset="0"/>
                  </a:rPr>
                  <a:t> </a:t>
                </a:r>
                <a:r>
                  <a:rPr lang="en-US" sz="3200" dirty="0" err="1">
                    <a:solidFill>
                      <a:prstClr val="black"/>
                    </a:solidFill>
                    <a:ea typeface="Arial-Rounded" panose="020B0500000000000000" pitchFamily="34" charset="0"/>
                    <a:cs typeface="Arial" panose="020B0604020202020204" pitchFamily="34" charset="0"/>
                  </a:rPr>
                  <a:t>gốc</a:t>
                </a:r>
                <a:r>
                  <a:rPr lang="en-US" sz="3200" dirty="0">
                    <a:solidFill>
                      <a:prstClr val="black"/>
                    </a:solidFill>
                    <a:ea typeface="Arial-Rounded" panose="020B0500000000000000" pitchFamily="34" charset="0"/>
                    <a:cs typeface="Arial" panose="020B0604020202020204" pitchFamily="34" charset="0"/>
                  </a:rPr>
                  <a:t> </a:t>
                </a:r>
                <a:r>
                  <a:rPr lang="en-US" sz="3200" dirty="0" err="1">
                    <a:solidFill>
                      <a:prstClr val="black"/>
                    </a:solidFill>
                    <a:ea typeface="Arial-Rounded" panose="020B0500000000000000" pitchFamily="34" charset="0"/>
                    <a:cs typeface="Arial" panose="020B0604020202020204" pitchFamily="34" charset="0"/>
                  </a:rPr>
                  <a:t>cây</a:t>
                </a:r>
                <a:r>
                  <a:rPr lang="en-US" sz="3200" dirty="0">
                    <a:solidFill>
                      <a:prstClr val="black"/>
                    </a:solidFill>
                    <a:ea typeface="Arial-Rounded" panose="020B0500000000000000" pitchFamily="34" charset="0"/>
                    <a:cs typeface="Arial" panose="020B0604020202020204" pitchFamily="34" charset="0"/>
                  </a:rPr>
                  <a:t>,</a:t>
                </a:r>
                <a:endParaRPr lang="en-US" sz="3200" dirty="0">
                  <a:solidFill>
                    <a:prstClr val="black"/>
                  </a:solidFill>
                  <a:ea typeface="Arial-Rounded" panose="020B0500000000000000" pitchFamily="34" charset="0"/>
                  <a:cs typeface="Arial" panose="020B0604020202020204" pitchFamily="34" charset="0"/>
                </a:endParaRPr>
              </a:p>
              <a:p>
                <a:pPr algn="just" defTabSz="826135">
                  <a:defRPr/>
                </a:pPr>
                <a:r>
                  <a:rPr lang="en-US" sz="3200" dirty="0" err="1">
                    <a:solidFill>
                      <a:prstClr val="black"/>
                    </a:solidFill>
                    <a:ea typeface="Arial-Rounded" panose="020B0500000000000000" pitchFamily="34" charset="0"/>
                    <a:cs typeface="Arial" panose="020B0604020202020204" pitchFamily="34" charset="0"/>
                  </a:rPr>
                  <a:t>Nhớ</a:t>
                </a:r>
                <a:r>
                  <a:rPr lang="en-US" sz="3200" dirty="0">
                    <a:solidFill>
                      <a:prstClr val="black"/>
                    </a:solidFill>
                    <a:ea typeface="Arial-Rounded" panose="020B0500000000000000" pitchFamily="34" charset="0"/>
                    <a:cs typeface="Arial" panose="020B0604020202020204" pitchFamily="34" charset="0"/>
                  </a:rPr>
                  <a:t> </a:t>
                </a:r>
                <a:r>
                  <a:rPr lang="en-US" sz="3200" dirty="0" err="1">
                    <a:solidFill>
                      <a:prstClr val="black"/>
                    </a:solidFill>
                    <a:ea typeface="Arial-Rounded" panose="020B0500000000000000" pitchFamily="34" charset="0"/>
                    <a:cs typeface="Arial" panose="020B0604020202020204" pitchFamily="34" charset="0"/>
                  </a:rPr>
                  <a:t>người</a:t>
                </a:r>
                <a:r>
                  <a:rPr lang="en-US" sz="3200" dirty="0">
                    <a:solidFill>
                      <a:prstClr val="black"/>
                    </a:solidFill>
                    <a:ea typeface="Arial-Rounded" panose="020B0500000000000000" pitchFamily="34" charset="0"/>
                    <a:cs typeface="Arial" panose="020B0604020202020204" pitchFamily="34" charset="0"/>
                  </a:rPr>
                  <a:t> </a:t>
                </a:r>
                <a:r>
                  <a:rPr lang="en-US" sz="3200" dirty="0" err="1">
                    <a:solidFill>
                      <a:prstClr val="black"/>
                    </a:solidFill>
                    <a:ea typeface="Arial-Rounded" panose="020B0500000000000000" pitchFamily="34" charset="0"/>
                    <a:cs typeface="Arial" panose="020B0604020202020204" pitchFamily="34" charset="0"/>
                  </a:rPr>
                  <a:t>trồng</a:t>
                </a:r>
                <a:r>
                  <a:rPr lang="en-US" sz="3200" dirty="0">
                    <a:solidFill>
                      <a:prstClr val="black"/>
                    </a:solidFill>
                    <a:ea typeface="Arial-Rounded" panose="020B0500000000000000" pitchFamily="34" charset="0"/>
                    <a:cs typeface="Arial" panose="020B0604020202020204" pitchFamily="34" charset="0"/>
                  </a:rPr>
                  <a:t> </a:t>
                </a:r>
                <a:r>
                  <a:rPr lang="en-US" sz="3200" dirty="0" err="1">
                    <a:solidFill>
                      <a:prstClr val="black"/>
                    </a:solidFill>
                    <a:ea typeface="Arial-Rounded" panose="020B0500000000000000" pitchFamily="34" charset="0"/>
                    <a:cs typeface="Arial" panose="020B0604020202020204" pitchFamily="34" charset="0"/>
                  </a:rPr>
                  <a:t>trọt</a:t>
                </a:r>
                <a:r>
                  <a:rPr lang="en-US" sz="3200" dirty="0">
                    <a:solidFill>
                      <a:prstClr val="black"/>
                    </a:solidFill>
                    <a:ea typeface="Arial-Rounded" panose="020B0500000000000000" pitchFamily="34" charset="0"/>
                    <a:cs typeface="Arial" panose="020B0604020202020204" pitchFamily="34" charset="0"/>
                  </a:rPr>
                  <a:t>.</a:t>
                </a:r>
                <a:endParaRPr lang="en-US" sz="3200" dirty="0">
                  <a:solidFill>
                    <a:prstClr val="black"/>
                  </a:solidFill>
                  <a:ea typeface="Arial-Rounded" panose="020B0500000000000000" pitchFamily="34" charset="0"/>
                  <a:cs typeface="Arial" panose="020B0604020202020204" pitchFamily="34" charset="0"/>
                </a:endParaRPr>
              </a:p>
            </p:txBody>
          </p:sp>
          <p:sp>
            <p:nvSpPr>
              <p:cNvPr id="13" name="TextBox 12"/>
              <p:cNvSpPr txBox="1"/>
              <p:nvPr/>
            </p:nvSpPr>
            <p:spPr>
              <a:xfrm>
                <a:off x="9853570" y="6882080"/>
                <a:ext cx="4141274" cy="677196"/>
              </a:xfrm>
              <a:prstGeom prst="rect">
                <a:avLst/>
              </a:prstGeom>
              <a:noFill/>
            </p:spPr>
            <p:txBody>
              <a:bodyPr lIns="91399" tIns="45700" rIns="91399" bIns="45700">
                <a:spAutoFit/>
              </a:bodyPr>
              <a:lstStyle/>
              <a:p>
                <a:pPr algn="just" defTabSz="826135">
                  <a:defRPr/>
                </a:pPr>
                <a:r>
                  <a:rPr lang="en-US" sz="2700" dirty="0">
                    <a:solidFill>
                      <a:prstClr val="black"/>
                    </a:solidFill>
                    <a:ea typeface="Arial-Rounded" panose="020B0500000000000000" pitchFamily="34" charset="0"/>
                    <a:cs typeface="Arial" panose="020B0604020202020204" pitchFamily="34" charset="0"/>
                  </a:rPr>
                  <a:t>(</a:t>
                </a:r>
                <a:r>
                  <a:rPr lang="en-US" sz="2700" dirty="0" err="1">
                    <a:solidFill>
                      <a:prstClr val="black"/>
                    </a:solidFill>
                    <a:ea typeface="Arial-Rounded" panose="020B0500000000000000" pitchFamily="34" charset="0"/>
                    <a:cs typeface="Arial" panose="020B0604020202020204" pitchFamily="34" charset="0"/>
                  </a:rPr>
                  <a:t>Đồng</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dao</a:t>
                </a:r>
                <a:r>
                  <a:rPr lang="en-US" sz="2700" dirty="0">
                    <a:solidFill>
                      <a:prstClr val="black"/>
                    </a:solidFill>
                    <a:ea typeface="Arial-Rounded" panose="020B0500000000000000" pitchFamily="34" charset="0"/>
                    <a:cs typeface="Arial" panose="020B0604020202020204" pitchFamily="34" charset="0"/>
                  </a:rPr>
                  <a:t>)</a:t>
                </a:r>
                <a:endParaRPr lang="en-US" sz="2700" dirty="0">
                  <a:solidFill>
                    <a:prstClr val="black"/>
                  </a:solidFill>
                  <a:ea typeface="Arial-Rounded" panose="020B0500000000000000" pitchFamily="34" charset="0"/>
                  <a:cs typeface="Arial" panose="020B0604020202020204" pitchFamily="34" charset="0"/>
                </a:endParaRPr>
              </a:p>
            </p:txBody>
          </p:sp>
        </p:grpSp>
      </p:grpSp>
      <p:pic>
        <p:nvPicPr>
          <p:cNvPr id="11" name="Picture 10"/>
          <p:cNvPicPr>
            <a:picLocks noChangeAspect="1"/>
          </p:cNvPicPr>
          <p:nvPr/>
        </p:nvPicPr>
        <p:blipFill>
          <a:blip r:embed="rId1">
            <a:extLst>
              <a:ext uri="{BEBA8EAE-BF5A-486C-A8C5-ECC9F3942E4B}">
                <a14:imgProps xmlns:a14="http://schemas.microsoft.com/office/drawing/2010/main">
                  <a14:imgLayer r:embed="rId2">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610600" y="157480"/>
            <a:ext cx="3594260" cy="6243320"/>
          </a:xfrm>
          <a:prstGeom prst="rect">
            <a:avLst/>
          </a:prstGeom>
        </p:spPr>
      </p:pic>
      <p:pic>
        <p:nvPicPr>
          <p:cNvPr id="12" name="Hành trang số (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013270" y="49167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0"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0" y="20782"/>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anose="020F0704030504030204" pitchFamily="34" charset="0"/>
                <a:cs typeface="Times New Roman" panose="02020603050405020304" pitchFamily="18" charset="0"/>
              </a:rPr>
              <a:t>2</a:t>
            </a:r>
            <a:endParaRPr lang="en-US" sz="4400" b="1" dirty="0">
              <a:solidFill>
                <a:schemeClr val="bg1"/>
              </a:solidFill>
              <a:latin typeface="Arial Rounded MT Bold" panose="020F0704030504030204" pitchFamily="34" charset="0"/>
              <a:cs typeface="Times New Roman" panose="02020603050405020304" pitchFamily="18" charset="0"/>
            </a:endParaRPr>
          </a:p>
        </p:txBody>
      </p:sp>
      <p:sp>
        <p:nvSpPr>
          <p:cNvPr id="6" name="TextBox 5"/>
          <p:cNvSpPr txBox="1"/>
          <p:nvPr/>
        </p:nvSpPr>
        <p:spPr>
          <a:xfrm>
            <a:off x="609600" y="-59115"/>
            <a:ext cx="1745672" cy="769393"/>
          </a:xfrm>
          <a:prstGeom prst="rect">
            <a:avLst/>
          </a:prstGeom>
          <a:noFill/>
        </p:spPr>
        <p:txBody>
          <a:bodyPr wrap="square" lIns="91391" tIns="45696" rIns="91391" bIns="45696" rtlCol="0">
            <a:spAutoFit/>
          </a:bodyPr>
          <a:lstStyle/>
          <a:p>
            <a:pPr algn="just"/>
            <a:r>
              <a:rPr lang="en-US" sz="4400" b="1" dirty="0">
                <a:latin typeface="Arial-Rounded" panose="020B0500000000000000" pitchFamily="34" charset="0"/>
                <a:ea typeface="Arial-Rounded" panose="020B0500000000000000" pitchFamily="34" charset="0"/>
                <a:cs typeface="Arial-Rounded" panose="020B0500000000000000" pitchFamily="34" charset="0"/>
              </a:rPr>
              <a:t>Đọc</a:t>
            </a: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113245" y="20782"/>
            <a:ext cx="4078755" cy="6858000"/>
          </a:xfrm>
          <a:prstGeom prst="rect">
            <a:avLst/>
          </a:prstGeom>
        </p:spPr>
      </p:pic>
      <p:sp>
        <p:nvSpPr>
          <p:cNvPr id="8" name="Rectangle 7"/>
          <p:cNvSpPr/>
          <p:nvPr/>
        </p:nvSpPr>
        <p:spPr>
          <a:xfrm>
            <a:off x="1905000" y="228600"/>
            <a:ext cx="5837095" cy="1877437"/>
          </a:xfrm>
          <a:prstGeom prst="rect">
            <a:avLst/>
          </a:prstGeom>
        </p:spPr>
        <p:txBody>
          <a:bodyPr wrap="square">
            <a:spAutoFit/>
          </a:bodyPr>
          <a:lstStyle/>
          <a:p>
            <a:pPr algn="ctr">
              <a:defRPr/>
            </a:pPr>
            <a:r>
              <a:rPr lang="en-US" sz="4800" b="1" dirty="0">
                <a:latin typeface="Arial-Rounded" panose="020B0500000000000000" pitchFamily="34" charset="0"/>
                <a:ea typeface="Arial-Rounded" panose="020B0500000000000000" pitchFamily="34" charset="0"/>
                <a:cs typeface="Arial-Rounded" panose="020B0500000000000000" pitchFamily="34" charset="0"/>
              </a:rPr>
              <a:t>Nhớ ơn </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62347" y="1010185"/>
            <a:ext cx="6047508" cy="8002191"/>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bát cơm,</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đò,</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382856" y="2092182"/>
            <a:ext cx="6047508" cy="5324535"/>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võng,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a:xfrm flipH="1">
            <a:off x="2385339" y="2106037"/>
            <a:ext cx="1626367" cy="21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330746" y="4343400"/>
            <a:ext cx="1403054" cy="21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78634" y="5943600"/>
            <a:ext cx="1321566" cy="21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643742" y="4364799"/>
            <a:ext cx="1626367" cy="21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2731182" y="6580763"/>
            <a:ext cx="2092365" cy="213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66194" y="123347"/>
            <a:ext cx="5296605" cy="769405"/>
          </a:xfrm>
          <a:prstGeom prst="rect">
            <a:avLst/>
          </a:prstGeom>
          <a:solidFill>
            <a:srgbClr val="FF2FE1"/>
          </a:solidFill>
        </p:spPr>
        <p:txBody>
          <a:bodyPr wrap="square" lIns="91403" tIns="45702" rIns="91403" bIns="45702" rtlCol="0">
            <a:spAutoFit/>
          </a:bodyPr>
          <a:lstStyle/>
          <a:p>
            <a:pPr algn="ctr"/>
            <a:r>
              <a:rPr lang="en-US" sz="4400" b="1">
                <a:latin typeface="Arial-Rounded" panose="020B0500000000000000" pitchFamily="34" charset="0"/>
                <a:ea typeface="Arial-Rounded" panose="020B0500000000000000" pitchFamily="34" charset="0"/>
                <a:cs typeface="Arial-Rounded" panose="020B0500000000000000" pitchFamily="34" charset="0"/>
              </a:rPr>
              <a:t>Ngắt,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nghỉ</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hơi</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228600" y="-6927"/>
            <a:ext cx="1524000" cy="123080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04" y="-27709"/>
            <a:ext cx="2241296" cy="1771650"/>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113245" y="-27709"/>
            <a:ext cx="4078755" cy="68580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1372" y="-571500"/>
            <a:ext cx="2381250" cy="1905000"/>
          </a:xfrm>
          <a:prstGeom prst="rect">
            <a:avLst/>
          </a:prstGeom>
        </p:spPr>
      </p:pic>
      <p:sp>
        <p:nvSpPr>
          <p:cNvPr id="14" name="Rectangle 13"/>
          <p:cNvSpPr/>
          <p:nvPr/>
        </p:nvSpPr>
        <p:spPr>
          <a:xfrm>
            <a:off x="1524000" y="1828800"/>
            <a:ext cx="6047508" cy="5416868"/>
          </a:xfrm>
          <a:prstGeom prst="rect">
            <a:avLst/>
          </a:prstGeom>
        </p:spPr>
        <p:txBody>
          <a:bodyPr wrap="square">
            <a:spAutoFit/>
          </a:bodyPr>
          <a:lstStyle/>
          <a:p>
            <a:pPr>
              <a:defRPr/>
            </a:pPr>
            <a:r>
              <a:rPr lang="en-US" sz="48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4800" dirty="0">
                <a:latin typeface="Arial-Rounded" panose="020B0500000000000000" pitchFamily="34" charset="0"/>
                <a:ea typeface="Arial-Rounded" panose="020B0500000000000000" pitchFamily="34" charset="0"/>
                <a:cs typeface="Arial-Rounded" panose="020B0500000000000000" pitchFamily="34" charset="0"/>
              </a:rPr>
              <a:t> võng,</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4800" dirty="0">
                <a:latin typeface="Arial-Rounded" panose="020B0500000000000000" pitchFamily="34" charset="0"/>
                <a:ea typeface="Arial-Rounded" panose="020B0500000000000000" pitchFamily="34" charset="0"/>
                <a:cs typeface="Arial-Rounded" panose="020B0500000000000000" pitchFamily="34" charset="0"/>
              </a:rPr>
              <a:t>Nhớ người mắc dây.</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4800" dirty="0">
                <a:latin typeface="Arial-Rounded" panose="020B0500000000000000" pitchFamily="34" charset="0"/>
                <a:ea typeface="Arial-Rounded" panose="020B0500000000000000" pitchFamily="34" charset="0"/>
                <a:cs typeface="Arial-Rounded" panose="020B0500000000000000" pitchFamily="34" charset="0"/>
              </a:rPr>
              <a:t>Đứng mát gốc cây,</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4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p:cNvCxnSpPr/>
          <p:nvPr/>
        </p:nvCxnSpPr>
        <p:spPr>
          <a:xfrm flipH="1">
            <a:off x="4558261" y="184912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7162800" y="2789382"/>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7260070" y="2791691"/>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6797111" y="346964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7441576" y="407924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7501034" y="407924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21" name="Picture 20"/>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0" y="5943600"/>
            <a:ext cx="2514600" cy="10008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0" y="7620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anose="020F0704030504030204" pitchFamily="34" charset="0"/>
                <a:cs typeface="Times New Roman" panose="02020603050405020304" pitchFamily="18" charset="0"/>
              </a:rPr>
              <a:t>2</a:t>
            </a:r>
            <a:endParaRPr lang="en-US" sz="4400" b="1" dirty="0">
              <a:solidFill>
                <a:schemeClr val="bg1"/>
              </a:solidFill>
              <a:latin typeface="Arial Rounded MT Bold" panose="020F0704030504030204" pitchFamily="34" charset="0"/>
              <a:cs typeface="Times New Roman" panose="02020603050405020304" pitchFamily="18" charset="0"/>
            </a:endParaRPr>
          </a:p>
        </p:txBody>
      </p:sp>
      <p:sp>
        <p:nvSpPr>
          <p:cNvPr id="6" name="TextBox 5"/>
          <p:cNvSpPr txBox="1"/>
          <p:nvPr/>
        </p:nvSpPr>
        <p:spPr>
          <a:xfrm>
            <a:off x="609600" y="0"/>
            <a:ext cx="1440872" cy="769393"/>
          </a:xfrm>
          <a:prstGeom prst="rect">
            <a:avLst/>
          </a:prstGeom>
          <a:noFill/>
        </p:spPr>
        <p:txBody>
          <a:bodyPr wrap="square" lIns="91391" tIns="45696" rIns="91391" bIns="45696" rtlCol="0">
            <a:spAutoFit/>
          </a:bodyPr>
          <a:lstStyle/>
          <a:p>
            <a:pPr algn="just"/>
            <a:r>
              <a:rPr lang="en-US" sz="4400" b="1" dirty="0">
                <a:latin typeface="Arial-Rounded" panose="020B0500000000000000" pitchFamily="34" charset="0"/>
                <a:ea typeface="Arial-Rounded" panose="020B0500000000000000" pitchFamily="34" charset="0"/>
                <a:cs typeface="Arial-Rounded" panose="020B0500000000000000" pitchFamily="34" charset="0"/>
              </a:rPr>
              <a:t>Đọc</a:t>
            </a: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113245" y="20782"/>
            <a:ext cx="4078755" cy="6858000"/>
          </a:xfrm>
          <a:prstGeom prst="rect">
            <a:avLst/>
          </a:prstGeom>
        </p:spPr>
      </p:pic>
      <p:sp>
        <p:nvSpPr>
          <p:cNvPr id="8" name="Rectangle 7"/>
          <p:cNvSpPr/>
          <p:nvPr/>
        </p:nvSpPr>
        <p:spPr>
          <a:xfrm>
            <a:off x="1905000" y="228600"/>
            <a:ext cx="5837095" cy="1877437"/>
          </a:xfrm>
          <a:prstGeom prst="rect">
            <a:avLst/>
          </a:prstGeom>
        </p:spPr>
        <p:txBody>
          <a:bodyPr wrap="square">
            <a:spAutoFit/>
          </a:bodyPr>
          <a:lstStyle/>
          <a:p>
            <a:pPr algn="ctr">
              <a:defRPr/>
            </a:pPr>
            <a:r>
              <a:rPr lang="en-US" sz="4800" b="1" dirty="0">
                <a:latin typeface="Arial-Rounded" panose="020B0500000000000000" pitchFamily="34" charset="0"/>
                <a:ea typeface="Arial-Rounded" panose="020B0500000000000000" pitchFamily="34" charset="0"/>
                <a:cs typeface="Arial-Rounded" panose="020B0500000000000000" pitchFamily="34" charset="0"/>
              </a:rPr>
              <a:t>Nhớ ơn </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04800" y="1010185"/>
            <a:ext cx="6047508" cy="6894195"/>
          </a:xfrm>
          <a:prstGeom prst="rect">
            <a:avLst/>
          </a:prstGeom>
        </p:spPr>
        <p:txBody>
          <a:bodyPr wrap="square">
            <a:spAutoFit/>
          </a:bodyPr>
          <a:lstStyle/>
          <a:p>
            <a:pPr>
              <a:defRPr/>
            </a:pPr>
            <a:r>
              <a:rPr lang="en-US" sz="3600" dirty="0" err="1">
                <a:latin typeface="Arial-Rounded" panose="020B0500000000000000" pitchFamily="34" charset="0"/>
                <a:ea typeface="Arial-Rounded" panose="020B0500000000000000" pitchFamily="34" charset="0"/>
                <a:cs typeface="Arial-Rounded" panose="020B0500000000000000" pitchFamily="34" charset="0"/>
              </a:rPr>
              <a:t>Ăn</a:t>
            </a:r>
            <a:r>
              <a:rPr lang="en-US" sz="3600" dirty="0">
                <a:latin typeface="Arial-Rounded" panose="020B0500000000000000" pitchFamily="34" charset="0"/>
                <a:ea typeface="Arial-Rounded" panose="020B0500000000000000" pitchFamily="34" charset="0"/>
                <a:cs typeface="Arial-Rounded" panose="020B0500000000000000" pitchFamily="34" charset="0"/>
              </a:rPr>
              <a:t> một bát cơm,</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903916" y="2405443"/>
            <a:ext cx="6047508" cy="6432530"/>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đò</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chèo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600" dirty="0">
                <a:latin typeface="Arial-Rounded" panose="020B0500000000000000" pitchFamily="34" charset="0"/>
                <a:ea typeface="Arial-Rounded" panose="020B0500000000000000" pitchFamily="34" charset="0"/>
                <a:cs typeface="Arial-Rounded" panose="020B0500000000000000" pitchFamily="34" charset="0"/>
              </a:rPr>
              <a:t> võng,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p:cNvSpPr/>
          <p:nvPr/>
        </p:nvSpPr>
        <p:spPr>
          <a:xfrm>
            <a:off x="-815" y="1143000"/>
            <a:ext cx="475388" cy="45065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rgbClr val="0000FF"/>
                </a:solidFill>
                <a:latin typeface="Arial Rounded MT Bold" panose="020F0704030504030204" pitchFamily="34" charset="0"/>
                <a:cs typeface="Times New Roman" panose="02020603050405020304" pitchFamily="18" charset="0"/>
              </a:rPr>
              <a:t>1</a:t>
            </a:r>
            <a:endParaRPr lang="en-US" sz="2800" b="1" dirty="0">
              <a:solidFill>
                <a:srgbClr val="0000FF"/>
              </a:solidFill>
              <a:latin typeface="Arial Rounded MT Bold" panose="020F0704030504030204" pitchFamily="34" charset="0"/>
              <a:cs typeface="Times New Roman" panose="02020603050405020304" pitchFamily="18" charset="0"/>
            </a:endParaRPr>
          </a:p>
        </p:txBody>
      </p:sp>
      <p:sp>
        <p:nvSpPr>
          <p:cNvPr id="17" name="Oval 16"/>
          <p:cNvSpPr/>
          <p:nvPr/>
        </p:nvSpPr>
        <p:spPr>
          <a:xfrm>
            <a:off x="4448848" y="2462372"/>
            <a:ext cx="475388" cy="45065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rgbClr val="0000FF"/>
                </a:solidFill>
                <a:latin typeface="Arial Rounded MT Bold" panose="020F0704030504030204" pitchFamily="34" charset="0"/>
                <a:cs typeface="Times New Roman" panose="02020603050405020304" pitchFamily="18" charset="0"/>
              </a:rPr>
              <a:t>2</a:t>
            </a:r>
            <a:endParaRPr lang="en-US" sz="2800" b="1" dirty="0">
              <a:solidFill>
                <a:srgbClr val="0000FF"/>
              </a:solidFill>
              <a:latin typeface="Arial Rounded MT Bold" panose="020F07040305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ow Clip Art - Royalty Free - GoGraph"/>
          <p:cNvPicPr>
            <a:picLocks noChangeAspect="1" noChangeArrowheads="1"/>
          </p:cNvPicPr>
          <p:nvPr/>
        </p:nvPicPr>
        <p:blipFill rotWithShape="1">
          <a:blip r:embed="rId1">
            <a:extLst>
              <a:ext uri="{28A0092B-C50C-407E-A947-70E740481C1C}">
                <a14:useLocalDpi xmlns:a14="http://schemas.microsoft.com/office/drawing/2010/main" val="0"/>
              </a:ext>
            </a:extLst>
          </a:blip>
          <a:srcRect b="9279"/>
          <a:stretch>
            <a:fillRect/>
          </a:stretch>
        </p:blipFill>
        <p:spPr bwMode="auto">
          <a:xfrm>
            <a:off x="381000" y="533400"/>
            <a:ext cx="43434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1" y="4648200"/>
            <a:ext cx="10484596" cy="1569660"/>
          </a:xfrm>
          <a:prstGeom prst="rect">
            <a:avLst/>
          </a:prstGeom>
        </p:spPr>
        <p:txBody>
          <a:bodyPr wrap="square">
            <a:spAutoFit/>
          </a:bodyPr>
          <a:lstStyle/>
          <a:p>
            <a:pPr lvl="0"/>
            <a:r>
              <a:rPr lang="en-US" sz="48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cày ruộng</a:t>
            </a:r>
            <a:r>
              <a:rPr lang="en-US" sz="48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dùng dụng cụ có lưỡi bằng gang, sắt để lật, xới đất ở ruộng lên.</a:t>
            </a:r>
            <a:endPar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524" b="74580" l="2813" r="97563"/>
                    </a14:imgEffect>
                  </a14:imgLayer>
                </a14:imgProps>
              </a:ext>
              <a:ext uri="{28A0092B-C50C-407E-A947-70E740481C1C}">
                <a14:useLocalDpi xmlns:a14="http://schemas.microsoft.com/office/drawing/2010/main" val="0"/>
              </a:ext>
            </a:extLst>
          </a:blip>
          <a:srcRect b="24444"/>
          <a:stretch>
            <a:fillRect/>
          </a:stretch>
        </p:blipFill>
        <p:spPr>
          <a:xfrm>
            <a:off x="6705600" y="533400"/>
            <a:ext cx="4540997" cy="2895600"/>
          </a:xfrm>
          <a:prstGeom prst="rect">
            <a:avLst/>
          </a:prstGeom>
        </p:spPr>
      </p:pic>
      <p:sp>
        <p:nvSpPr>
          <p:cNvPr id="7" name="TextBox 6"/>
          <p:cNvSpPr txBox="1"/>
          <p:nvPr/>
        </p:nvSpPr>
        <p:spPr>
          <a:xfrm>
            <a:off x="5042712" y="34636"/>
            <a:ext cx="4253688" cy="769405"/>
          </a:xfrm>
          <a:prstGeom prst="rect">
            <a:avLst/>
          </a:prstGeom>
          <a:solidFill>
            <a:srgbClr val="FF2FE1"/>
          </a:solidFill>
        </p:spPr>
        <p:txBody>
          <a:bodyPr wrap="square" lIns="91403" tIns="45702" rIns="91403" bIns="45702" rtlCol="0">
            <a:spAutoFit/>
          </a:bodyPr>
          <a:lstStyle/>
          <a:p>
            <a:pPr algn="ctr"/>
            <a:r>
              <a:rPr lang="en-US" sz="4400" b="1" dirty="0">
                <a:latin typeface="Arial-Rounded" panose="020B0500000000000000" pitchFamily="34" charset="0"/>
                <a:ea typeface="Arial-Rounded" panose="020B0500000000000000" pitchFamily="34" charset="0"/>
                <a:cs typeface="Arial-Rounded" panose="020B0500000000000000" pitchFamily="34" charset="0"/>
              </a:rPr>
              <a:t>Giải nghĩa từ</a:t>
            </a: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b="5769"/>
          <a:stretch>
            <a:fillRect/>
          </a:stretch>
        </p:blipFill>
        <p:spPr>
          <a:xfrm>
            <a:off x="685800" y="381000"/>
            <a:ext cx="3962400" cy="3733800"/>
          </a:xfrm>
          <a:prstGeom prst="rect">
            <a:avLst/>
          </a:prstGeom>
        </p:spPr>
      </p:pic>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6012873" y="0"/>
            <a:ext cx="6096000" cy="4343400"/>
          </a:xfrm>
          <a:prstGeom prst="rect">
            <a:avLst/>
          </a:prstGeom>
        </p:spPr>
      </p:pic>
      <p:sp>
        <p:nvSpPr>
          <p:cNvPr id="7" name="Rectangle 6"/>
          <p:cNvSpPr/>
          <p:nvPr/>
        </p:nvSpPr>
        <p:spPr>
          <a:xfrm>
            <a:off x="3275945" y="5029200"/>
            <a:ext cx="7705956" cy="923330"/>
          </a:xfrm>
          <a:prstGeom prst="rect">
            <a:avLst/>
          </a:prstGeom>
        </p:spPr>
        <p:txBody>
          <a:bodyPr wrap="none">
            <a:spAutoFit/>
          </a:bodyPr>
          <a:lstStyle/>
          <a:p>
            <a:pPr lvl="0"/>
            <a:r>
              <a:rPr lang="en-US" sz="54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vun gốc</a:t>
            </a:r>
            <a:r>
              <a:rPr lang="en-US" sz="5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vun đất vào gốc. </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114800" y="-3703"/>
            <a:ext cx="3962400" cy="769405"/>
          </a:xfrm>
          <a:prstGeom prst="rect">
            <a:avLst/>
          </a:prstGeom>
          <a:solidFill>
            <a:srgbClr val="FF2FE1"/>
          </a:solidFill>
        </p:spPr>
        <p:txBody>
          <a:bodyPr wrap="square" lIns="91403" tIns="45702" rIns="91403" bIns="45702" rtlCol="0">
            <a:spAutoFit/>
          </a:bodyPr>
          <a:lstStyle/>
          <a:p>
            <a:pPr algn="ctr"/>
            <a:r>
              <a:rPr lang="en-US" sz="4400" b="1" dirty="0">
                <a:latin typeface="Arial-Rounded" panose="020B0500000000000000" pitchFamily="34" charset="0"/>
                <a:ea typeface="Arial-Rounded" panose="020B0500000000000000" pitchFamily="34" charset="0"/>
                <a:cs typeface="Arial-Rounded" panose="020B0500000000000000" pitchFamily="34" charset="0"/>
              </a:rPr>
              <a:t>Giải nghĩa từ</a:t>
            </a: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2248535" y="776288"/>
            <a:ext cx="2971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3" tIns="45658" rIns="91313" bIns="45658" anchor="ctr"/>
          <a:lstStyle>
            <a:lvl1pPr defTabSz="684530">
              <a:defRPr>
                <a:solidFill>
                  <a:schemeClr val="tx1"/>
                </a:solidFill>
                <a:latin typeface="Arial" panose="020B0604020202020204" pitchFamily="34" charset="0"/>
              </a:defRPr>
            </a:lvl1pPr>
            <a:lvl2pPr marL="742950" indent="-285750" defTabSz="684530">
              <a:defRPr>
                <a:solidFill>
                  <a:schemeClr val="tx1"/>
                </a:solidFill>
                <a:latin typeface="Arial" panose="020B0604020202020204" pitchFamily="34" charset="0"/>
              </a:defRPr>
            </a:lvl2pPr>
            <a:lvl3pPr marL="1143000" indent="-228600" defTabSz="684530">
              <a:defRPr>
                <a:solidFill>
                  <a:schemeClr val="tx1"/>
                </a:solidFill>
                <a:latin typeface="Arial" panose="020B0604020202020204" pitchFamily="34" charset="0"/>
              </a:defRPr>
            </a:lvl3pPr>
            <a:lvl4pPr marL="1600200" indent="-228600" defTabSz="684530">
              <a:defRPr>
                <a:solidFill>
                  <a:schemeClr val="tx1"/>
                </a:solidFill>
                <a:latin typeface="Arial" panose="020B0604020202020204" pitchFamily="34" charset="0"/>
              </a:defRPr>
            </a:lvl4pPr>
            <a:lvl5pPr marL="2057400" indent="-228600" defTabSz="684530">
              <a:defRPr>
                <a:solidFill>
                  <a:schemeClr val="tx1"/>
                </a:solidFill>
                <a:latin typeface="Arial" panose="020B0604020202020204" pitchFamily="34" charset="0"/>
              </a:defRPr>
            </a:lvl5pPr>
            <a:lvl6pPr marL="2514600" indent="-228600" defTabSz="684530" eaLnBrk="0" fontAlgn="base" hangingPunct="0">
              <a:spcBef>
                <a:spcPct val="0"/>
              </a:spcBef>
              <a:spcAft>
                <a:spcPct val="0"/>
              </a:spcAft>
              <a:defRPr>
                <a:solidFill>
                  <a:schemeClr val="tx1"/>
                </a:solidFill>
                <a:latin typeface="Arial" panose="020B0604020202020204" pitchFamily="34" charset="0"/>
              </a:defRPr>
            </a:lvl6pPr>
            <a:lvl7pPr marL="2971800" indent="-228600" defTabSz="684530" eaLnBrk="0" fontAlgn="base" hangingPunct="0">
              <a:spcBef>
                <a:spcPct val="0"/>
              </a:spcBef>
              <a:spcAft>
                <a:spcPct val="0"/>
              </a:spcAft>
              <a:defRPr>
                <a:solidFill>
                  <a:schemeClr val="tx1"/>
                </a:solidFill>
                <a:latin typeface="Arial" panose="020B0604020202020204" pitchFamily="34" charset="0"/>
              </a:defRPr>
            </a:lvl7pPr>
            <a:lvl8pPr marL="3429000" indent="-228600" defTabSz="684530" eaLnBrk="0" fontAlgn="base" hangingPunct="0">
              <a:spcBef>
                <a:spcPct val="0"/>
              </a:spcBef>
              <a:spcAft>
                <a:spcPct val="0"/>
              </a:spcAft>
              <a:defRPr>
                <a:solidFill>
                  <a:schemeClr val="tx1"/>
                </a:solidFill>
                <a:latin typeface="Arial" panose="020B0604020202020204" pitchFamily="34" charset="0"/>
              </a:defRPr>
            </a:lvl8pPr>
            <a:lvl9pPr marL="3886200" indent="-228600" defTabSz="68453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err="1">
                <a:solidFill>
                  <a:srgbClr val="FF0000"/>
                </a:solidFill>
                <a:cs typeface="Arial" panose="020B0604020202020204" pitchFamily="34" charset="0"/>
              </a:rPr>
              <a:t>mò</a:t>
            </a:r>
            <a:r>
              <a:rPr lang="en-US" altLang="en-US" sz="3600" dirty="0">
                <a:solidFill>
                  <a:srgbClr val="FF0000"/>
                </a:solidFill>
                <a:cs typeface="Arial" panose="020B0604020202020204" pitchFamily="34" charset="0"/>
              </a:rPr>
              <a:t>:</a:t>
            </a:r>
            <a:endParaRPr lang="en-US" altLang="en-US" sz="3600" dirty="0">
              <a:solidFill>
                <a:srgbClr val="000000"/>
              </a:solidFill>
              <a:cs typeface="Arial" panose="020B0604020202020204" pitchFamily="34" charset="0"/>
            </a:endParaRPr>
          </a:p>
        </p:txBody>
      </p:sp>
      <p:sp>
        <p:nvSpPr>
          <p:cNvPr id="5" name="Title 1"/>
          <p:cNvSpPr txBox="1"/>
          <p:nvPr/>
        </p:nvSpPr>
        <p:spPr bwMode="auto">
          <a:xfrm>
            <a:off x="3505200" y="1055053"/>
            <a:ext cx="7620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3" tIns="45658" rIns="91313" bIns="45658" anchor="ctr"/>
          <a:lstStyle>
            <a:lvl1pPr defTabSz="684530">
              <a:defRPr>
                <a:solidFill>
                  <a:schemeClr val="tx1"/>
                </a:solidFill>
                <a:latin typeface="Arial" panose="020B0604020202020204" pitchFamily="34" charset="0"/>
              </a:defRPr>
            </a:lvl1pPr>
            <a:lvl2pPr marL="742950" indent="-285750" defTabSz="684530">
              <a:defRPr>
                <a:solidFill>
                  <a:schemeClr val="tx1"/>
                </a:solidFill>
                <a:latin typeface="Arial" panose="020B0604020202020204" pitchFamily="34" charset="0"/>
              </a:defRPr>
            </a:lvl2pPr>
            <a:lvl3pPr marL="1143000" indent="-228600" defTabSz="684530">
              <a:defRPr>
                <a:solidFill>
                  <a:schemeClr val="tx1"/>
                </a:solidFill>
                <a:latin typeface="Arial" panose="020B0604020202020204" pitchFamily="34" charset="0"/>
              </a:defRPr>
            </a:lvl3pPr>
            <a:lvl4pPr marL="1600200" indent="-228600" defTabSz="684530">
              <a:defRPr>
                <a:solidFill>
                  <a:schemeClr val="tx1"/>
                </a:solidFill>
                <a:latin typeface="Arial" panose="020B0604020202020204" pitchFamily="34" charset="0"/>
              </a:defRPr>
            </a:lvl4pPr>
            <a:lvl5pPr marL="2057400" indent="-228600" defTabSz="684530">
              <a:defRPr>
                <a:solidFill>
                  <a:schemeClr val="tx1"/>
                </a:solidFill>
                <a:latin typeface="Arial" panose="020B0604020202020204" pitchFamily="34" charset="0"/>
              </a:defRPr>
            </a:lvl5pPr>
            <a:lvl6pPr marL="2514600" indent="-228600" defTabSz="684530" eaLnBrk="0" fontAlgn="base" hangingPunct="0">
              <a:spcBef>
                <a:spcPct val="0"/>
              </a:spcBef>
              <a:spcAft>
                <a:spcPct val="0"/>
              </a:spcAft>
              <a:defRPr>
                <a:solidFill>
                  <a:schemeClr val="tx1"/>
                </a:solidFill>
                <a:latin typeface="Arial" panose="020B0604020202020204" pitchFamily="34" charset="0"/>
              </a:defRPr>
            </a:lvl6pPr>
            <a:lvl7pPr marL="2971800" indent="-228600" defTabSz="684530" eaLnBrk="0" fontAlgn="base" hangingPunct="0">
              <a:spcBef>
                <a:spcPct val="0"/>
              </a:spcBef>
              <a:spcAft>
                <a:spcPct val="0"/>
              </a:spcAft>
              <a:defRPr>
                <a:solidFill>
                  <a:schemeClr val="tx1"/>
                </a:solidFill>
                <a:latin typeface="Arial" panose="020B0604020202020204" pitchFamily="34" charset="0"/>
              </a:defRPr>
            </a:lvl7pPr>
            <a:lvl8pPr marL="3429000" indent="-228600" defTabSz="684530" eaLnBrk="0" fontAlgn="base" hangingPunct="0">
              <a:spcBef>
                <a:spcPct val="0"/>
              </a:spcBef>
              <a:spcAft>
                <a:spcPct val="0"/>
              </a:spcAft>
              <a:defRPr>
                <a:solidFill>
                  <a:schemeClr val="tx1"/>
                </a:solidFill>
                <a:latin typeface="Arial" panose="020B0604020202020204" pitchFamily="34" charset="0"/>
              </a:defRPr>
            </a:lvl8pPr>
            <a:lvl9pPr marL="3886200" indent="-228600" defTabSz="684530" eaLnBrk="0" fontAlgn="base" hangingPunct="0">
              <a:spcBef>
                <a:spcPct val="0"/>
              </a:spcBef>
              <a:spcAft>
                <a:spcPct val="0"/>
              </a:spcAft>
              <a:defRPr>
                <a:solidFill>
                  <a:schemeClr val="tx1"/>
                </a:solidFill>
                <a:latin typeface="Arial" panose="020B0604020202020204" pitchFamily="34" charset="0"/>
              </a:defRPr>
            </a:lvl9pPr>
          </a:lstStyle>
          <a:p>
            <a:pPr algn="just"/>
            <a:r>
              <a:rPr lang="en-US" sz="3600" dirty="0" err="1">
                <a:latin typeface="Arial-Rounded" panose="020B0500000000000000" pitchFamily="34" charset="0"/>
                <a:ea typeface="Arial-Rounded" panose="020B0500000000000000" pitchFamily="34" charset="0"/>
                <a:cs typeface="Arial-Rounded" panose="020B0500000000000000" pitchFamily="34" charset="0"/>
              </a:rPr>
              <a:t>sờ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600" dirty="0">
                <a:latin typeface="Arial-Rounded" panose="020B0500000000000000" pitchFamily="34" charset="0"/>
                <a:ea typeface="Arial-Rounded" panose="020B0500000000000000" pitchFamily="34" charset="0"/>
                <a:cs typeface="Arial-Rounded" panose="020B0500000000000000" pitchFamily="34" charset="0"/>
              </a:rPr>
              <a:t>.</a:t>
            </a:r>
            <a:r>
              <a:rPr lang="en-US" altLang="en-US" sz="3600" dirty="0">
                <a:solidFill>
                  <a:srgbClr val="000000"/>
                </a:solidFill>
                <a:cs typeface="Arial" panose="020B0604020202020204" pitchFamily="34" charset="0"/>
              </a:rPr>
              <a:t>.</a:t>
            </a:r>
            <a:endParaRPr lang="en-US" altLang="en-US" sz="3600" dirty="0">
              <a:solidFill>
                <a:srgbClr val="000000"/>
              </a:solidFill>
              <a:cs typeface="Arial" panose="020B0604020202020204" pitchFamily="34" charset="0"/>
            </a:endParaRPr>
          </a:p>
        </p:txBody>
      </p:sp>
      <p:sp>
        <p:nvSpPr>
          <p:cNvPr id="2" name="AutoShape 2" descr="Nông dân Duy Nhất tập chăm sóc cây vụ Đông"/>
          <p:cNvSpPr>
            <a:spLocks noChangeAspect="1" noChangeArrowheads="1"/>
          </p:cNvSpPr>
          <p:nvPr/>
        </p:nvSpPr>
        <p:spPr bwMode="auto">
          <a:xfrm>
            <a:off x="1641475" y="74771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lIns="68598" tIns="34299" rIns="68598" bIns="34299"/>
          <a:lstStyle/>
          <a:p>
            <a:pPr defTabSz="826135">
              <a:defRPr/>
            </a:pPr>
            <a:endParaRPr lang="en-US" sz="1650">
              <a:solidFill>
                <a:prstClr val="black"/>
              </a:solidFill>
              <a:latin typeface="Calibri" panose="020F0502020204030204"/>
            </a:endParaRPr>
          </a:p>
        </p:txBody>
      </p:sp>
      <p:pic>
        <p:nvPicPr>
          <p:cNvPr id="5122" name="Picture 2" descr="Ai còn nhớ cảnh mò cua bắt ốc ? - YouTub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76388" y="2628901"/>
            <a:ext cx="5516562"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4" descr="Tuổi thơ bạn hay mò cua bắt ốc như... - Tuổi Thơ Quá Dữ Dội | Facebook"/>
          <p:cNvSpPr>
            <a:spLocks noChangeAspect="1" noChangeArrowheads="1"/>
          </p:cNvSpPr>
          <p:nvPr/>
        </p:nvSpPr>
        <p:spPr bwMode="auto">
          <a:xfrm>
            <a:off x="1755775" y="86201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lIns="68598" tIns="34299" rIns="68598" bIns="34299"/>
          <a:lstStyle/>
          <a:p>
            <a:pPr defTabSz="826135">
              <a:defRPr/>
            </a:pPr>
            <a:endParaRPr lang="en-US" sz="1650">
              <a:solidFill>
                <a:prstClr val="black"/>
              </a:solidFill>
              <a:latin typeface="Calibri" panose="020F0502020204030204"/>
            </a:endParaRPr>
          </a:p>
        </p:txBody>
      </p:sp>
      <p:sp>
        <p:nvSpPr>
          <p:cNvPr id="6" name="AutoShape 6" descr="Tuổi thơ bạn hay mò cua bắt ốc như... - Tuổi Thơ Quá Dữ Dội | Facebook"/>
          <p:cNvSpPr>
            <a:spLocks noChangeAspect="1" noChangeArrowheads="1"/>
          </p:cNvSpPr>
          <p:nvPr/>
        </p:nvSpPr>
        <p:spPr bwMode="auto">
          <a:xfrm>
            <a:off x="1870075" y="97631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lIns="68598" tIns="34299" rIns="68598" bIns="34299"/>
          <a:lstStyle/>
          <a:p>
            <a:pPr defTabSz="826135">
              <a:defRPr/>
            </a:pPr>
            <a:endParaRPr lang="en-US" sz="1650">
              <a:solidFill>
                <a:prstClr val="black"/>
              </a:solidFill>
              <a:latin typeface="Calibri" panose="020F0502020204030204"/>
            </a:endParaRPr>
          </a:p>
        </p:txBody>
      </p:sp>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488" y="3316289"/>
            <a:ext cx="3575050"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par>
                                <p:cTn id="18" presetID="10" presetClass="entr" presetSubtype="0"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2847975" y="1371600"/>
            <a:ext cx="2971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3" tIns="45658" rIns="91313" bIns="45658" anchor="ctr"/>
          <a:lstStyle>
            <a:lvl1pPr defTabSz="684530">
              <a:defRPr>
                <a:solidFill>
                  <a:schemeClr val="tx1"/>
                </a:solidFill>
                <a:latin typeface="Arial" panose="020B0604020202020204" pitchFamily="34" charset="0"/>
              </a:defRPr>
            </a:lvl1pPr>
            <a:lvl2pPr marL="742950" indent="-285750" defTabSz="684530">
              <a:defRPr>
                <a:solidFill>
                  <a:schemeClr val="tx1"/>
                </a:solidFill>
                <a:latin typeface="Arial" panose="020B0604020202020204" pitchFamily="34" charset="0"/>
              </a:defRPr>
            </a:lvl2pPr>
            <a:lvl3pPr marL="1143000" indent="-228600" defTabSz="684530">
              <a:defRPr>
                <a:solidFill>
                  <a:schemeClr val="tx1"/>
                </a:solidFill>
                <a:latin typeface="Arial" panose="020B0604020202020204" pitchFamily="34" charset="0"/>
              </a:defRPr>
            </a:lvl3pPr>
            <a:lvl4pPr marL="1600200" indent="-228600" defTabSz="684530">
              <a:defRPr>
                <a:solidFill>
                  <a:schemeClr val="tx1"/>
                </a:solidFill>
                <a:latin typeface="Arial" panose="020B0604020202020204" pitchFamily="34" charset="0"/>
              </a:defRPr>
            </a:lvl4pPr>
            <a:lvl5pPr marL="2057400" indent="-228600" defTabSz="684530">
              <a:defRPr>
                <a:solidFill>
                  <a:schemeClr val="tx1"/>
                </a:solidFill>
                <a:latin typeface="Arial" panose="020B0604020202020204" pitchFamily="34" charset="0"/>
              </a:defRPr>
            </a:lvl5pPr>
            <a:lvl6pPr marL="2514600" indent="-228600" defTabSz="684530" eaLnBrk="0" fontAlgn="base" hangingPunct="0">
              <a:spcBef>
                <a:spcPct val="0"/>
              </a:spcBef>
              <a:spcAft>
                <a:spcPct val="0"/>
              </a:spcAft>
              <a:defRPr>
                <a:solidFill>
                  <a:schemeClr val="tx1"/>
                </a:solidFill>
                <a:latin typeface="Arial" panose="020B0604020202020204" pitchFamily="34" charset="0"/>
              </a:defRPr>
            </a:lvl6pPr>
            <a:lvl7pPr marL="2971800" indent="-228600" defTabSz="684530" eaLnBrk="0" fontAlgn="base" hangingPunct="0">
              <a:spcBef>
                <a:spcPct val="0"/>
              </a:spcBef>
              <a:spcAft>
                <a:spcPct val="0"/>
              </a:spcAft>
              <a:defRPr>
                <a:solidFill>
                  <a:schemeClr val="tx1"/>
                </a:solidFill>
                <a:latin typeface="Arial" panose="020B0604020202020204" pitchFamily="34" charset="0"/>
              </a:defRPr>
            </a:lvl7pPr>
            <a:lvl8pPr marL="3429000" indent="-228600" defTabSz="684530" eaLnBrk="0" fontAlgn="base" hangingPunct="0">
              <a:spcBef>
                <a:spcPct val="0"/>
              </a:spcBef>
              <a:spcAft>
                <a:spcPct val="0"/>
              </a:spcAft>
              <a:defRPr>
                <a:solidFill>
                  <a:schemeClr val="tx1"/>
                </a:solidFill>
                <a:latin typeface="Arial" panose="020B0604020202020204" pitchFamily="34" charset="0"/>
              </a:defRPr>
            </a:lvl8pPr>
            <a:lvl9pPr marL="3886200" indent="-228600" defTabSz="68453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rgbClr val="FF0000"/>
                </a:solidFill>
                <a:cs typeface="Arial" panose="020B0604020202020204" pitchFamily="34" charset="0"/>
              </a:rPr>
              <a:t>sang </a:t>
            </a:r>
            <a:r>
              <a:rPr lang="en-US" altLang="en-US" sz="3600" dirty="0" err="1">
                <a:solidFill>
                  <a:srgbClr val="FF0000"/>
                </a:solidFill>
                <a:cs typeface="Arial" panose="020B0604020202020204" pitchFamily="34" charset="0"/>
              </a:rPr>
              <a:t>đò</a:t>
            </a:r>
            <a:r>
              <a:rPr lang="en-US" altLang="en-US" sz="3600" dirty="0">
                <a:solidFill>
                  <a:srgbClr val="FF0000"/>
                </a:solidFill>
                <a:cs typeface="Arial" panose="020B0604020202020204" pitchFamily="34" charset="0"/>
              </a:rPr>
              <a:t>:</a:t>
            </a:r>
            <a:endParaRPr lang="en-US" altLang="en-US" sz="3600" dirty="0">
              <a:solidFill>
                <a:srgbClr val="000000"/>
              </a:solidFill>
              <a:cs typeface="Arial" panose="020B0604020202020204" pitchFamily="34" charset="0"/>
            </a:endParaRPr>
          </a:p>
        </p:txBody>
      </p:sp>
      <p:sp>
        <p:nvSpPr>
          <p:cNvPr id="5" name="Title 1"/>
          <p:cNvSpPr txBox="1"/>
          <p:nvPr/>
        </p:nvSpPr>
        <p:spPr bwMode="auto">
          <a:xfrm>
            <a:off x="4800600" y="1366838"/>
            <a:ext cx="4840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3" tIns="45658" rIns="91313" bIns="45658" anchor="ctr"/>
          <a:lstStyle>
            <a:lvl1pPr defTabSz="684530">
              <a:defRPr>
                <a:solidFill>
                  <a:schemeClr val="tx1"/>
                </a:solidFill>
                <a:latin typeface="Arial" panose="020B0604020202020204" pitchFamily="34" charset="0"/>
              </a:defRPr>
            </a:lvl1pPr>
            <a:lvl2pPr marL="742950" indent="-285750" defTabSz="684530">
              <a:defRPr>
                <a:solidFill>
                  <a:schemeClr val="tx1"/>
                </a:solidFill>
                <a:latin typeface="Arial" panose="020B0604020202020204" pitchFamily="34" charset="0"/>
              </a:defRPr>
            </a:lvl2pPr>
            <a:lvl3pPr marL="1143000" indent="-228600" defTabSz="684530">
              <a:defRPr>
                <a:solidFill>
                  <a:schemeClr val="tx1"/>
                </a:solidFill>
                <a:latin typeface="Arial" panose="020B0604020202020204" pitchFamily="34" charset="0"/>
              </a:defRPr>
            </a:lvl3pPr>
            <a:lvl4pPr marL="1600200" indent="-228600" defTabSz="684530">
              <a:defRPr>
                <a:solidFill>
                  <a:schemeClr val="tx1"/>
                </a:solidFill>
                <a:latin typeface="Arial" panose="020B0604020202020204" pitchFamily="34" charset="0"/>
              </a:defRPr>
            </a:lvl4pPr>
            <a:lvl5pPr marL="2057400" indent="-228600" defTabSz="684530">
              <a:defRPr>
                <a:solidFill>
                  <a:schemeClr val="tx1"/>
                </a:solidFill>
                <a:latin typeface="Arial" panose="020B0604020202020204" pitchFamily="34" charset="0"/>
              </a:defRPr>
            </a:lvl5pPr>
            <a:lvl6pPr marL="2514600" indent="-228600" defTabSz="684530" eaLnBrk="0" fontAlgn="base" hangingPunct="0">
              <a:spcBef>
                <a:spcPct val="0"/>
              </a:spcBef>
              <a:spcAft>
                <a:spcPct val="0"/>
              </a:spcAft>
              <a:defRPr>
                <a:solidFill>
                  <a:schemeClr val="tx1"/>
                </a:solidFill>
                <a:latin typeface="Arial" panose="020B0604020202020204" pitchFamily="34" charset="0"/>
              </a:defRPr>
            </a:lvl6pPr>
            <a:lvl7pPr marL="2971800" indent="-228600" defTabSz="684530" eaLnBrk="0" fontAlgn="base" hangingPunct="0">
              <a:spcBef>
                <a:spcPct val="0"/>
              </a:spcBef>
              <a:spcAft>
                <a:spcPct val="0"/>
              </a:spcAft>
              <a:defRPr>
                <a:solidFill>
                  <a:schemeClr val="tx1"/>
                </a:solidFill>
                <a:latin typeface="Arial" panose="020B0604020202020204" pitchFamily="34" charset="0"/>
              </a:defRPr>
            </a:lvl7pPr>
            <a:lvl8pPr marL="3429000" indent="-228600" defTabSz="684530" eaLnBrk="0" fontAlgn="base" hangingPunct="0">
              <a:spcBef>
                <a:spcPct val="0"/>
              </a:spcBef>
              <a:spcAft>
                <a:spcPct val="0"/>
              </a:spcAft>
              <a:defRPr>
                <a:solidFill>
                  <a:schemeClr val="tx1"/>
                </a:solidFill>
                <a:latin typeface="Arial" panose="020B0604020202020204" pitchFamily="34" charset="0"/>
              </a:defRPr>
            </a:lvl8pPr>
            <a:lvl9pPr marL="3886200" indent="-228600" defTabSz="68453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a:solidFill>
                  <a:srgbClr val="000000"/>
                </a:solidFill>
                <a:cs typeface="Arial" panose="020B0604020202020204" pitchFamily="34" charset="0"/>
              </a:rPr>
              <a:t>sang sông bằng đò.</a:t>
            </a:r>
            <a:endParaRPr lang="en-US" altLang="en-US" sz="3600">
              <a:solidFill>
                <a:srgbClr val="000000"/>
              </a:solidFill>
              <a:cs typeface="Arial" panose="020B0604020202020204" pitchFamily="34" charset="0"/>
            </a:endParaRPr>
          </a:p>
        </p:txBody>
      </p:sp>
      <p:sp>
        <p:nvSpPr>
          <p:cNvPr id="2" name="AutoShape 2" descr="Nông dân Duy Nhất tập chăm sóc cây vụ Đông"/>
          <p:cNvSpPr>
            <a:spLocks noChangeAspect="1" noChangeArrowheads="1"/>
          </p:cNvSpPr>
          <p:nvPr/>
        </p:nvSpPr>
        <p:spPr bwMode="auto">
          <a:xfrm>
            <a:off x="1641475" y="74771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lIns="68598" tIns="34299" rIns="68598" bIns="34299"/>
          <a:lstStyle/>
          <a:p>
            <a:pPr defTabSz="826135">
              <a:defRPr/>
            </a:pPr>
            <a:endParaRPr lang="en-US" sz="1650">
              <a:solidFill>
                <a:prstClr val="black"/>
              </a:solidFill>
              <a:latin typeface="Calibri" panose="020F0502020204030204"/>
            </a:endParaRPr>
          </a:p>
        </p:txBody>
      </p:sp>
      <p:pic>
        <p:nvPicPr>
          <p:cNvPr id="6146" name="Picture 2" descr="Những cô gái Cần Thơ ra Hà Nội chèo đò | Báo Dân tr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81200" y="2371726"/>
            <a:ext cx="7772400" cy="425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3209925" y="1428750"/>
            <a:ext cx="2971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3" tIns="45658" rIns="91313" bIns="45658" anchor="ctr"/>
          <a:lstStyle>
            <a:lvl1pPr defTabSz="684530">
              <a:defRPr>
                <a:solidFill>
                  <a:schemeClr val="tx1"/>
                </a:solidFill>
                <a:latin typeface="Arial" panose="020B0604020202020204" pitchFamily="34" charset="0"/>
              </a:defRPr>
            </a:lvl1pPr>
            <a:lvl2pPr marL="742950" indent="-285750" defTabSz="684530">
              <a:defRPr>
                <a:solidFill>
                  <a:schemeClr val="tx1"/>
                </a:solidFill>
                <a:latin typeface="Arial" panose="020B0604020202020204" pitchFamily="34" charset="0"/>
              </a:defRPr>
            </a:lvl2pPr>
            <a:lvl3pPr marL="1143000" indent="-228600" defTabSz="684530">
              <a:defRPr>
                <a:solidFill>
                  <a:schemeClr val="tx1"/>
                </a:solidFill>
                <a:latin typeface="Arial" panose="020B0604020202020204" pitchFamily="34" charset="0"/>
              </a:defRPr>
            </a:lvl3pPr>
            <a:lvl4pPr marL="1600200" indent="-228600" defTabSz="684530">
              <a:defRPr>
                <a:solidFill>
                  <a:schemeClr val="tx1"/>
                </a:solidFill>
                <a:latin typeface="Arial" panose="020B0604020202020204" pitchFamily="34" charset="0"/>
              </a:defRPr>
            </a:lvl4pPr>
            <a:lvl5pPr marL="2057400" indent="-228600" defTabSz="684530">
              <a:defRPr>
                <a:solidFill>
                  <a:schemeClr val="tx1"/>
                </a:solidFill>
                <a:latin typeface="Arial" panose="020B0604020202020204" pitchFamily="34" charset="0"/>
              </a:defRPr>
            </a:lvl5pPr>
            <a:lvl6pPr marL="2514600" indent="-228600" defTabSz="684530" eaLnBrk="0" fontAlgn="base" hangingPunct="0">
              <a:spcBef>
                <a:spcPct val="0"/>
              </a:spcBef>
              <a:spcAft>
                <a:spcPct val="0"/>
              </a:spcAft>
              <a:defRPr>
                <a:solidFill>
                  <a:schemeClr val="tx1"/>
                </a:solidFill>
                <a:latin typeface="Arial" panose="020B0604020202020204" pitchFamily="34" charset="0"/>
              </a:defRPr>
            </a:lvl6pPr>
            <a:lvl7pPr marL="2971800" indent="-228600" defTabSz="684530" eaLnBrk="0" fontAlgn="base" hangingPunct="0">
              <a:spcBef>
                <a:spcPct val="0"/>
              </a:spcBef>
              <a:spcAft>
                <a:spcPct val="0"/>
              </a:spcAft>
              <a:defRPr>
                <a:solidFill>
                  <a:schemeClr val="tx1"/>
                </a:solidFill>
                <a:latin typeface="Arial" panose="020B0604020202020204" pitchFamily="34" charset="0"/>
              </a:defRPr>
            </a:lvl7pPr>
            <a:lvl8pPr marL="3429000" indent="-228600" defTabSz="684530" eaLnBrk="0" fontAlgn="base" hangingPunct="0">
              <a:spcBef>
                <a:spcPct val="0"/>
              </a:spcBef>
              <a:spcAft>
                <a:spcPct val="0"/>
              </a:spcAft>
              <a:defRPr>
                <a:solidFill>
                  <a:schemeClr val="tx1"/>
                </a:solidFill>
                <a:latin typeface="Arial" panose="020B0604020202020204" pitchFamily="34" charset="0"/>
              </a:defRPr>
            </a:lvl8pPr>
            <a:lvl9pPr marL="3886200" indent="-228600" defTabSz="68453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err="1">
                <a:solidFill>
                  <a:srgbClr val="FF0000"/>
                </a:solidFill>
                <a:cs typeface="Arial" panose="020B0604020202020204" pitchFamily="34" charset="0"/>
              </a:rPr>
              <a:t>trồng</a:t>
            </a:r>
            <a:r>
              <a:rPr lang="en-US" altLang="en-US" sz="3600" dirty="0">
                <a:solidFill>
                  <a:srgbClr val="FF0000"/>
                </a:solidFill>
                <a:cs typeface="Arial" panose="020B0604020202020204" pitchFamily="34" charset="0"/>
              </a:rPr>
              <a:t> </a:t>
            </a:r>
            <a:r>
              <a:rPr lang="en-US" altLang="en-US" sz="3600" dirty="0" err="1">
                <a:solidFill>
                  <a:srgbClr val="FF0000"/>
                </a:solidFill>
                <a:cs typeface="Arial" panose="020B0604020202020204" pitchFamily="34" charset="0"/>
              </a:rPr>
              <a:t>trọt</a:t>
            </a:r>
            <a:r>
              <a:rPr lang="en-US" altLang="en-US" sz="3600" dirty="0">
                <a:solidFill>
                  <a:srgbClr val="FF0000"/>
                </a:solidFill>
                <a:cs typeface="Arial" panose="020B0604020202020204" pitchFamily="34" charset="0"/>
              </a:rPr>
              <a:t>:</a:t>
            </a:r>
            <a:endParaRPr lang="en-US" altLang="en-US" sz="3600" dirty="0">
              <a:solidFill>
                <a:srgbClr val="000000"/>
              </a:solidFill>
              <a:cs typeface="Arial" panose="020B0604020202020204" pitchFamily="34" charset="0"/>
            </a:endParaRPr>
          </a:p>
        </p:txBody>
      </p:sp>
      <p:sp>
        <p:nvSpPr>
          <p:cNvPr id="5" name="Title 1"/>
          <p:cNvSpPr txBox="1"/>
          <p:nvPr/>
        </p:nvSpPr>
        <p:spPr bwMode="auto">
          <a:xfrm>
            <a:off x="5543550" y="1423988"/>
            <a:ext cx="4840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3" tIns="45658" rIns="91313" bIns="45658" anchor="ctr"/>
          <a:lstStyle>
            <a:lvl1pPr defTabSz="684530">
              <a:defRPr>
                <a:solidFill>
                  <a:schemeClr val="tx1"/>
                </a:solidFill>
                <a:latin typeface="Arial" panose="020B0604020202020204" pitchFamily="34" charset="0"/>
              </a:defRPr>
            </a:lvl1pPr>
            <a:lvl2pPr marL="742950" indent="-285750" defTabSz="684530">
              <a:defRPr>
                <a:solidFill>
                  <a:schemeClr val="tx1"/>
                </a:solidFill>
                <a:latin typeface="Arial" panose="020B0604020202020204" pitchFamily="34" charset="0"/>
              </a:defRPr>
            </a:lvl2pPr>
            <a:lvl3pPr marL="1143000" indent="-228600" defTabSz="684530">
              <a:defRPr>
                <a:solidFill>
                  <a:schemeClr val="tx1"/>
                </a:solidFill>
                <a:latin typeface="Arial" panose="020B0604020202020204" pitchFamily="34" charset="0"/>
              </a:defRPr>
            </a:lvl3pPr>
            <a:lvl4pPr marL="1600200" indent="-228600" defTabSz="684530">
              <a:defRPr>
                <a:solidFill>
                  <a:schemeClr val="tx1"/>
                </a:solidFill>
                <a:latin typeface="Arial" panose="020B0604020202020204" pitchFamily="34" charset="0"/>
              </a:defRPr>
            </a:lvl4pPr>
            <a:lvl5pPr marL="2057400" indent="-228600" defTabSz="684530">
              <a:defRPr>
                <a:solidFill>
                  <a:schemeClr val="tx1"/>
                </a:solidFill>
                <a:latin typeface="Arial" panose="020B0604020202020204" pitchFamily="34" charset="0"/>
              </a:defRPr>
            </a:lvl5pPr>
            <a:lvl6pPr marL="2514600" indent="-228600" defTabSz="684530" eaLnBrk="0" fontAlgn="base" hangingPunct="0">
              <a:spcBef>
                <a:spcPct val="0"/>
              </a:spcBef>
              <a:spcAft>
                <a:spcPct val="0"/>
              </a:spcAft>
              <a:defRPr>
                <a:solidFill>
                  <a:schemeClr val="tx1"/>
                </a:solidFill>
                <a:latin typeface="Arial" panose="020B0604020202020204" pitchFamily="34" charset="0"/>
              </a:defRPr>
            </a:lvl6pPr>
            <a:lvl7pPr marL="2971800" indent="-228600" defTabSz="684530" eaLnBrk="0" fontAlgn="base" hangingPunct="0">
              <a:spcBef>
                <a:spcPct val="0"/>
              </a:spcBef>
              <a:spcAft>
                <a:spcPct val="0"/>
              </a:spcAft>
              <a:defRPr>
                <a:solidFill>
                  <a:schemeClr val="tx1"/>
                </a:solidFill>
                <a:latin typeface="Arial" panose="020B0604020202020204" pitchFamily="34" charset="0"/>
              </a:defRPr>
            </a:lvl7pPr>
            <a:lvl8pPr marL="3429000" indent="-228600" defTabSz="684530" eaLnBrk="0" fontAlgn="base" hangingPunct="0">
              <a:spcBef>
                <a:spcPct val="0"/>
              </a:spcBef>
              <a:spcAft>
                <a:spcPct val="0"/>
              </a:spcAft>
              <a:defRPr>
                <a:solidFill>
                  <a:schemeClr val="tx1"/>
                </a:solidFill>
                <a:latin typeface="Arial" panose="020B0604020202020204" pitchFamily="34" charset="0"/>
              </a:defRPr>
            </a:lvl8pPr>
            <a:lvl9pPr marL="3886200" indent="-228600" defTabSz="68453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a:solidFill>
                  <a:srgbClr val="000000"/>
                </a:solidFill>
                <a:cs typeface="Arial" panose="020B0604020202020204" pitchFamily="34" charset="0"/>
              </a:rPr>
              <a:t>trồng cây.</a:t>
            </a:r>
            <a:endParaRPr lang="en-US" altLang="en-US" sz="3600">
              <a:solidFill>
                <a:srgbClr val="000000"/>
              </a:solidFill>
              <a:cs typeface="Arial" panose="020B0604020202020204" pitchFamily="34" charset="0"/>
            </a:endParaRPr>
          </a:p>
        </p:txBody>
      </p:sp>
      <p:sp>
        <p:nvSpPr>
          <p:cNvPr id="2" name="AutoShape 2" descr="Nông dân Duy Nhất tập chăm sóc cây vụ Đông"/>
          <p:cNvSpPr>
            <a:spLocks noChangeAspect="1" noChangeArrowheads="1"/>
          </p:cNvSpPr>
          <p:nvPr/>
        </p:nvSpPr>
        <p:spPr bwMode="auto">
          <a:xfrm>
            <a:off x="1641475" y="74771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lIns="68598" tIns="34299" rIns="68598" bIns="34299"/>
          <a:lstStyle/>
          <a:p>
            <a:pPr defTabSz="826135">
              <a:defRPr/>
            </a:pPr>
            <a:endParaRPr lang="en-US" sz="1650">
              <a:solidFill>
                <a:prstClr val="black"/>
              </a:solidFill>
              <a:latin typeface="Calibri" panose="020F0502020204030204"/>
            </a:endParaRPr>
          </a:p>
        </p:txBody>
      </p:sp>
      <p:pic>
        <p:nvPicPr>
          <p:cNvPr id="7170" name="Picture 2" descr="VGP News :. | Thủ tướng chỉ thị: Cả nước chung sức, đồng lòng trồng mới 1  tỷ cây xanh | BÁO ĐIỆN TỬ CHÍNH PHỦ NƯỚC CHXHCN VIỆT N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1" y="2897189"/>
            <a:ext cx="4613275"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Cần Giuộc: Giá rau màu tăng, nông dân phấn khởi « Đài Phát thanh và Truyền  hình Long 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276" y="2897189"/>
            <a:ext cx="4619625"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cTn>
                              </p:par>
                              <p:par>
                                <p:cTn id="18" presetID="10" presetClass="entr" presetSubtype="0" fill="hold" nodeType="with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fade">
                                      <p:cBhvr>
                                        <p:cTn id="2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ê hương tươi đẹp hát mẫu _ Âm nhạc lớp 1_ Cùng học để phát triển năng lực _ Hà Lực _">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828800" y="914400"/>
            <a:ext cx="8991600" cy="487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7620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anose="020F0704030504030204" pitchFamily="34" charset="0"/>
                <a:cs typeface="Times New Roman" panose="02020603050405020304" pitchFamily="18" charset="0"/>
              </a:rPr>
              <a:t>2</a:t>
            </a:r>
            <a:endParaRPr lang="en-US" sz="4400" b="1" dirty="0">
              <a:solidFill>
                <a:schemeClr val="bg1"/>
              </a:solidFill>
              <a:latin typeface="Arial Rounded MT Bold" panose="020F0704030504030204" pitchFamily="34" charset="0"/>
              <a:cs typeface="Times New Roman" panose="02020603050405020304" pitchFamily="18" charset="0"/>
            </a:endParaRPr>
          </a:p>
        </p:txBody>
      </p:sp>
      <p:sp>
        <p:nvSpPr>
          <p:cNvPr id="5" name="TextBox 4"/>
          <p:cNvSpPr txBox="1"/>
          <p:nvPr/>
        </p:nvSpPr>
        <p:spPr>
          <a:xfrm>
            <a:off x="609600" y="0"/>
            <a:ext cx="1440872" cy="769393"/>
          </a:xfrm>
          <a:prstGeom prst="rect">
            <a:avLst/>
          </a:prstGeom>
          <a:noFill/>
        </p:spPr>
        <p:txBody>
          <a:bodyPr wrap="square" lIns="91391" tIns="45696" rIns="91391" bIns="45696" rtlCol="0">
            <a:spAutoFit/>
          </a:bodyPr>
          <a:lstStyle/>
          <a:p>
            <a:pPr algn="just"/>
            <a:r>
              <a:rPr lang="en-US" sz="4400" b="1" dirty="0">
                <a:latin typeface="Arial-Rounded" panose="020B0500000000000000" pitchFamily="34" charset="0"/>
                <a:ea typeface="Arial-Rounded" panose="020B0500000000000000" pitchFamily="34" charset="0"/>
                <a:cs typeface="Arial-Rounded" panose="020B0500000000000000" pitchFamily="34" charset="0"/>
              </a:rPr>
              <a:t>Đọc</a:t>
            </a: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905000" y="228600"/>
            <a:ext cx="5837095" cy="1877437"/>
          </a:xfrm>
          <a:prstGeom prst="rect">
            <a:avLst/>
          </a:prstGeom>
        </p:spPr>
        <p:txBody>
          <a:bodyPr wrap="square">
            <a:spAutoFit/>
          </a:bodyPr>
          <a:lstStyle/>
          <a:p>
            <a:pPr algn="ctr">
              <a:defRPr/>
            </a:pPr>
            <a:r>
              <a:rPr lang="en-US" sz="4800" b="1" dirty="0">
                <a:latin typeface="Arial-Rounded" panose="020B0500000000000000" pitchFamily="34" charset="0"/>
                <a:ea typeface="Arial-Rounded" panose="020B0500000000000000" pitchFamily="34" charset="0"/>
                <a:cs typeface="Arial-Rounded" panose="020B0500000000000000" pitchFamily="34" charset="0"/>
              </a:rPr>
              <a:t>Nhớ ơn </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2347" y="1010185"/>
            <a:ext cx="6047508" cy="6894195"/>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bát cơm,</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382856" y="2092182"/>
            <a:ext cx="6047508" cy="6432530"/>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đò</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chèo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600" dirty="0">
                <a:latin typeface="Arial-Rounded" panose="020B0500000000000000" pitchFamily="34" charset="0"/>
                <a:ea typeface="Arial-Rounded" panose="020B0500000000000000" pitchFamily="34" charset="0"/>
                <a:cs typeface="Arial-Rounded" panose="020B0500000000000000" pitchFamily="34" charset="0"/>
              </a:rPr>
              <a:t> võng,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9372599" y="-92799"/>
            <a:ext cx="2765323"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8"/>
          <p:cNvGrpSpPr/>
          <p:nvPr/>
        </p:nvGrpSpPr>
        <p:grpSpPr bwMode="auto">
          <a:xfrm>
            <a:off x="2493964" y="1573214"/>
            <a:ext cx="8174037" cy="4416425"/>
            <a:chOff x="1293812" y="381000"/>
            <a:chExt cx="10895013" cy="5885571"/>
          </a:xfrm>
        </p:grpSpPr>
        <p:sp>
          <p:nvSpPr>
            <p:cNvPr id="10" name="TextBox 9"/>
            <p:cNvSpPr txBox="1"/>
            <p:nvPr/>
          </p:nvSpPr>
          <p:spPr>
            <a:xfrm>
              <a:off x="2112683" y="381000"/>
              <a:ext cx="7926339" cy="691797"/>
            </a:xfrm>
            <a:prstGeom prst="rect">
              <a:avLst/>
            </a:prstGeom>
            <a:noFill/>
          </p:spPr>
          <p:txBody>
            <a:bodyPr lIns="91399" tIns="45700" rIns="91399" bIns="45700">
              <a:spAutoFit/>
            </a:bodyPr>
            <a:lstStyle/>
            <a:p>
              <a:pPr algn="ctr" defTabSz="826135">
                <a:defRPr/>
              </a:pPr>
              <a:r>
                <a:rPr lang="en-US" sz="2775" b="1">
                  <a:solidFill>
                    <a:prstClr val="black"/>
                  </a:solidFill>
                  <a:ea typeface="Arial-Rounded" panose="020B0500000000000000" pitchFamily="34" charset="0"/>
                  <a:cs typeface="Arial" panose="020B0604020202020204" pitchFamily="34" charset="0"/>
                </a:rPr>
                <a:t>Nhớ ơn</a:t>
              </a:r>
              <a:endParaRPr lang="en-US" sz="2775" b="1">
                <a:solidFill>
                  <a:prstClr val="black"/>
                </a:solidFill>
                <a:ea typeface="Arial-Rounded" panose="020B0500000000000000" pitchFamily="34" charset="0"/>
                <a:cs typeface="Arial" panose="020B0604020202020204" pitchFamily="34" charset="0"/>
              </a:endParaRPr>
            </a:p>
          </p:txBody>
        </p:sp>
        <p:grpSp>
          <p:nvGrpSpPr>
            <p:cNvPr id="21520" name="Group 10"/>
            <p:cNvGrpSpPr/>
            <p:nvPr/>
          </p:nvGrpSpPr>
          <p:grpSpPr bwMode="auto">
            <a:xfrm>
              <a:off x="1293812" y="1071637"/>
              <a:ext cx="10895013" cy="5194934"/>
              <a:chOff x="1293812" y="1071637"/>
              <a:chExt cx="10895013" cy="5194934"/>
            </a:xfrm>
          </p:grpSpPr>
          <p:sp>
            <p:nvSpPr>
              <p:cNvPr id="12" name="TextBox 11"/>
              <p:cNvSpPr txBox="1"/>
              <p:nvPr/>
            </p:nvSpPr>
            <p:spPr>
              <a:xfrm>
                <a:off x="1293812" y="1070683"/>
                <a:ext cx="6747756" cy="4556980"/>
              </a:xfrm>
              <a:prstGeom prst="rect">
                <a:avLst/>
              </a:prstGeom>
              <a:noFill/>
            </p:spPr>
            <p:txBody>
              <a:bodyPr lIns="91399" tIns="45700" rIns="91399" bIns="45700">
                <a:spAutoFit/>
              </a:bodyPr>
              <a:lstStyle/>
              <a:p>
                <a:pPr algn="just" defTabSz="826135">
                  <a:defRPr/>
                </a:pPr>
                <a:r>
                  <a:rPr lang="en-US" sz="2700" dirty="0" err="1">
                    <a:solidFill>
                      <a:prstClr val="black"/>
                    </a:solidFill>
                    <a:ea typeface="Arial-Rounded" panose="020B0500000000000000" pitchFamily="34" charset="0"/>
                    <a:cs typeface="Arial" panose="020B0604020202020204" pitchFamily="34" charset="0"/>
                  </a:rPr>
                  <a:t>Ăn</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một</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bát</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cơm</a:t>
                </a:r>
                <a:endParaRPr lang="en-US" sz="2700" dirty="0">
                  <a:solidFill>
                    <a:prstClr val="black"/>
                  </a:solidFill>
                  <a:ea typeface="Arial-Rounded" panose="020B0500000000000000" pitchFamily="34" charset="0"/>
                  <a:cs typeface="Arial" panose="020B0604020202020204" pitchFamily="34" charset="0"/>
                </a:endParaRPr>
              </a:p>
              <a:p>
                <a:pPr algn="just" defTabSz="826135">
                  <a:defRPr/>
                </a:pPr>
                <a:r>
                  <a:rPr lang="en-US" sz="2700" dirty="0" err="1">
                    <a:solidFill>
                      <a:prstClr val="black"/>
                    </a:solidFill>
                    <a:ea typeface="Arial-Rounded" panose="020B0500000000000000" pitchFamily="34" charset="0"/>
                    <a:cs typeface="Arial" panose="020B0604020202020204" pitchFamily="34" charset="0"/>
                  </a:rPr>
                  <a:t>Nhớ</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người</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cày</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ruộng</a:t>
                </a:r>
                <a:r>
                  <a:rPr lang="en-US" sz="2700" dirty="0">
                    <a:solidFill>
                      <a:prstClr val="black"/>
                    </a:solidFill>
                    <a:ea typeface="Arial-Rounded" panose="020B0500000000000000" pitchFamily="34" charset="0"/>
                    <a:cs typeface="Arial" panose="020B0604020202020204" pitchFamily="34" charset="0"/>
                  </a:rPr>
                  <a:t>.</a:t>
                </a:r>
                <a:endParaRPr lang="en-US" sz="2700" dirty="0">
                  <a:solidFill>
                    <a:prstClr val="black"/>
                  </a:solidFill>
                  <a:ea typeface="Arial-Rounded" panose="020B0500000000000000" pitchFamily="34" charset="0"/>
                  <a:cs typeface="Arial" panose="020B0604020202020204" pitchFamily="34" charset="0"/>
                </a:endParaRPr>
              </a:p>
              <a:p>
                <a:pPr algn="just" defTabSz="826135">
                  <a:defRPr/>
                </a:pPr>
                <a:r>
                  <a:rPr lang="en-US" sz="2700" dirty="0" err="1">
                    <a:solidFill>
                      <a:prstClr val="black"/>
                    </a:solidFill>
                    <a:ea typeface="Arial-Rounded" panose="020B0500000000000000" pitchFamily="34" charset="0"/>
                    <a:cs typeface="Arial" panose="020B0604020202020204" pitchFamily="34" charset="0"/>
                  </a:rPr>
                  <a:t>Ăn</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đĩa</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rau</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muống</a:t>
                </a:r>
                <a:r>
                  <a:rPr lang="en-US" sz="2700" dirty="0">
                    <a:solidFill>
                      <a:prstClr val="black"/>
                    </a:solidFill>
                    <a:ea typeface="Arial-Rounded" panose="020B0500000000000000" pitchFamily="34" charset="0"/>
                    <a:cs typeface="Arial" panose="020B0604020202020204" pitchFamily="34" charset="0"/>
                  </a:rPr>
                  <a:t>,</a:t>
                </a:r>
                <a:endParaRPr lang="en-US" sz="2700" dirty="0">
                  <a:solidFill>
                    <a:prstClr val="black"/>
                  </a:solidFill>
                  <a:ea typeface="Arial-Rounded" panose="020B0500000000000000" pitchFamily="34" charset="0"/>
                  <a:cs typeface="Arial" panose="020B0604020202020204" pitchFamily="34" charset="0"/>
                </a:endParaRPr>
              </a:p>
              <a:p>
                <a:pPr algn="just" defTabSz="826135">
                  <a:defRPr/>
                </a:pPr>
                <a:r>
                  <a:rPr lang="en-US" sz="2700" dirty="0" err="1">
                    <a:solidFill>
                      <a:prstClr val="black"/>
                    </a:solidFill>
                    <a:ea typeface="Arial-Rounded" panose="020B0500000000000000" pitchFamily="34" charset="0"/>
                    <a:cs typeface="Arial" panose="020B0604020202020204" pitchFamily="34" charset="0"/>
                  </a:rPr>
                  <a:t>Nhớ</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người</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đào</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ao</a:t>
                </a:r>
                <a:r>
                  <a:rPr lang="en-US" sz="2700" dirty="0">
                    <a:solidFill>
                      <a:prstClr val="black"/>
                    </a:solidFill>
                    <a:ea typeface="Arial-Rounded" panose="020B0500000000000000" pitchFamily="34" charset="0"/>
                    <a:cs typeface="Arial" panose="020B0604020202020204" pitchFamily="34" charset="0"/>
                  </a:rPr>
                  <a:t>.</a:t>
                </a:r>
                <a:endParaRPr lang="en-US" sz="2700" dirty="0">
                  <a:solidFill>
                    <a:prstClr val="black"/>
                  </a:solidFill>
                  <a:ea typeface="Arial-Rounded" panose="020B0500000000000000" pitchFamily="34" charset="0"/>
                  <a:cs typeface="Arial" panose="020B0604020202020204" pitchFamily="34" charset="0"/>
                </a:endParaRPr>
              </a:p>
              <a:p>
                <a:pPr algn="just" defTabSz="826135">
                  <a:defRPr/>
                </a:pPr>
                <a:r>
                  <a:rPr lang="en-US" sz="2700" dirty="0" err="1">
                    <a:solidFill>
                      <a:prstClr val="black"/>
                    </a:solidFill>
                    <a:ea typeface="Arial-Rounded" panose="020B0500000000000000" pitchFamily="34" charset="0"/>
                    <a:cs typeface="Arial" panose="020B0604020202020204" pitchFamily="34" charset="0"/>
                  </a:rPr>
                  <a:t>Ăn</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một</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quả</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đào</a:t>
                </a:r>
                <a:r>
                  <a:rPr lang="en-US" sz="2700" dirty="0">
                    <a:solidFill>
                      <a:prstClr val="black"/>
                    </a:solidFill>
                    <a:ea typeface="Arial-Rounded" panose="020B0500000000000000" pitchFamily="34" charset="0"/>
                    <a:cs typeface="Arial" panose="020B0604020202020204" pitchFamily="34" charset="0"/>
                  </a:rPr>
                  <a:t>,</a:t>
                </a:r>
                <a:endParaRPr lang="en-US" sz="2700" dirty="0">
                  <a:solidFill>
                    <a:prstClr val="black"/>
                  </a:solidFill>
                  <a:ea typeface="Arial-Rounded" panose="020B0500000000000000" pitchFamily="34" charset="0"/>
                  <a:cs typeface="Arial" panose="020B0604020202020204" pitchFamily="34" charset="0"/>
                </a:endParaRPr>
              </a:p>
              <a:p>
                <a:pPr algn="just" defTabSz="826135">
                  <a:defRPr/>
                </a:pPr>
                <a:r>
                  <a:rPr lang="en-US" sz="2700" dirty="0" err="1">
                    <a:solidFill>
                      <a:prstClr val="black"/>
                    </a:solidFill>
                    <a:ea typeface="Arial-Rounded" panose="020B0500000000000000" pitchFamily="34" charset="0"/>
                    <a:cs typeface="Arial" panose="020B0604020202020204" pitchFamily="34" charset="0"/>
                  </a:rPr>
                  <a:t>Nhớ</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người</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vun</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gốc</a:t>
                </a:r>
                <a:r>
                  <a:rPr lang="en-US" sz="2700" dirty="0">
                    <a:solidFill>
                      <a:prstClr val="black"/>
                    </a:solidFill>
                    <a:ea typeface="Arial-Rounded" panose="020B0500000000000000" pitchFamily="34" charset="0"/>
                    <a:cs typeface="Arial" panose="020B0604020202020204" pitchFamily="34" charset="0"/>
                  </a:rPr>
                  <a:t>.</a:t>
                </a:r>
                <a:endParaRPr lang="en-US" sz="2700" dirty="0">
                  <a:solidFill>
                    <a:prstClr val="black"/>
                  </a:solidFill>
                  <a:ea typeface="Arial-Rounded" panose="020B0500000000000000" pitchFamily="34" charset="0"/>
                  <a:cs typeface="Arial" panose="020B0604020202020204" pitchFamily="34" charset="0"/>
                </a:endParaRPr>
              </a:p>
              <a:p>
                <a:pPr algn="just" defTabSz="826135">
                  <a:defRPr/>
                </a:pPr>
                <a:r>
                  <a:rPr lang="en-US" sz="2700" dirty="0" err="1">
                    <a:solidFill>
                      <a:prstClr val="black"/>
                    </a:solidFill>
                    <a:ea typeface="Arial-Rounded" panose="020B0500000000000000" pitchFamily="34" charset="0"/>
                    <a:cs typeface="Arial" panose="020B0604020202020204" pitchFamily="34" charset="0"/>
                  </a:rPr>
                  <a:t>Ăn</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một</a:t>
                </a:r>
                <a:r>
                  <a:rPr lang="en-US" sz="2700" dirty="0">
                    <a:solidFill>
                      <a:prstClr val="black"/>
                    </a:solidFill>
                    <a:ea typeface="Arial-Rounded" panose="020B0500000000000000" pitchFamily="34" charset="0"/>
                    <a:cs typeface="Arial" panose="020B0604020202020204" pitchFamily="34" charset="0"/>
                  </a:rPr>
                  <a:t> con </a:t>
                </a:r>
                <a:r>
                  <a:rPr lang="en-US" sz="2700" dirty="0" err="1">
                    <a:solidFill>
                      <a:prstClr val="black"/>
                    </a:solidFill>
                    <a:ea typeface="Arial-Rounded" panose="020B0500000000000000" pitchFamily="34" charset="0"/>
                    <a:cs typeface="Arial" panose="020B0604020202020204" pitchFamily="34" charset="0"/>
                  </a:rPr>
                  <a:t>ốc</a:t>
                </a:r>
                <a:r>
                  <a:rPr lang="en-US" sz="2700" dirty="0">
                    <a:solidFill>
                      <a:prstClr val="black"/>
                    </a:solidFill>
                    <a:ea typeface="Arial-Rounded" panose="020B0500000000000000" pitchFamily="34" charset="0"/>
                    <a:cs typeface="Arial" panose="020B0604020202020204" pitchFamily="34" charset="0"/>
                  </a:rPr>
                  <a:t>,</a:t>
                </a:r>
                <a:endParaRPr lang="en-US" sz="2700" dirty="0">
                  <a:solidFill>
                    <a:prstClr val="black"/>
                  </a:solidFill>
                  <a:ea typeface="Arial-Rounded" panose="020B0500000000000000" pitchFamily="34" charset="0"/>
                  <a:cs typeface="Arial" panose="020B0604020202020204" pitchFamily="34" charset="0"/>
                </a:endParaRPr>
              </a:p>
              <a:p>
                <a:pPr algn="just" defTabSz="826135">
                  <a:defRPr/>
                </a:pPr>
                <a:r>
                  <a:rPr lang="en-US" sz="2700" dirty="0" err="1">
                    <a:solidFill>
                      <a:prstClr val="black"/>
                    </a:solidFill>
                    <a:ea typeface="Arial-Rounded" panose="020B0500000000000000" pitchFamily="34" charset="0"/>
                    <a:cs typeface="Arial" panose="020B0604020202020204" pitchFamily="34" charset="0"/>
                  </a:rPr>
                  <a:t>Nhớ</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người</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đi</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mò</a:t>
                </a:r>
                <a:r>
                  <a:rPr lang="en-US" sz="2700" dirty="0">
                    <a:solidFill>
                      <a:prstClr val="black"/>
                    </a:solidFill>
                    <a:ea typeface="Arial-Rounded" panose="020B0500000000000000" pitchFamily="34" charset="0"/>
                    <a:cs typeface="Arial" panose="020B0604020202020204" pitchFamily="34" charset="0"/>
                  </a:rPr>
                  <a:t>.</a:t>
                </a:r>
                <a:endParaRPr lang="en-US" sz="2700" dirty="0">
                  <a:solidFill>
                    <a:prstClr val="black"/>
                  </a:solidFill>
                  <a:ea typeface="Arial-Rounded" panose="020B0500000000000000" pitchFamily="34" charset="0"/>
                  <a:cs typeface="Arial" panose="020B0604020202020204" pitchFamily="34" charset="0"/>
                </a:endParaRPr>
              </a:p>
            </p:txBody>
          </p:sp>
          <p:sp>
            <p:nvSpPr>
              <p:cNvPr id="13" name="TextBox 12"/>
              <p:cNvSpPr txBox="1"/>
              <p:nvPr/>
            </p:nvSpPr>
            <p:spPr>
              <a:xfrm>
                <a:off x="6412288" y="2818160"/>
                <a:ext cx="5776537" cy="3448411"/>
              </a:xfrm>
              <a:prstGeom prst="rect">
                <a:avLst/>
              </a:prstGeom>
              <a:noFill/>
            </p:spPr>
            <p:txBody>
              <a:bodyPr lIns="91399" tIns="45700" rIns="91399" bIns="45700">
                <a:spAutoFit/>
              </a:bodyPr>
              <a:lstStyle/>
              <a:p>
                <a:pPr algn="just" defTabSz="826135">
                  <a:defRPr/>
                </a:pPr>
                <a:r>
                  <a:rPr lang="en-US" sz="2700" dirty="0">
                    <a:solidFill>
                      <a:prstClr val="black"/>
                    </a:solidFill>
                    <a:ea typeface="Arial-Rounded" panose="020B0500000000000000" pitchFamily="34" charset="0"/>
                    <a:cs typeface="Arial" panose="020B0604020202020204" pitchFamily="34" charset="0"/>
                  </a:rPr>
                  <a:t>Sang </a:t>
                </a:r>
                <a:r>
                  <a:rPr lang="en-US" sz="2700" dirty="0" err="1">
                    <a:solidFill>
                      <a:prstClr val="black"/>
                    </a:solidFill>
                    <a:ea typeface="Arial-Rounded" panose="020B0500000000000000" pitchFamily="34" charset="0"/>
                    <a:cs typeface="Arial" panose="020B0604020202020204" pitchFamily="34" charset="0"/>
                  </a:rPr>
                  <a:t>đò</a:t>
                </a:r>
                <a:r>
                  <a:rPr lang="en-US" sz="2700" dirty="0">
                    <a:solidFill>
                      <a:prstClr val="black"/>
                    </a:solidFill>
                    <a:ea typeface="Arial-Rounded" panose="020B0500000000000000" pitchFamily="34" charset="0"/>
                    <a:cs typeface="Arial" panose="020B0604020202020204" pitchFamily="34" charset="0"/>
                  </a:rPr>
                  <a:t>,</a:t>
                </a:r>
                <a:endParaRPr lang="en-US" sz="2700" dirty="0">
                  <a:solidFill>
                    <a:prstClr val="black"/>
                  </a:solidFill>
                  <a:ea typeface="Arial-Rounded" panose="020B0500000000000000" pitchFamily="34" charset="0"/>
                  <a:cs typeface="Arial" panose="020B0604020202020204" pitchFamily="34" charset="0"/>
                </a:endParaRPr>
              </a:p>
              <a:p>
                <a:pPr algn="just" defTabSz="826135">
                  <a:defRPr/>
                </a:pPr>
                <a:r>
                  <a:rPr lang="en-US" sz="2700" dirty="0" err="1">
                    <a:solidFill>
                      <a:prstClr val="black"/>
                    </a:solidFill>
                    <a:ea typeface="Arial-Rounded" panose="020B0500000000000000" pitchFamily="34" charset="0"/>
                    <a:cs typeface="Arial" panose="020B0604020202020204" pitchFamily="34" charset="0"/>
                  </a:rPr>
                  <a:t>Nhớ</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người</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chèo</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chống</a:t>
                </a:r>
                <a:r>
                  <a:rPr lang="en-US" sz="2700" dirty="0">
                    <a:solidFill>
                      <a:prstClr val="black"/>
                    </a:solidFill>
                    <a:ea typeface="Arial-Rounded" panose="020B0500000000000000" pitchFamily="34" charset="0"/>
                    <a:cs typeface="Arial" panose="020B0604020202020204" pitchFamily="34" charset="0"/>
                  </a:rPr>
                  <a:t>.</a:t>
                </a:r>
                <a:endParaRPr lang="en-US" sz="2700" dirty="0">
                  <a:solidFill>
                    <a:prstClr val="black"/>
                  </a:solidFill>
                  <a:ea typeface="Arial-Rounded" panose="020B0500000000000000" pitchFamily="34" charset="0"/>
                  <a:cs typeface="Arial" panose="020B0604020202020204" pitchFamily="34" charset="0"/>
                </a:endParaRPr>
              </a:p>
              <a:p>
                <a:pPr algn="just" defTabSz="826135">
                  <a:defRPr/>
                </a:pPr>
                <a:r>
                  <a:rPr lang="en-US" sz="2700" dirty="0" err="1">
                    <a:solidFill>
                      <a:prstClr val="black"/>
                    </a:solidFill>
                    <a:ea typeface="Arial-Rounded" panose="020B0500000000000000" pitchFamily="34" charset="0"/>
                    <a:cs typeface="Arial" panose="020B0604020202020204" pitchFamily="34" charset="0"/>
                  </a:rPr>
                  <a:t>Nằm</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võng</a:t>
                </a:r>
                <a:r>
                  <a:rPr lang="en-US" sz="2700" dirty="0">
                    <a:solidFill>
                      <a:prstClr val="black"/>
                    </a:solidFill>
                    <a:ea typeface="Arial-Rounded" panose="020B0500000000000000" pitchFamily="34" charset="0"/>
                    <a:cs typeface="Arial" panose="020B0604020202020204" pitchFamily="34" charset="0"/>
                  </a:rPr>
                  <a:t>,</a:t>
                </a:r>
                <a:endParaRPr lang="en-US" sz="2700" dirty="0">
                  <a:solidFill>
                    <a:prstClr val="black"/>
                  </a:solidFill>
                  <a:ea typeface="Arial-Rounded" panose="020B0500000000000000" pitchFamily="34" charset="0"/>
                  <a:cs typeface="Arial" panose="020B0604020202020204" pitchFamily="34" charset="0"/>
                </a:endParaRPr>
              </a:p>
              <a:p>
                <a:pPr algn="just" defTabSz="826135">
                  <a:defRPr/>
                </a:pPr>
                <a:r>
                  <a:rPr lang="en-US" sz="2700" dirty="0" err="1">
                    <a:solidFill>
                      <a:prstClr val="black"/>
                    </a:solidFill>
                    <a:ea typeface="Arial-Rounded" panose="020B0500000000000000" pitchFamily="34" charset="0"/>
                    <a:cs typeface="Arial" panose="020B0604020202020204" pitchFamily="34" charset="0"/>
                  </a:rPr>
                  <a:t>Nhớ</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người</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mắc</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dây</a:t>
                </a:r>
                <a:r>
                  <a:rPr lang="en-US" sz="2700" dirty="0">
                    <a:solidFill>
                      <a:prstClr val="black"/>
                    </a:solidFill>
                    <a:ea typeface="Arial-Rounded" panose="020B0500000000000000" pitchFamily="34" charset="0"/>
                    <a:cs typeface="Arial" panose="020B0604020202020204" pitchFamily="34" charset="0"/>
                  </a:rPr>
                  <a:t>.</a:t>
                </a:r>
                <a:endParaRPr lang="en-US" sz="2700" dirty="0">
                  <a:solidFill>
                    <a:prstClr val="black"/>
                  </a:solidFill>
                  <a:ea typeface="Arial-Rounded" panose="020B0500000000000000" pitchFamily="34" charset="0"/>
                  <a:cs typeface="Arial" panose="020B0604020202020204" pitchFamily="34" charset="0"/>
                </a:endParaRPr>
              </a:p>
              <a:p>
                <a:pPr algn="just" defTabSz="826135">
                  <a:defRPr/>
                </a:pPr>
                <a:r>
                  <a:rPr lang="en-US" sz="2700" dirty="0" err="1">
                    <a:solidFill>
                      <a:prstClr val="black"/>
                    </a:solidFill>
                    <a:ea typeface="Arial-Rounded" panose="020B0500000000000000" pitchFamily="34" charset="0"/>
                    <a:cs typeface="Arial" panose="020B0604020202020204" pitchFamily="34" charset="0"/>
                  </a:rPr>
                  <a:t>Đứng</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mát</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gốc</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cây</a:t>
                </a:r>
                <a:r>
                  <a:rPr lang="en-US" sz="2700" dirty="0">
                    <a:solidFill>
                      <a:prstClr val="black"/>
                    </a:solidFill>
                    <a:ea typeface="Arial-Rounded" panose="020B0500000000000000" pitchFamily="34" charset="0"/>
                    <a:cs typeface="Arial" panose="020B0604020202020204" pitchFamily="34" charset="0"/>
                  </a:rPr>
                  <a:t>,</a:t>
                </a:r>
                <a:endParaRPr lang="en-US" sz="2700" dirty="0">
                  <a:solidFill>
                    <a:prstClr val="black"/>
                  </a:solidFill>
                  <a:ea typeface="Arial-Rounded" panose="020B0500000000000000" pitchFamily="34" charset="0"/>
                  <a:cs typeface="Arial" panose="020B0604020202020204" pitchFamily="34" charset="0"/>
                </a:endParaRPr>
              </a:p>
              <a:p>
                <a:pPr algn="just" defTabSz="826135">
                  <a:defRPr/>
                </a:pPr>
                <a:r>
                  <a:rPr lang="en-US" sz="2700" dirty="0" err="1">
                    <a:solidFill>
                      <a:prstClr val="black"/>
                    </a:solidFill>
                    <a:ea typeface="Arial-Rounded" panose="020B0500000000000000" pitchFamily="34" charset="0"/>
                    <a:cs typeface="Arial" panose="020B0604020202020204" pitchFamily="34" charset="0"/>
                  </a:rPr>
                  <a:t>Nhớ</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người</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trồng</a:t>
                </a:r>
                <a:r>
                  <a:rPr lang="en-US" sz="2700" dirty="0">
                    <a:solidFill>
                      <a:prstClr val="black"/>
                    </a:solidFill>
                    <a:ea typeface="Arial-Rounded" panose="020B0500000000000000" pitchFamily="34" charset="0"/>
                    <a:cs typeface="Arial" panose="020B0604020202020204" pitchFamily="34" charset="0"/>
                  </a:rPr>
                  <a:t> </a:t>
                </a:r>
                <a:r>
                  <a:rPr lang="en-US" sz="2700" dirty="0" err="1">
                    <a:solidFill>
                      <a:prstClr val="black"/>
                    </a:solidFill>
                    <a:ea typeface="Arial-Rounded" panose="020B0500000000000000" pitchFamily="34" charset="0"/>
                    <a:cs typeface="Arial" panose="020B0604020202020204" pitchFamily="34" charset="0"/>
                  </a:rPr>
                  <a:t>trọt</a:t>
                </a:r>
                <a:r>
                  <a:rPr lang="en-US" sz="2700" dirty="0">
                    <a:solidFill>
                      <a:prstClr val="black"/>
                    </a:solidFill>
                    <a:ea typeface="Arial-Rounded" panose="020B0500000000000000" pitchFamily="34" charset="0"/>
                    <a:cs typeface="Arial" panose="020B0604020202020204" pitchFamily="34" charset="0"/>
                  </a:rPr>
                  <a:t>.</a:t>
                </a:r>
                <a:endParaRPr lang="en-US" sz="2700" dirty="0">
                  <a:solidFill>
                    <a:prstClr val="black"/>
                  </a:solidFill>
                  <a:ea typeface="Arial-Rounded" panose="020B0500000000000000" pitchFamily="34" charset="0"/>
                  <a:cs typeface="Arial" panose="020B0604020202020204" pitchFamily="34" charset="0"/>
                </a:endParaRPr>
              </a:p>
            </p:txBody>
          </p:sp>
        </p:grpSp>
      </p:grpSp>
      <p:sp>
        <p:nvSpPr>
          <p:cNvPr id="5" name="Oval 4"/>
          <p:cNvSpPr/>
          <p:nvPr/>
        </p:nvSpPr>
        <p:spPr>
          <a:xfrm>
            <a:off x="657305" y="619147"/>
            <a:ext cx="765969" cy="735014"/>
          </a:xfrm>
          <a:prstGeom prst="ellipse">
            <a:avLst/>
          </a:prstGeom>
          <a:solidFill>
            <a:srgbClr val="AD27B7"/>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anchor="ctr"/>
          <a:lstStyle/>
          <a:p>
            <a:pPr algn="ctr" defTabSz="826135">
              <a:defRPr/>
            </a:pPr>
            <a:r>
              <a:rPr lang="en-US" sz="2775" b="1" dirty="0">
                <a:solidFill>
                  <a:prstClr val="white"/>
                </a:solidFill>
                <a:latin typeface="Arial Rounded MT Bold" panose="020F0704030504030204" pitchFamily="34" charset="0"/>
                <a:cs typeface="Times New Roman" panose="02020603050405020304" pitchFamily="18" charset="0"/>
              </a:rPr>
              <a:t>3</a:t>
            </a:r>
            <a:endParaRPr lang="en-US" sz="2775" b="1" dirty="0">
              <a:solidFill>
                <a:prstClr val="white"/>
              </a:solidFill>
              <a:latin typeface="Arial Rounded MT Bold" panose="020F0704030504030204" pitchFamily="34" charset="0"/>
              <a:cs typeface="Times New Roman" panose="02020603050405020304" pitchFamily="18" charset="0"/>
            </a:endParaRPr>
          </a:p>
        </p:txBody>
      </p:sp>
      <p:sp>
        <p:nvSpPr>
          <p:cNvPr id="6" name="TextBox 5"/>
          <p:cNvSpPr txBox="1"/>
          <p:nvPr/>
        </p:nvSpPr>
        <p:spPr>
          <a:xfrm>
            <a:off x="1346201" y="627711"/>
            <a:ext cx="9975850" cy="523180"/>
          </a:xfrm>
          <a:prstGeom prst="rect">
            <a:avLst/>
          </a:prstGeom>
          <a:noFill/>
        </p:spPr>
        <p:txBody>
          <a:bodyPr wrap="square" lIns="91399" tIns="45700" rIns="91399" bIns="45700">
            <a:spAutoFit/>
          </a:bodyPr>
          <a:lstStyle/>
          <a:p>
            <a:pPr algn="just"/>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ở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cuối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dòng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vần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4702104" y="3332162"/>
            <a:ext cx="534137" cy="507968"/>
          </a:xfrm>
          <a:prstGeom prst="rect">
            <a:avLst/>
          </a:prstGeom>
        </p:spPr>
        <p:txBody>
          <a:bodyPr wrap="none" lIns="91448" tIns="45724" rIns="91448" bIns="45724">
            <a:spAutoFit/>
          </a:bodyPr>
          <a:lstStyle/>
          <a:p>
            <a:pPr defTabSz="826135">
              <a:defRPr/>
            </a:pPr>
            <a:r>
              <a:rPr lang="en-US" sz="2700" dirty="0" err="1">
                <a:solidFill>
                  <a:srgbClr val="FF0000"/>
                </a:solidFill>
                <a:ea typeface="Arial-Rounded" panose="020B0500000000000000" pitchFamily="34" charset="0"/>
                <a:cs typeface="Arial" panose="020B0604020202020204" pitchFamily="34" charset="0"/>
              </a:rPr>
              <a:t>ao</a:t>
            </a:r>
            <a:endParaRPr lang="en-US" sz="2700" dirty="0">
              <a:solidFill>
                <a:srgbClr val="FF0000"/>
              </a:solidFill>
              <a:latin typeface="Calibri" panose="020F0502020204030204"/>
            </a:endParaRPr>
          </a:p>
        </p:txBody>
      </p:sp>
      <p:sp>
        <p:nvSpPr>
          <p:cNvPr id="17" name="Rectangle 16"/>
          <p:cNvSpPr/>
          <p:nvPr/>
        </p:nvSpPr>
        <p:spPr>
          <a:xfrm>
            <a:off x="4699765" y="4146565"/>
            <a:ext cx="832674" cy="507968"/>
          </a:xfrm>
          <a:prstGeom prst="rect">
            <a:avLst/>
          </a:prstGeom>
        </p:spPr>
        <p:txBody>
          <a:bodyPr wrap="square" lIns="91448" tIns="45724" rIns="91448" bIns="45724">
            <a:spAutoFit/>
          </a:bodyPr>
          <a:lstStyle/>
          <a:p>
            <a:pPr defTabSz="826135">
              <a:defRPr/>
            </a:pPr>
            <a:r>
              <a:rPr lang="en-US" sz="2700" dirty="0" err="1">
                <a:solidFill>
                  <a:srgbClr val="0070C0"/>
                </a:solidFill>
                <a:ea typeface="Arial-Rounded" panose="020B0500000000000000" pitchFamily="34" charset="0"/>
                <a:cs typeface="Arial" panose="020B0604020202020204" pitchFamily="34" charset="0"/>
              </a:rPr>
              <a:t>gốc</a:t>
            </a:r>
            <a:endParaRPr lang="en-US" sz="2700" dirty="0">
              <a:solidFill>
                <a:srgbClr val="0070C0"/>
              </a:solidFill>
              <a:latin typeface="Calibri" panose="020F0502020204030204"/>
            </a:endParaRPr>
          </a:p>
        </p:txBody>
      </p:sp>
      <p:sp>
        <p:nvSpPr>
          <p:cNvPr id="22" name="Rectangle 21"/>
          <p:cNvSpPr/>
          <p:nvPr/>
        </p:nvSpPr>
        <p:spPr>
          <a:xfrm>
            <a:off x="4625976" y="2507615"/>
            <a:ext cx="1016641" cy="507968"/>
          </a:xfrm>
          <a:prstGeom prst="rect">
            <a:avLst/>
          </a:prstGeom>
        </p:spPr>
        <p:txBody>
          <a:bodyPr wrap="none" lIns="91448" tIns="45724" rIns="91448" bIns="45724">
            <a:spAutoFit/>
          </a:bodyPr>
          <a:lstStyle/>
          <a:p>
            <a:pPr defTabSz="826135">
              <a:defRPr/>
            </a:pPr>
            <a:r>
              <a:rPr lang="en-US" sz="2700" dirty="0" err="1">
                <a:solidFill>
                  <a:srgbClr val="FFC000"/>
                </a:solidFill>
                <a:ea typeface="Arial-Rounded" panose="020B0500000000000000" pitchFamily="34" charset="0"/>
                <a:cs typeface="Arial" panose="020B0604020202020204" pitchFamily="34" charset="0"/>
              </a:rPr>
              <a:t>ruộng</a:t>
            </a:r>
            <a:endParaRPr lang="en-US" sz="2700" dirty="0">
              <a:solidFill>
                <a:srgbClr val="FFC000"/>
              </a:solidFill>
              <a:latin typeface="Calibri" panose="020F0502020204030204"/>
            </a:endParaRPr>
          </a:p>
        </p:txBody>
      </p:sp>
      <p:sp>
        <p:nvSpPr>
          <p:cNvPr id="15" name="Rectangle 14"/>
          <p:cNvSpPr/>
          <p:nvPr/>
        </p:nvSpPr>
        <p:spPr>
          <a:xfrm>
            <a:off x="4003459" y="2900329"/>
            <a:ext cx="1173735" cy="507968"/>
          </a:xfrm>
          <a:prstGeom prst="rect">
            <a:avLst/>
          </a:prstGeom>
        </p:spPr>
        <p:txBody>
          <a:bodyPr wrap="none" lIns="91448" tIns="45724" rIns="91448" bIns="45724">
            <a:spAutoFit/>
          </a:bodyPr>
          <a:lstStyle/>
          <a:p>
            <a:pPr defTabSz="826135">
              <a:defRPr/>
            </a:pPr>
            <a:r>
              <a:rPr lang="en-US" sz="2700" dirty="0" err="1">
                <a:solidFill>
                  <a:srgbClr val="FFC000"/>
                </a:solidFill>
                <a:ea typeface="Arial-Rounded" panose="020B0500000000000000" pitchFamily="34" charset="0"/>
                <a:cs typeface="Arial" panose="020B0604020202020204" pitchFamily="34" charset="0"/>
              </a:rPr>
              <a:t>muống</a:t>
            </a:r>
            <a:endParaRPr lang="en-US" sz="2700" dirty="0">
              <a:solidFill>
                <a:srgbClr val="FFC000"/>
              </a:solidFill>
              <a:latin typeface="Calibri" panose="020F0502020204030204"/>
            </a:endParaRPr>
          </a:p>
        </p:txBody>
      </p:sp>
      <p:sp>
        <p:nvSpPr>
          <p:cNvPr id="16" name="Rectangle 15"/>
          <p:cNvSpPr/>
          <p:nvPr/>
        </p:nvSpPr>
        <p:spPr>
          <a:xfrm>
            <a:off x="4215376" y="3724242"/>
            <a:ext cx="724895" cy="507968"/>
          </a:xfrm>
          <a:prstGeom prst="rect">
            <a:avLst/>
          </a:prstGeom>
        </p:spPr>
        <p:txBody>
          <a:bodyPr wrap="none" lIns="91448" tIns="45724" rIns="91448" bIns="45724">
            <a:spAutoFit/>
          </a:bodyPr>
          <a:lstStyle/>
          <a:p>
            <a:pPr defTabSz="826135">
              <a:defRPr/>
            </a:pPr>
            <a:r>
              <a:rPr lang="en-US" sz="2700" dirty="0" err="1">
                <a:solidFill>
                  <a:srgbClr val="FF0000"/>
                </a:solidFill>
                <a:ea typeface="Arial-Rounded" panose="020B0500000000000000" pitchFamily="34" charset="0"/>
                <a:cs typeface="Arial" panose="020B0604020202020204" pitchFamily="34" charset="0"/>
              </a:rPr>
              <a:t>đào</a:t>
            </a:r>
            <a:endParaRPr lang="en-US" sz="2700" dirty="0">
              <a:solidFill>
                <a:srgbClr val="FF0000"/>
              </a:solidFill>
              <a:latin typeface="Calibri" panose="020F0502020204030204"/>
            </a:endParaRPr>
          </a:p>
        </p:txBody>
      </p:sp>
      <p:sp>
        <p:nvSpPr>
          <p:cNvPr id="18" name="Rectangle 17"/>
          <p:cNvSpPr/>
          <p:nvPr/>
        </p:nvSpPr>
        <p:spPr>
          <a:xfrm>
            <a:off x="4194422" y="4573490"/>
            <a:ext cx="513298" cy="507968"/>
          </a:xfrm>
          <a:prstGeom prst="rect">
            <a:avLst/>
          </a:prstGeom>
        </p:spPr>
        <p:txBody>
          <a:bodyPr wrap="none" lIns="91448" tIns="45724" rIns="91448" bIns="45724">
            <a:spAutoFit/>
          </a:bodyPr>
          <a:lstStyle/>
          <a:p>
            <a:pPr defTabSz="826135">
              <a:defRPr/>
            </a:pPr>
            <a:r>
              <a:rPr lang="en-US" sz="2700" dirty="0" err="1">
                <a:solidFill>
                  <a:srgbClr val="0070C0"/>
                </a:solidFill>
                <a:ea typeface="Arial-Rounded" panose="020B0500000000000000" pitchFamily="34" charset="0"/>
                <a:cs typeface="Arial" panose="020B0604020202020204" pitchFamily="34" charset="0"/>
              </a:rPr>
              <a:t>ốc</a:t>
            </a:r>
            <a:endParaRPr lang="en-US" sz="2700" dirty="0">
              <a:solidFill>
                <a:srgbClr val="0070C0"/>
              </a:solidFill>
              <a:latin typeface="Calibri" panose="020F0502020204030204"/>
            </a:endParaRPr>
          </a:p>
        </p:txBody>
      </p:sp>
      <p:sp>
        <p:nvSpPr>
          <p:cNvPr id="19" name="Rectangle 18"/>
          <p:cNvSpPr/>
          <p:nvPr/>
        </p:nvSpPr>
        <p:spPr>
          <a:xfrm>
            <a:off x="4436087" y="4960968"/>
            <a:ext cx="665163" cy="508000"/>
          </a:xfrm>
          <a:prstGeom prst="rect">
            <a:avLst/>
          </a:prstGeom>
        </p:spPr>
        <p:txBody>
          <a:bodyPr wrap="none" lIns="91448" tIns="45724" rIns="91448" bIns="45724">
            <a:spAutoFit/>
          </a:bodyPr>
          <a:lstStyle/>
          <a:p>
            <a:pPr defTabSz="826135">
              <a:defRPr/>
            </a:pPr>
            <a:r>
              <a:rPr lang="en-US" sz="2700" dirty="0" err="1">
                <a:solidFill>
                  <a:srgbClr val="BF27CB"/>
                </a:solidFill>
                <a:ea typeface="Arial-Rounded" panose="020B0500000000000000" pitchFamily="34" charset="0"/>
                <a:cs typeface="Arial" panose="020B0604020202020204" pitchFamily="34" charset="0"/>
              </a:rPr>
              <a:t>mò</a:t>
            </a:r>
            <a:endParaRPr lang="en-US" sz="2700" dirty="0">
              <a:solidFill>
                <a:srgbClr val="BF27CB"/>
              </a:solidFill>
              <a:latin typeface="Calibri" panose="020F0502020204030204"/>
            </a:endParaRPr>
          </a:p>
        </p:txBody>
      </p:sp>
      <p:sp>
        <p:nvSpPr>
          <p:cNvPr id="20" name="Rectangle 19"/>
          <p:cNvSpPr/>
          <p:nvPr/>
        </p:nvSpPr>
        <p:spPr>
          <a:xfrm>
            <a:off x="7101171" y="3410588"/>
            <a:ext cx="568325" cy="508000"/>
          </a:xfrm>
          <a:prstGeom prst="rect">
            <a:avLst/>
          </a:prstGeom>
        </p:spPr>
        <p:txBody>
          <a:bodyPr wrap="none" lIns="91448" tIns="45724" rIns="91448" bIns="45724">
            <a:spAutoFit/>
          </a:bodyPr>
          <a:lstStyle/>
          <a:p>
            <a:pPr defTabSz="826135">
              <a:defRPr/>
            </a:pPr>
            <a:r>
              <a:rPr lang="en-US" sz="2700" dirty="0" err="1">
                <a:solidFill>
                  <a:srgbClr val="BF27CB"/>
                </a:solidFill>
                <a:ea typeface="Arial-Rounded" panose="020B0500000000000000" pitchFamily="34" charset="0"/>
                <a:cs typeface="Arial" panose="020B0604020202020204" pitchFamily="34" charset="0"/>
              </a:rPr>
              <a:t>đò</a:t>
            </a:r>
            <a:endParaRPr lang="en-US" sz="2700" dirty="0">
              <a:solidFill>
                <a:srgbClr val="BF27CB"/>
              </a:solidFill>
              <a:latin typeface="Calibri" panose="020F0502020204030204"/>
            </a:endParaRPr>
          </a:p>
        </p:txBody>
      </p:sp>
      <p:sp>
        <p:nvSpPr>
          <p:cNvPr id="21" name="Rectangle 20"/>
          <p:cNvSpPr/>
          <p:nvPr/>
        </p:nvSpPr>
        <p:spPr>
          <a:xfrm>
            <a:off x="8580903" y="4628450"/>
            <a:ext cx="684819" cy="507968"/>
          </a:xfrm>
          <a:prstGeom prst="rect">
            <a:avLst/>
          </a:prstGeom>
        </p:spPr>
        <p:txBody>
          <a:bodyPr wrap="none" lIns="91448" tIns="45724" rIns="91448" bIns="45724">
            <a:spAutoFit/>
          </a:bodyPr>
          <a:lstStyle/>
          <a:p>
            <a:pPr defTabSz="826135">
              <a:defRPr/>
            </a:pPr>
            <a:r>
              <a:rPr lang="en-US" sz="2700" dirty="0" err="1">
                <a:solidFill>
                  <a:srgbClr val="C0504D">
                    <a:lumMod val="75000"/>
                  </a:srgbClr>
                </a:solidFill>
                <a:ea typeface="Arial-Rounded" panose="020B0500000000000000" pitchFamily="34" charset="0"/>
                <a:cs typeface="Arial" panose="020B0604020202020204" pitchFamily="34" charset="0"/>
              </a:rPr>
              <a:t>dây</a:t>
            </a:r>
            <a:endParaRPr lang="en-US" sz="2700" dirty="0">
              <a:solidFill>
                <a:srgbClr val="C0504D">
                  <a:lumMod val="75000"/>
                </a:srgbClr>
              </a:solidFill>
              <a:latin typeface="Calibri" panose="020F0502020204030204"/>
            </a:endParaRPr>
          </a:p>
        </p:txBody>
      </p:sp>
      <p:sp>
        <p:nvSpPr>
          <p:cNvPr id="23" name="Rectangle 22"/>
          <p:cNvSpPr/>
          <p:nvPr/>
        </p:nvSpPr>
        <p:spPr>
          <a:xfrm>
            <a:off x="8358188" y="5030802"/>
            <a:ext cx="645065" cy="507968"/>
          </a:xfrm>
          <a:prstGeom prst="rect">
            <a:avLst/>
          </a:prstGeom>
        </p:spPr>
        <p:txBody>
          <a:bodyPr wrap="none" lIns="91448" tIns="45724" rIns="91448" bIns="45724">
            <a:spAutoFit/>
          </a:bodyPr>
          <a:lstStyle/>
          <a:p>
            <a:pPr defTabSz="826135">
              <a:defRPr/>
            </a:pPr>
            <a:r>
              <a:rPr lang="en-US" sz="2700" dirty="0" err="1">
                <a:solidFill>
                  <a:srgbClr val="C0504D">
                    <a:lumMod val="75000"/>
                  </a:srgbClr>
                </a:solidFill>
                <a:ea typeface="Arial-Rounded" panose="020B0500000000000000" pitchFamily="34" charset="0"/>
                <a:cs typeface="Arial" panose="020B0604020202020204" pitchFamily="34" charset="0"/>
              </a:rPr>
              <a:t>cây</a:t>
            </a:r>
            <a:endParaRPr lang="en-US" sz="2700" dirty="0">
              <a:solidFill>
                <a:srgbClr val="C0504D">
                  <a:lumMod val="75000"/>
                </a:srgbClr>
              </a:solidFill>
              <a:latin typeface="Calibri" panose="020F0502020204030204"/>
            </a:endParaRPr>
          </a:p>
        </p:txBody>
      </p:sp>
      <p:pic>
        <p:nvPicPr>
          <p:cNvPr id="24" name="Picture 23"/>
          <p:cNvPicPr>
            <a:picLocks noChangeAspect="1"/>
          </p:cNvPicPr>
          <p:nvPr/>
        </p:nvPicPr>
        <p:blipFill>
          <a:blip r:embed="rId1"/>
          <a:stretch>
            <a:fillRect/>
          </a:stretch>
        </p:blipFill>
        <p:spPr>
          <a:xfrm>
            <a:off x="6931753" y="1017134"/>
            <a:ext cx="2333969" cy="1551593"/>
          </a:xfrm>
          <a:prstGeom prst="rect">
            <a:avLst/>
          </a:prstGeom>
        </p:spPr>
      </p:pic>
      <p:pic>
        <p:nvPicPr>
          <p:cNvPr id="25" name="Countdown 2 minutes-Nho">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0165489" y="1366839"/>
            <a:ext cx="1645511" cy="1447800"/>
          </a:xfrm>
          <a:prstGeom prst="rect">
            <a:avLst/>
          </a:prstGeom>
        </p:spPr>
      </p:pic>
      <p:cxnSp>
        <p:nvCxnSpPr>
          <p:cNvPr id="4" name="Straight Connector 3"/>
          <p:cNvCxnSpPr/>
          <p:nvPr/>
        </p:nvCxnSpPr>
        <p:spPr>
          <a:xfrm>
            <a:off x="2493964" y="1143000"/>
            <a:ext cx="27662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58000" y="1143000"/>
            <a:ext cx="2514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2" fill="hold" display="0">
                  <p:stCondLst>
                    <p:cond delay="indefinite"/>
                  </p:stCondLst>
                </p:cTn>
                <p:tgtEl>
                  <p:spTgt spid="25"/>
                </p:tgtEl>
              </p:cMediaNode>
            </p:video>
          </p:childTnLst>
        </p:cTn>
      </p:par>
    </p:tnLst>
    <p:bldLst>
      <p:bldP spid="2" grpId="0"/>
      <p:bldP spid="17" grpId="0"/>
      <p:bldP spid="22" grpId="0"/>
      <p:bldP spid="15" grpId="0"/>
      <p:bldP spid="16" grpId="0"/>
      <p:bldP spid="18" grpId="0"/>
      <p:bldP spid="19" grpId="0"/>
      <p:bldP spid="20" grpId="0"/>
      <p:bldP spid="21"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4288" y="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anose="020F0704030504030204" pitchFamily="34" charset="0"/>
                <a:cs typeface="Times New Roman" panose="02020603050405020304" pitchFamily="18" charset="0"/>
              </a:rPr>
              <a:t>3</a:t>
            </a:r>
            <a:endParaRPr lang="en-US" sz="4400" b="1" dirty="0">
              <a:solidFill>
                <a:schemeClr val="bg1"/>
              </a:solidFill>
              <a:latin typeface="Arial Rounded MT Bold" panose="020F0704030504030204" pitchFamily="34" charset="0"/>
              <a:cs typeface="Times New Roman" panose="02020603050405020304" pitchFamily="18" charset="0"/>
            </a:endParaRPr>
          </a:p>
        </p:txBody>
      </p:sp>
      <p:pic>
        <p:nvPicPr>
          <p:cNvPr id="7" name="Picture 6"/>
          <p:cNvPicPr>
            <a:picLocks noChangeAspect="1"/>
          </p:cNvPicPr>
          <p:nvPr/>
        </p:nvPicPr>
        <p:blipFill>
          <a:blip r:embed="rId1">
            <a:extLst>
              <a:ext uri="{BEBA8EAE-BF5A-486C-A8C5-ECC9F3942E4B}">
                <a14:imgProps xmlns:a14="http://schemas.microsoft.com/office/drawing/2010/main">
                  <a14:imgLayer r:embed="rId2">
                    <a14:imgEffect>
                      <a14:backgroundRemoval t="0" b="100000" l="0" r="100000">
                        <a14:foregroundMark x1="13629" y1="1288" x2="8882" y2="44145"/>
                        <a14:foregroundMark x1="4288" y1="585" x2="4288" y2="9953"/>
                        <a14:foregroundMark x1="23737" y1="1874" x2="36447" y2="50234"/>
                        <a14:foregroundMark x1="8729" y1="46019" x2="459" y2="69204"/>
                        <a14:foregroundMark x1="1072" y1="81499" x2="10260" y2="88525"/>
                        <a14:foregroundMark x1="2910" y1="79977" x2="11945" y2="79742"/>
                        <a14:foregroundMark x1="10567" y1="79625" x2="13017" y2="85831"/>
                        <a14:foregroundMark x1="11179" y1="46721" x2="11179" y2="54567"/>
                        <a14:foregroundMark x1="22511" y1="45785" x2="14089" y2="52342"/>
                        <a14:foregroundMark x1="33691" y1="49415" x2="32925" y2="52459"/>
                        <a14:foregroundMark x1="29862" y1="5035" x2="37060" y2="27283"/>
                        <a14:foregroundMark x1="25574" y1="45667" x2="19602" y2="52108"/>
                        <a14:foregroundMark x1="28025" y1="46721" x2="29403" y2="59133"/>
                        <a14:foregroundMark x1="69678" y1="58782" x2="74885" y2="78806"/>
                        <a14:foregroundMark x1="83920" y1="70843" x2="79020" y2="96487"/>
                        <a14:foregroundMark x1="45482" y1="88290" x2="41960" y2="97892"/>
                        <a14:foregroundMark x1="42113" y1="59016" x2="37519" y2="87471"/>
                        <a14:foregroundMark x1="53599" y1="89110" x2="55283" y2="98712"/>
                        <a14:foregroundMark x1="68147" y1="83138" x2="69985" y2="98946"/>
                        <a14:foregroundMark x1="71363" y1="77283" x2="74885" y2="81616"/>
                        <a14:foregroundMark x1="83920" y1="89578" x2="83002" y2="98946"/>
                        <a14:foregroundMark x1="83920" y1="92272" x2="99081" y2="90867"/>
                        <a14:foregroundMark x1="84686" y1="83138" x2="99694" y2="83138"/>
                        <a14:foregroundMark x1="98928" y1="93794" x2="91577" y2="99766"/>
                        <a14:backgroundMark x1="92343" y1="92740" x2="87443" y2="93911"/>
                        <a14:backgroundMark x1="94487" y1="93911" x2="90199" y2="95667"/>
                        <a14:backgroundMark x1="39204" y1="41218" x2="39204" y2="43560"/>
                        <a14:backgroundMark x1="38897" y1="45433" x2="38897" y2="48595"/>
                      </a14:backgroundRemoval>
                    </a14:imgEffect>
                  </a14:imgLayer>
                </a14:imgProps>
              </a:ext>
              <a:ext uri="{28A0092B-C50C-407E-A947-70E740481C1C}">
                <a14:useLocalDpi xmlns:a14="http://schemas.microsoft.com/office/drawing/2010/main" val="0"/>
              </a:ext>
            </a:extLst>
          </a:blip>
          <a:stretch>
            <a:fillRect/>
          </a:stretch>
        </p:blipFill>
        <p:spPr>
          <a:xfrm>
            <a:off x="0" y="1289989"/>
            <a:ext cx="3346094" cy="5568011"/>
          </a:xfrm>
          <a:prstGeom prst="rect">
            <a:avLst/>
          </a:prstGeom>
        </p:spPr>
      </p:pic>
      <p:sp>
        <p:nvSpPr>
          <p:cNvPr id="8" name="TextBox 7"/>
          <p:cNvSpPr txBox="1"/>
          <p:nvPr/>
        </p:nvSpPr>
        <p:spPr>
          <a:xfrm>
            <a:off x="623888" y="216384"/>
            <a:ext cx="11353800" cy="584727"/>
          </a:xfrm>
          <a:prstGeom prst="rect">
            <a:avLst/>
          </a:prstGeom>
          <a:noFill/>
        </p:spPr>
        <p:txBody>
          <a:bodyPr wrap="square" lIns="91391" tIns="45696" rIns="91391" bIns="45696" rtlCol="0">
            <a:spAutoFit/>
          </a:bodyPr>
          <a:lstStyle/>
          <a:p>
            <a:pPr algn="just"/>
            <a:r>
              <a:rPr lang="en-US" sz="32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latin typeface="Arial-Rounded" panose="020B0500000000000000" pitchFamily="34" charset="0"/>
                <a:ea typeface="Arial-Rounded" panose="020B0500000000000000" pitchFamily="34" charset="0"/>
                <a:cs typeface="Arial-Rounded" panose="020B0500000000000000" pitchFamily="34" charset="0"/>
              </a:rPr>
              <a:t> ở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cuối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dòng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vần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nhau</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ular Callout 9"/>
          <p:cNvSpPr/>
          <p:nvPr/>
        </p:nvSpPr>
        <p:spPr>
          <a:xfrm>
            <a:off x="3276600" y="3200400"/>
            <a:ext cx="8382000" cy="3276600"/>
          </a:xfrm>
          <a:prstGeom prst="wedgeRoundRectCallout">
            <a:avLst>
              <a:gd name="adj1" fmla="val -56656"/>
              <a:gd name="adj2" fmla="val -54202"/>
              <a:gd name="adj3" fmla="val 16667"/>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66498" y="3429000"/>
            <a:ext cx="8092102" cy="2123658"/>
          </a:xfrm>
          <a:prstGeom prst="rect">
            <a:avLst/>
          </a:prstGeom>
          <a:ln>
            <a:solidFill>
              <a:srgbClr val="FF0066"/>
            </a:solidFill>
          </a:ln>
        </p:spPr>
        <p:txBody>
          <a:bodyPr wrap="square">
            <a:spAutoFit/>
          </a:bodyPr>
          <a:lstStyle/>
          <a:p>
            <a:r>
              <a:rPr lang="en-US" sz="4400" b="1" dirty="0" err="1">
                <a:solidFill>
                  <a:prstClr val="black"/>
                </a:solidFill>
                <a:latin typeface="HP001 5 hàng" panose="020B0603050302020204" pitchFamily="34" charset="0"/>
                <a:ea typeface="Arial-Rounded" panose="020B0500000000000000" pitchFamily="34" charset="0"/>
                <a:cs typeface="Arial-Rounded" panose="020B0500000000000000" pitchFamily="34" charset="0"/>
              </a:rPr>
              <a:t>ruộng</a:t>
            </a:r>
            <a:r>
              <a:rPr lang="en-US" sz="4400" b="1" dirty="0">
                <a:solidFill>
                  <a:prstClr val="black"/>
                </a:solidFill>
                <a:latin typeface="HP001 5 hàng" panose="020B0603050302020204" pitchFamily="34" charset="0"/>
                <a:ea typeface="Arial-Rounded" panose="020B0500000000000000" pitchFamily="34" charset="0"/>
                <a:cs typeface="Arial-Rounded" panose="020B0500000000000000" pitchFamily="34" charset="0"/>
              </a:rPr>
              <a:t> – </a:t>
            </a:r>
            <a:r>
              <a:rPr lang="en-US" sz="4400" b="1" dirty="0" err="1">
                <a:solidFill>
                  <a:prstClr val="black"/>
                </a:solidFill>
                <a:latin typeface="HP001 5 hàng" panose="020B0603050302020204" pitchFamily="34" charset="0"/>
                <a:ea typeface="Arial-Rounded" panose="020B0500000000000000" pitchFamily="34" charset="0"/>
                <a:cs typeface="Arial-Rounded" panose="020B0500000000000000" pitchFamily="34" charset="0"/>
              </a:rPr>
              <a:t>muống</a:t>
            </a:r>
            <a:r>
              <a:rPr lang="en-US" sz="4400" b="1" dirty="0">
                <a:solidFill>
                  <a:prstClr val="black"/>
                </a:solidFill>
                <a:latin typeface="HP001 5 hàng" panose="020B0603050302020204"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HP001 5 hàng" panose="020B0603050302020204" pitchFamily="34" charset="0"/>
                <a:ea typeface="Arial-Rounded" panose="020B0500000000000000" pitchFamily="34" charset="0"/>
                <a:cs typeface="Arial-Rounded" panose="020B0500000000000000" pitchFamily="34" charset="0"/>
              </a:rPr>
              <a:t>ao</a:t>
            </a:r>
            <a:r>
              <a:rPr lang="en-US" sz="4400" b="1" dirty="0">
                <a:solidFill>
                  <a:prstClr val="black"/>
                </a:solidFill>
                <a:latin typeface="HP001 5 hàng" panose="020B0603050302020204" pitchFamily="34" charset="0"/>
                <a:ea typeface="Arial-Rounded" panose="020B0500000000000000" pitchFamily="34" charset="0"/>
                <a:cs typeface="Arial-Rounded" panose="020B0500000000000000" pitchFamily="34" charset="0"/>
              </a:rPr>
              <a:t> – </a:t>
            </a:r>
            <a:r>
              <a:rPr lang="en-US" sz="4400" b="1" dirty="0" err="1">
                <a:solidFill>
                  <a:prstClr val="black"/>
                </a:solidFill>
                <a:latin typeface="HP001 5 hàng" panose="020B0603050302020204" pitchFamily="34" charset="0"/>
                <a:ea typeface="Arial-Rounded" panose="020B0500000000000000" pitchFamily="34" charset="0"/>
                <a:cs typeface="Arial-Rounded" panose="020B0500000000000000" pitchFamily="34" charset="0"/>
              </a:rPr>
              <a:t>đào</a:t>
            </a:r>
            <a:r>
              <a:rPr lang="en-US" sz="4400" b="1" dirty="0">
                <a:solidFill>
                  <a:prstClr val="black"/>
                </a:solidFill>
                <a:latin typeface="HP001 5 hàng" panose="020B0603050302020204"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HP001 5 hàng" panose="020B0603050302020204" pitchFamily="34" charset="0"/>
                <a:ea typeface="Arial-Rounded" panose="020B0500000000000000" pitchFamily="34" charset="0"/>
                <a:cs typeface="Arial-Rounded" panose="020B0500000000000000" pitchFamily="34" charset="0"/>
              </a:rPr>
              <a:t>gốc</a:t>
            </a:r>
            <a:r>
              <a:rPr lang="en-US" sz="4400" b="1" dirty="0">
                <a:solidFill>
                  <a:prstClr val="black"/>
                </a:solidFill>
                <a:latin typeface="HP001 5 hàng" panose="020B0603050302020204" pitchFamily="34" charset="0"/>
                <a:ea typeface="Arial-Rounded" panose="020B0500000000000000" pitchFamily="34" charset="0"/>
                <a:cs typeface="Arial-Rounded" panose="020B0500000000000000" pitchFamily="34" charset="0"/>
              </a:rPr>
              <a:t> - </a:t>
            </a:r>
            <a:r>
              <a:rPr lang="en-US" sz="4400" b="1" dirty="0" err="1">
                <a:solidFill>
                  <a:prstClr val="black"/>
                </a:solidFill>
                <a:latin typeface="HP001 5 hàng" panose="020B0603050302020204" pitchFamily="34" charset="0"/>
                <a:ea typeface="Arial-Rounded" panose="020B0500000000000000" pitchFamily="34" charset="0"/>
                <a:cs typeface="Arial-Rounded" panose="020B0500000000000000" pitchFamily="34" charset="0"/>
              </a:rPr>
              <a:t>ốc</a:t>
            </a:r>
            <a:endParaRPr lang="en-US" sz="4400" b="1" dirty="0">
              <a:solidFill>
                <a:prstClr val="black"/>
              </a:solidFill>
              <a:latin typeface="HP001 5 hàng" panose="020B0603050302020204" pitchFamily="34" charset="0"/>
              <a:ea typeface="Arial-Rounded" panose="020B0500000000000000" pitchFamily="34" charset="0"/>
              <a:cs typeface="Arial-Rounded" panose="020B0500000000000000" pitchFamily="34" charset="0"/>
            </a:endParaRPr>
          </a:p>
          <a:p>
            <a:endParaRPr lang="en-US" sz="4400" b="1" dirty="0">
              <a:solidFill>
                <a:prstClr val="black"/>
              </a:solidFill>
              <a:latin typeface="HP001 5 hàng" panose="020B0603050302020204" pitchFamily="34" charset="0"/>
            </a:endParaRPr>
          </a:p>
          <a:p>
            <a:r>
              <a:rPr lang="en-US" sz="4400" b="1" dirty="0" err="1">
                <a:solidFill>
                  <a:prstClr val="black"/>
                </a:solidFill>
                <a:latin typeface="HP001 5 hàng" panose="020B0603050302020204" pitchFamily="34" charset="0"/>
              </a:rPr>
              <a:t>mò</a:t>
            </a:r>
            <a:r>
              <a:rPr lang="en-US" sz="4400" b="1" dirty="0">
                <a:solidFill>
                  <a:prstClr val="black"/>
                </a:solidFill>
                <a:latin typeface="HP001 5 hàng" panose="020B0603050302020204" pitchFamily="34" charset="0"/>
              </a:rPr>
              <a:t> – </a:t>
            </a:r>
            <a:r>
              <a:rPr lang="en-US" sz="4400" b="1" dirty="0" err="1">
                <a:solidFill>
                  <a:prstClr val="black"/>
                </a:solidFill>
                <a:latin typeface="HP001 5 hàng" panose="020B0603050302020204" pitchFamily="34" charset="0"/>
              </a:rPr>
              <a:t>đò</a:t>
            </a:r>
            <a:r>
              <a:rPr lang="en-US" sz="4400" b="1" dirty="0">
                <a:solidFill>
                  <a:prstClr val="black"/>
                </a:solidFill>
                <a:latin typeface="HP001 5 hàng" panose="020B0603050302020204" pitchFamily="34" charset="0"/>
              </a:rPr>
              <a:t>, </a:t>
            </a:r>
            <a:r>
              <a:rPr lang="en-US" sz="4400" b="1" dirty="0" err="1">
                <a:solidFill>
                  <a:prstClr val="black"/>
                </a:solidFill>
                <a:latin typeface="HP001 5 hàng" panose="020B0603050302020204" pitchFamily="34" charset="0"/>
              </a:rPr>
              <a:t>dây</a:t>
            </a:r>
            <a:r>
              <a:rPr lang="en-US" sz="4400" b="1" dirty="0">
                <a:solidFill>
                  <a:prstClr val="black"/>
                </a:solidFill>
                <a:latin typeface="HP001 5 hàng" panose="020B0603050302020204" pitchFamily="34" charset="0"/>
              </a:rPr>
              <a:t> – </a:t>
            </a:r>
            <a:r>
              <a:rPr lang="en-US" sz="4400" b="1" dirty="0" err="1">
                <a:solidFill>
                  <a:prstClr val="black"/>
                </a:solidFill>
                <a:latin typeface="HP001 5 hàng" panose="020B0603050302020204" pitchFamily="34" charset="0"/>
              </a:rPr>
              <a:t>cây</a:t>
            </a:r>
            <a:r>
              <a:rPr lang="en-US" sz="4400" b="1" dirty="0">
                <a:solidFill>
                  <a:prstClr val="black"/>
                </a:solidFill>
                <a:latin typeface="HP001 5 hàng" panose="020B0603050302020204" pitchFamily="34" charset="0"/>
              </a:rPr>
              <a:t>.</a:t>
            </a:r>
            <a:endParaRPr lang="en-US" dirty="0">
              <a:latin typeface="HP001 5 hàng" panose="020B0603050302020204" pitchFamily="34" charset="0"/>
            </a:endParaRPr>
          </a:p>
        </p:txBody>
      </p:sp>
      <p:pic>
        <p:nvPicPr>
          <p:cNvPr id="22" name="Picture 2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081" b="91162" l="0" r="100000">
                        <a14:foregroundMark x1="24011" y1="16162" x2="29877" y2="80556"/>
                        <a14:foregroundMark x1="9004" y1="47348" x2="20737" y2="50758"/>
                        <a14:foregroundMark x1="24420" y1="50253" x2="20327" y2="56566"/>
                        <a14:foregroundMark x1="38063" y1="47348" x2="49386" y2="42677"/>
                        <a14:foregroundMark x1="54434" y1="40657" x2="63984" y2="46970"/>
                        <a14:foregroundMark x1="81310" y1="51136" x2="93997" y2="45707"/>
                        <a14:foregroundMark x1="69031" y1="69192" x2="66303" y2="81439"/>
                        <a14:foregroundMark x1="73943" y1="70076" x2="73533" y2="79293"/>
                        <a14:foregroundMark x1="61664" y1="80556" x2="68486" y2="80177"/>
                        <a14:foregroundMark x1="71760" y1="80177" x2="76262" y2="81061"/>
                        <a14:foregroundMark x1="24011" y1="79798" x2="29877" y2="79798"/>
                        <a14:foregroundMark x1="33561" y1="78914" x2="36698" y2="79798"/>
                      </a14:backgroundRemoval>
                    </a14:imgEffect>
                  </a14:imgLayer>
                </a14:imgProps>
              </a:ext>
              <a:ext uri="{28A0092B-C50C-407E-A947-70E740481C1C}">
                <a14:useLocalDpi xmlns:a14="http://schemas.microsoft.com/office/drawing/2010/main" val="0"/>
              </a:ext>
            </a:extLst>
          </a:blip>
          <a:srcRect b="16275"/>
          <a:stretch>
            <a:fillRect/>
          </a:stretch>
        </p:blipFill>
        <p:spPr>
          <a:xfrm>
            <a:off x="1616912" y="1400676"/>
            <a:ext cx="1949586" cy="17964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7620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anose="020F0704030504030204" pitchFamily="34" charset="0"/>
                <a:cs typeface="Times New Roman" panose="02020603050405020304" pitchFamily="18" charset="0"/>
              </a:rPr>
              <a:t>2</a:t>
            </a:r>
            <a:endParaRPr lang="en-US" sz="4400" b="1" dirty="0">
              <a:solidFill>
                <a:schemeClr val="bg1"/>
              </a:solidFill>
              <a:latin typeface="Arial Rounded MT Bold" panose="020F0704030504030204" pitchFamily="34" charset="0"/>
              <a:cs typeface="Times New Roman" panose="02020603050405020304" pitchFamily="18" charset="0"/>
            </a:endParaRPr>
          </a:p>
        </p:txBody>
      </p:sp>
      <p:sp>
        <p:nvSpPr>
          <p:cNvPr id="5" name="TextBox 4"/>
          <p:cNvSpPr txBox="1"/>
          <p:nvPr/>
        </p:nvSpPr>
        <p:spPr>
          <a:xfrm>
            <a:off x="609600" y="0"/>
            <a:ext cx="1440872" cy="769393"/>
          </a:xfrm>
          <a:prstGeom prst="rect">
            <a:avLst/>
          </a:prstGeom>
          <a:noFill/>
        </p:spPr>
        <p:txBody>
          <a:bodyPr wrap="square" lIns="91391" tIns="45696" rIns="91391" bIns="45696" rtlCol="0">
            <a:spAutoFit/>
          </a:bodyPr>
          <a:lstStyle/>
          <a:p>
            <a:pPr algn="just"/>
            <a:r>
              <a:rPr lang="en-US" sz="4400" b="1" dirty="0">
                <a:latin typeface="Arial-Rounded" panose="020B0500000000000000" pitchFamily="34" charset="0"/>
                <a:ea typeface="Arial-Rounded" panose="020B0500000000000000" pitchFamily="34" charset="0"/>
                <a:cs typeface="Arial-Rounded" panose="020B0500000000000000" pitchFamily="34" charset="0"/>
              </a:rPr>
              <a:t>Đọc</a:t>
            </a: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905000" y="228600"/>
            <a:ext cx="5837095" cy="1877437"/>
          </a:xfrm>
          <a:prstGeom prst="rect">
            <a:avLst/>
          </a:prstGeom>
        </p:spPr>
        <p:txBody>
          <a:bodyPr wrap="square">
            <a:spAutoFit/>
          </a:bodyPr>
          <a:lstStyle/>
          <a:p>
            <a:pPr algn="ctr">
              <a:defRPr/>
            </a:pPr>
            <a:r>
              <a:rPr lang="en-US" sz="4800" b="1" dirty="0">
                <a:latin typeface="Arial-Rounded" panose="020B0500000000000000" pitchFamily="34" charset="0"/>
                <a:ea typeface="Arial-Rounded" panose="020B0500000000000000" pitchFamily="34" charset="0"/>
                <a:cs typeface="Arial-Rounded" panose="020B0500000000000000" pitchFamily="34" charset="0"/>
              </a:rPr>
              <a:t>Nhớ ơn </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2347" y="1010185"/>
            <a:ext cx="6047508" cy="6894195"/>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bát cơm,</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382856" y="2092182"/>
            <a:ext cx="6047508" cy="6432530"/>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đò</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chèo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600" dirty="0">
                <a:latin typeface="Arial-Rounded" panose="020B0500000000000000" pitchFamily="34" charset="0"/>
                <a:ea typeface="Arial-Rounded" panose="020B0500000000000000" pitchFamily="34" charset="0"/>
                <a:cs typeface="Arial-Rounded" panose="020B0500000000000000" pitchFamily="34" charset="0"/>
              </a:rPr>
              <a:t> võng,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9372599" y="-92799"/>
            <a:ext cx="2765323"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0" y="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400" b="1" dirty="0">
                <a:solidFill>
                  <a:schemeClr val="bg1"/>
                </a:solidFill>
                <a:latin typeface="Arial Rounded MT Bold" panose="020F0704030504030204" pitchFamily="34" charset="0"/>
                <a:cs typeface="Times New Roman" panose="02020603050405020304" pitchFamily="18" charset="0"/>
              </a:rPr>
              <a:t>4</a:t>
            </a:r>
            <a:endParaRPr lang="en-US" sz="4400" b="1" dirty="0">
              <a:solidFill>
                <a:schemeClr val="bg1"/>
              </a:solidFill>
              <a:latin typeface="Arial Rounded MT Bold" panose="020F0704030504030204" pitchFamily="34" charset="0"/>
              <a:cs typeface="Times New Roman" panose="02020603050405020304" pitchFamily="18" charset="0"/>
            </a:endParaRPr>
          </a:p>
        </p:txBody>
      </p:sp>
      <p:sp>
        <p:nvSpPr>
          <p:cNvPr id="3" name="TextBox 2"/>
          <p:cNvSpPr txBox="1"/>
          <p:nvPr/>
        </p:nvSpPr>
        <p:spPr>
          <a:xfrm>
            <a:off x="762000" y="-156841"/>
            <a:ext cx="5105400" cy="923281"/>
          </a:xfrm>
          <a:prstGeom prst="rect">
            <a:avLst/>
          </a:prstGeom>
          <a:noFill/>
        </p:spPr>
        <p:txBody>
          <a:bodyPr wrap="square" lIns="91391" tIns="45696" rIns="91391" bIns="45696" rtlCol="0">
            <a:spAutoFit/>
          </a:bodyPr>
          <a:lstStyle/>
          <a:p>
            <a:pPr algn="just"/>
            <a:r>
              <a:rPr lang="en-US" sz="5400" b="1" dirty="0">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backgroundRemoval t="0" b="100000" l="0" r="100000">
                        <a14:foregroundMark x1="13629" y1="1288" x2="8882" y2="44145"/>
                        <a14:foregroundMark x1="4288" y1="585" x2="4288" y2="9953"/>
                        <a14:foregroundMark x1="23737" y1="1874" x2="36447" y2="50234"/>
                        <a14:foregroundMark x1="8729" y1="46019" x2="459" y2="69204"/>
                        <a14:foregroundMark x1="1072" y1="81499" x2="10260" y2="88525"/>
                        <a14:foregroundMark x1="2910" y1="79977" x2="11945" y2="79742"/>
                        <a14:foregroundMark x1="10567" y1="79625" x2="13017" y2="85831"/>
                        <a14:foregroundMark x1="11179" y1="46721" x2="11179" y2="54567"/>
                        <a14:foregroundMark x1="22511" y1="45785" x2="14089" y2="52342"/>
                        <a14:foregroundMark x1="33691" y1="49415" x2="32925" y2="52459"/>
                        <a14:foregroundMark x1="29862" y1="5035" x2="37060" y2="27283"/>
                        <a14:foregroundMark x1="25574" y1="45667" x2="19602" y2="52108"/>
                        <a14:foregroundMark x1="28025" y1="46721" x2="29403" y2="59133"/>
                        <a14:foregroundMark x1="69678" y1="58782" x2="74885" y2="78806"/>
                        <a14:foregroundMark x1="83920" y1="70843" x2="79020" y2="96487"/>
                        <a14:foregroundMark x1="45482" y1="88290" x2="41960" y2="97892"/>
                        <a14:foregroundMark x1="42113" y1="59016" x2="37519" y2="87471"/>
                        <a14:foregroundMark x1="53599" y1="89110" x2="55283" y2="98712"/>
                        <a14:foregroundMark x1="68147" y1="83138" x2="69985" y2="98946"/>
                        <a14:foregroundMark x1="71363" y1="77283" x2="74885" y2="81616"/>
                        <a14:foregroundMark x1="83920" y1="89578" x2="83002" y2="98946"/>
                        <a14:foregroundMark x1="83920" y1="92272" x2="99081" y2="90867"/>
                        <a14:foregroundMark x1="84686" y1="83138" x2="99694" y2="83138"/>
                        <a14:foregroundMark x1="98928" y1="93794" x2="91577" y2="99766"/>
                        <a14:backgroundMark x1="92343" y1="92740" x2="87443" y2="93911"/>
                        <a14:backgroundMark x1="94487" y1="93911" x2="90199" y2="95667"/>
                        <a14:backgroundMark x1="39204" y1="41218" x2="39204" y2="43560"/>
                        <a14:backgroundMark x1="38897" y1="45433" x2="38897" y2="48595"/>
                      </a14:backgroundRemoval>
                    </a14:imgEffect>
                  </a14:imgLayer>
                </a14:imgProps>
              </a:ext>
              <a:ext uri="{28A0092B-C50C-407E-A947-70E740481C1C}">
                <a14:useLocalDpi xmlns:a14="http://schemas.microsoft.com/office/drawing/2010/main" val="0"/>
              </a:ext>
            </a:extLst>
          </a:blip>
          <a:stretch>
            <a:fillRect/>
          </a:stretch>
        </p:blipFill>
        <p:spPr>
          <a:xfrm>
            <a:off x="102189" y="1287772"/>
            <a:ext cx="3346094" cy="5568011"/>
          </a:xfrm>
          <a:prstGeom prst="rect">
            <a:avLst/>
          </a:prstGeom>
        </p:spPr>
      </p:pic>
      <p:sp>
        <p:nvSpPr>
          <p:cNvPr id="5" name="Rectangle 4"/>
          <p:cNvSpPr/>
          <p:nvPr/>
        </p:nvSpPr>
        <p:spPr>
          <a:xfrm>
            <a:off x="3162765" y="5324995"/>
            <a:ext cx="8956110" cy="1323439"/>
          </a:xfrm>
          <a:prstGeom prst="rect">
            <a:avLst/>
          </a:prstGeom>
          <a:ln>
            <a:solidFill>
              <a:srgbClr val="FF0066"/>
            </a:solidFill>
          </a:ln>
        </p:spPr>
        <p:txBody>
          <a:bodyPr wrap="square">
            <a:spAutoFit/>
          </a:bodyPr>
          <a:lstStyle/>
          <a:p>
            <a:pPr marL="914400" lvl="0" indent="-914400" algn="just">
              <a:buAutoNum type="alphaLcPeriod"/>
            </a:pP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đồng dao nhắc chúng ta cần </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những ai?</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485105" y="600624"/>
            <a:ext cx="6047508" cy="5386090"/>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người mắc dây</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người trồng trọt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162765" y="5315277"/>
            <a:ext cx="8956110" cy="1508105"/>
          </a:xfrm>
          <a:prstGeom prst="rect">
            <a:avLst/>
          </a:prstGeom>
          <a:solidFill>
            <a:schemeClr val="bg1"/>
          </a:solidFill>
          <a:ln>
            <a:solidFill>
              <a:srgbClr val="FF0066"/>
            </a:solidFill>
          </a:ln>
        </p:spPr>
        <p:txBody>
          <a:bodyPr wrap="square">
            <a:spAutoFit/>
          </a:bodyPr>
          <a:lstStyle/>
          <a:p>
            <a:pPr lvl="0" algn="just"/>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Vì sao chúng ta cần nhớ ơn</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 ?</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560839" y="628032"/>
            <a:ext cx="7030962" cy="4278094"/>
          </a:xfrm>
          <a:prstGeom prst="rect">
            <a:avLst/>
          </a:prstGeom>
          <a:solidFill>
            <a:schemeClr val="bg1"/>
          </a:solidFill>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Chúng ta nhớ ơn những người đó vì họ giúp chúng ta có cơm, rau, ốc, quả để ăn, có bóng mát để trú nắng, có võng để nằm và có thể sang đò.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162765" y="5358080"/>
            <a:ext cx="8956110" cy="1323439"/>
          </a:xfrm>
          <a:prstGeom prst="rect">
            <a:avLst/>
          </a:prstGeom>
          <a:solidFill>
            <a:schemeClr val="bg1"/>
          </a:solidFill>
          <a:ln>
            <a:solidFill>
              <a:srgbClr val="FF0066"/>
            </a:solidFill>
          </a:ln>
        </p:spPr>
        <p:txBody>
          <a:bodyPr wrap="square">
            <a:spAutoFit/>
          </a:bodyPr>
          <a:lstStyle/>
          <a:p>
            <a:pPr lvl="0" algn="just"/>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 Còn em, em nhớ ơn những ai? Vì sao?</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12" fill="hold" nodeType="afterEffect">
                                  <p:stCondLst>
                                    <p:cond delay="0"/>
                                  </p:stCondLst>
                                  <p:iterate type="lt">
                                    <p:tmPct val="10000"/>
                                  </p:iterate>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799"/>
                            </p:stCondLst>
                            <p:childTnLst>
                              <p:par>
                                <p:cTn id="28" presetID="2" presetClass="entr" presetSubtype="12" fill="hold" nodeType="afterEffect">
                                  <p:stCondLst>
                                    <p:cond delay="0"/>
                                  </p:stCondLst>
                                  <p:iterate type="lt">
                                    <p:tmPct val="10000"/>
                                  </p:iterate>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additive="base">
                                        <p:cTn id="30"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150"/>
                            </p:stCondLst>
                            <p:childTnLst>
                              <p:par>
                                <p:cTn id="33" presetID="2" presetClass="entr" presetSubtype="12" fill="hold" nodeType="afterEffect">
                                  <p:stCondLst>
                                    <p:cond delay="0"/>
                                  </p:stCondLst>
                                  <p:iterate type="lt">
                                    <p:tmPct val="10000"/>
                                  </p:iterate>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37" fill="hold">
                            <p:stCondLst>
                              <p:cond delay="4449"/>
                            </p:stCondLst>
                            <p:childTnLst>
                              <p:par>
                                <p:cTn id="38" presetID="2" presetClass="entr" presetSubtype="12" fill="hold" nodeType="afterEffect">
                                  <p:stCondLst>
                                    <p:cond delay="0"/>
                                  </p:stCondLst>
                                  <p:iterate type="lt">
                                    <p:tmPct val="10000"/>
                                  </p:iterate>
                                  <p:childTnLst>
                                    <p:set>
                                      <p:cBhvr>
                                        <p:cTn id="39" dur="1" fill="hold">
                                          <p:stCondLst>
                                            <p:cond delay="0"/>
                                          </p:stCondLst>
                                        </p:cTn>
                                        <p:tgtEl>
                                          <p:spTgt spid="6">
                                            <p:txEl>
                                              <p:pRg st="4" end="4"/>
                                            </p:txEl>
                                          </p:spTgt>
                                        </p:tgtEl>
                                        <p:attrNameLst>
                                          <p:attrName>style.visibility</p:attrName>
                                        </p:attrNameLst>
                                      </p:cBhvr>
                                      <p:to>
                                        <p:strVal val="visible"/>
                                      </p:to>
                                    </p:set>
                                    <p:anim calcmode="lin" valueType="num">
                                      <p:cBhvr additive="base">
                                        <p:cTn id="40"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42" fill="hold">
                            <p:stCondLst>
                              <p:cond delay="6000"/>
                            </p:stCondLst>
                            <p:childTnLst>
                              <p:par>
                                <p:cTn id="43" presetID="2" presetClass="entr" presetSubtype="12" fill="hold" nodeType="afterEffect">
                                  <p:stCondLst>
                                    <p:cond delay="0"/>
                                  </p:stCondLst>
                                  <p:iterate type="lt">
                                    <p:tmPct val="10000"/>
                                  </p:iterate>
                                  <p:childTnLst>
                                    <p:set>
                                      <p:cBhvr>
                                        <p:cTn id="44" dur="1" fill="hold">
                                          <p:stCondLst>
                                            <p:cond delay="0"/>
                                          </p:stCondLst>
                                        </p:cTn>
                                        <p:tgtEl>
                                          <p:spTgt spid="6">
                                            <p:txEl>
                                              <p:pRg st="5" end="5"/>
                                            </p:txEl>
                                          </p:spTgt>
                                        </p:tgtEl>
                                        <p:attrNameLst>
                                          <p:attrName>style.visibility</p:attrName>
                                        </p:attrNameLst>
                                      </p:cBhvr>
                                      <p:to>
                                        <p:strVal val="visible"/>
                                      </p:to>
                                    </p:set>
                                    <p:anim calcmode="lin" valueType="num">
                                      <p:cBhvr additive="base">
                                        <p:cTn id="45"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47" fill="hold">
                            <p:stCondLst>
                              <p:cond delay="7299"/>
                            </p:stCondLst>
                            <p:childTnLst>
                              <p:par>
                                <p:cTn id="48" presetID="2" presetClass="entr" presetSubtype="12" fill="hold" nodeType="afterEffect">
                                  <p:stCondLst>
                                    <p:cond delay="0"/>
                                  </p:stCondLst>
                                  <p:iterate type="lt">
                                    <p:tmPct val="10000"/>
                                  </p:iterate>
                                  <p:childTnLst>
                                    <p:set>
                                      <p:cBhvr>
                                        <p:cTn id="49" dur="1" fill="hold">
                                          <p:stCondLst>
                                            <p:cond delay="0"/>
                                          </p:stCondLst>
                                        </p:cTn>
                                        <p:tgtEl>
                                          <p:spTgt spid="6">
                                            <p:txEl>
                                              <p:pRg st="6" end="6"/>
                                            </p:txEl>
                                          </p:spTgt>
                                        </p:tgtEl>
                                        <p:attrNameLst>
                                          <p:attrName>style.visibility</p:attrName>
                                        </p:attrNameLst>
                                      </p:cBhvr>
                                      <p:to>
                                        <p:strVal val="visible"/>
                                      </p:to>
                                    </p:set>
                                    <p:anim calcmode="lin" valueType="num">
                                      <p:cBhvr additive="base">
                                        <p:cTn id="50"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arn(inVertical)">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Effect transition="in" filter="fade">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2400" y="69004"/>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000" b="1" dirty="0">
                <a:solidFill>
                  <a:schemeClr val="bg1"/>
                </a:solidFill>
                <a:latin typeface="Arial Rounded MT Bold" panose="020F0704030504030204" pitchFamily="34" charset="0"/>
                <a:cs typeface="Times New Roman" panose="02020603050405020304" pitchFamily="18" charset="0"/>
              </a:rPr>
              <a:t>5</a:t>
            </a:r>
            <a:endParaRPr lang="en-US" sz="4000" b="1" dirty="0">
              <a:solidFill>
                <a:schemeClr val="bg1"/>
              </a:solidFill>
              <a:latin typeface="Arial Rounded MT Bold" panose="020F0704030504030204" pitchFamily="34" charset="0"/>
              <a:cs typeface="Times New Roman" panose="02020603050405020304" pitchFamily="18" charset="0"/>
            </a:endParaRPr>
          </a:p>
        </p:txBody>
      </p:sp>
      <p:sp>
        <p:nvSpPr>
          <p:cNvPr id="3" name="TextBox 2"/>
          <p:cNvSpPr txBox="1"/>
          <p:nvPr/>
        </p:nvSpPr>
        <p:spPr>
          <a:xfrm>
            <a:off x="762000" y="0"/>
            <a:ext cx="9601200" cy="707838"/>
          </a:xfrm>
          <a:prstGeom prst="rect">
            <a:avLst/>
          </a:prstGeom>
          <a:noFill/>
        </p:spPr>
        <p:txBody>
          <a:bodyPr wrap="square" lIns="91391" tIns="45696" rIns="91391" bIns="45696" rtlCol="0">
            <a:spAutoFit/>
          </a:bodyPr>
          <a:lstStyle/>
          <a:p>
            <a:pPr algn="just"/>
            <a:r>
              <a:rPr lang="en-US" sz="4000" b="1" dirty="0">
                <a:latin typeface="Arial-Rounded" panose="020B0500000000000000" pitchFamily="34" charset="0"/>
                <a:ea typeface="Arial-Rounded" panose="020B0500000000000000" pitchFamily="34" charset="0"/>
                <a:cs typeface="Arial-Rounded" panose="020B0500000000000000" pitchFamily="34" charset="0"/>
              </a:rPr>
              <a:t>Học thuộc lòng bài đồng dao</a:t>
            </a:r>
            <a:endParaRPr lang="en-US" sz="4000" b="1" dirty="0">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62347" y="1010185"/>
            <a:ext cx="6047508" cy="8002191"/>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bát cơm,</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cày ruộng.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đĩa rau muống,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đào ao.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quả đào,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vun gốc.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một con ốc,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đi mò.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đò,</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4382856" y="2092182"/>
            <a:ext cx="6047508" cy="5324535"/>
          </a:xfrm>
          <a:prstGeom prst="rect">
            <a:avLst/>
          </a:prstGeom>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võng,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mắc dây.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mát gốc cây,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7709" y="1010184"/>
            <a:ext cx="6047508" cy="8002191"/>
          </a:xfrm>
          <a:prstGeom prst="rect">
            <a:avLst/>
          </a:prstGeom>
          <a:solidFill>
            <a:schemeClr val="bg1"/>
          </a:solidFill>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 bát cơm,</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cày ruộng.</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đĩa rau muống,</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đào ao.</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 quả đào,</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vun gốc.</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Ăn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 con ốc,</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đi mò. </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Sang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đò,</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chèo chống. </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509962" y="2092182"/>
            <a:ext cx="6047508" cy="5324535"/>
          </a:xfrm>
          <a:prstGeom prst="rect">
            <a:avLst/>
          </a:prstGeom>
          <a:solidFill>
            <a:schemeClr val="bg1"/>
          </a:solidFill>
        </p:spPr>
        <p:txBody>
          <a:bodyPr wrap="square">
            <a:spAutoFit/>
          </a:bodyPr>
          <a:lstStyle/>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Nằm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võng,</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mắc dây</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Đứng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mát gốc cây,</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Nhớ </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người trồng trọt. </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0" y="946315"/>
            <a:ext cx="6047508" cy="8002191"/>
          </a:xfrm>
          <a:prstGeom prst="rect">
            <a:avLst/>
          </a:prstGeom>
          <a:solidFill>
            <a:schemeClr val="bg1"/>
          </a:solidFill>
        </p:spPr>
        <p:txBody>
          <a:bodyPr wrap="square">
            <a:spAutoFit/>
          </a:bodyPr>
          <a:lstStyle/>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Ăn một bát cơm,</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cày ruộng.</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Ăn đĩa rau muống,</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đào ao.</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Ăn một quả đào,</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vun gốc.</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Ăn một con ốc,</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đi mò. </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Sang đò,</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482253" y="2156051"/>
            <a:ext cx="6047508" cy="5324535"/>
          </a:xfrm>
          <a:prstGeom prst="rect">
            <a:avLst/>
          </a:prstGeom>
          <a:solidFill>
            <a:schemeClr val="bg1"/>
          </a:solidFill>
        </p:spPr>
        <p:txBody>
          <a:bodyPr wrap="square">
            <a:spAutoFit/>
          </a:bodyPr>
          <a:lstStyle/>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Nằm võng,</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mắc dây.</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Đứng mát gốc cây,</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người trồng trọt. </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r">
              <a:lnSpc>
                <a:spcPct val="150000"/>
              </a:lnSpc>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(Đồng dao)</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1">
            <a:extLst>
              <a:ext uri="{BEBA8EAE-BF5A-486C-A8C5-ECC9F3942E4B}">
                <a14:imgProps xmlns:a14="http://schemas.microsoft.com/office/drawing/2010/main">
                  <a14:imgLayer r:embed="rId2">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324186" y="69004"/>
            <a:ext cx="3867814"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0" y="152400"/>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000" b="1" dirty="0">
                <a:solidFill>
                  <a:schemeClr val="bg1"/>
                </a:solidFill>
                <a:latin typeface="Arial Rounded MT Bold" panose="020F0704030504030204" pitchFamily="34" charset="0"/>
                <a:cs typeface="Times New Roman" panose="02020603050405020304" pitchFamily="18" charset="0"/>
              </a:rPr>
              <a:t>6</a:t>
            </a:r>
            <a:endParaRPr lang="en-US" sz="4000" b="1" dirty="0">
              <a:solidFill>
                <a:schemeClr val="bg1"/>
              </a:solidFill>
              <a:latin typeface="Arial Rounded MT Bold" panose="020F0704030504030204" pitchFamily="34" charset="0"/>
              <a:cs typeface="Times New Roman" panose="02020603050405020304" pitchFamily="18" charset="0"/>
            </a:endParaRPr>
          </a:p>
        </p:txBody>
      </p:sp>
      <p:sp>
        <p:nvSpPr>
          <p:cNvPr id="3" name="TextBox 2"/>
          <p:cNvSpPr txBox="1"/>
          <p:nvPr/>
        </p:nvSpPr>
        <p:spPr>
          <a:xfrm>
            <a:off x="775855" y="177273"/>
            <a:ext cx="11416145" cy="1077170"/>
          </a:xfrm>
          <a:prstGeom prst="rect">
            <a:avLst/>
          </a:prstGeom>
          <a:noFill/>
        </p:spPr>
        <p:txBody>
          <a:bodyPr wrap="square" lIns="91391" tIns="45696" rIns="91391" bIns="45696" rtlCol="0">
            <a:spAutoFit/>
          </a:bodyPr>
          <a:lstStyle/>
          <a:p>
            <a:pPr algn="just"/>
            <a:r>
              <a:rPr lang="en-US" sz="3200" b="1" dirty="0">
                <a:latin typeface="Arial-Rounded" panose="020B0500000000000000" pitchFamily="34" charset="0"/>
                <a:ea typeface="Arial-Rounded" panose="020B0500000000000000" pitchFamily="34" charset="0"/>
                <a:cs typeface="Arial-Rounded" panose="020B0500000000000000" pitchFamily="34" charset="0"/>
              </a:rPr>
              <a:t>Nói về việc em cần làm để thể hiện lòng biết ơn đối với người thân hoặc thầy cô giáo</a:t>
            </a:r>
            <a:endParaRPr lang="en-US" sz="3200" b="1" dirty="0">
              <a:latin typeface="Arial Rounded MT Bold" panose="020F0704030504030204"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20782" y="1254444"/>
            <a:ext cx="2445327" cy="5818302"/>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3629" y1="1288" x2="8882" y2="44145"/>
                        <a14:foregroundMark x1="4288" y1="585" x2="4288" y2="9953"/>
                        <a14:foregroundMark x1="23737" y1="1874" x2="36447" y2="50234"/>
                        <a14:foregroundMark x1="8729" y1="46019" x2="459" y2="69204"/>
                        <a14:foregroundMark x1="1072" y1="81499" x2="10260" y2="88525"/>
                        <a14:foregroundMark x1="2910" y1="79977" x2="11945" y2="79742"/>
                        <a14:foregroundMark x1="10567" y1="79625" x2="13017" y2="85831"/>
                        <a14:foregroundMark x1="11179" y1="46721" x2="11179" y2="54567"/>
                        <a14:foregroundMark x1="22511" y1="45785" x2="14089" y2="52342"/>
                        <a14:foregroundMark x1="33691" y1="49415" x2="32925" y2="52459"/>
                        <a14:foregroundMark x1="29862" y1="5035" x2="37060" y2="27283"/>
                        <a14:foregroundMark x1="25574" y1="45667" x2="19602" y2="52108"/>
                        <a14:foregroundMark x1="28025" y1="46721" x2="29403" y2="59133"/>
                        <a14:foregroundMark x1="69678" y1="58782" x2="74885" y2="78806"/>
                        <a14:foregroundMark x1="83920" y1="70843" x2="79020" y2="96487"/>
                        <a14:foregroundMark x1="45482" y1="88290" x2="41960" y2="97892"/>
                        <a14:foregroundMark x1="42113" y1="59016" x2="37519" y2="87471"/>
                        <a14:foregroundMark x1="53599" y1="89110" x2="55283" y2="98712"/>
                        <a14:foregroundMark x1="68147" y1="83138" x2="69985" y2="98946"/>
                        <a14:foregroundMark x1="71363" y1="77283" x2="74885" y2="81616"/>
                        <a14:foregroundMark x1="83920" y1="89578" x2="83002" y2="98946"/>
                        <a14:foregroundMark x1="83920" y1="92272" x2="99081" y2="90867"/>
                        <a14:foregroundMark x1="84686" y1="83138" x2="99694" y2="83138"/>
                        <a14:foregroundMark x1="98928" y1="93794" x2="91577" y2="99766"/>
                        <a14:backgroundMark x1="92343" y1="92740" x2="87443" y2="93911"/>
                        <a14:backgroundMark x1="94487" y1="93911" x2="90199" y2="95667"/>
                        <a14:backgroundMark x1="39204" y1="41218" x2="39204" y2="43560"/>
                        <a14:backgroundMark x1="38897" y1="45433" x2="38897" y2="48595"/>
                      </a14:backgroundRemoval>
                    </a14:imgEffect>
                  </a14:imgLayer>
                </a14:imgProps>
              </a:ext>
              <a:ext uri="{28A0092B-C50C-407E-A947-70E740481C1C}">
                <a14:useLocalDpi xmlns:a14="http://schemas.microsoft.com/office/drawing/2010/main" val="0"/>
              </a:ext>
            </a:extLst>
          </a:blip>
          <a:stretch>
            <a:fillRect/>
          </a:stretch>
        </p:blipFill>
        <p:spPr>
          <a:xfrm>
            <a:off x="2386127" y="1254443"/>
            <a:ext cx="2376055" cy="546410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4422" y="4076625"/>
            <a:ext cx="2743200" cy="2368218"/>
          </a:xfrm>
          <a:prstGeom prst="rect">
            <a:avLst/>
          </a:prstGeom>
        </p:spPr>
      </p:pic>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571" l="9091" r="89474"/>
                    </a14:imgEffect>
                  </a14:imgLayer>
                </a14:imgProps>
              </a:ext>
            </a:extLst>
          </a:blip>
          <a:srcRect b="5714"/>
          <a:stretch>
            <a:fillRect/>
          </a:stretch>
        </p:blipFill>
        <p:spPr>
          <a:xfrm>
            <a:off x="9124083" y="1456110"/>
            <a:ext cx="1990725" cy="25146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7000" y="4076625"/>
            <a:ext cx="1748271" cy="254215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8056" y="1631593"/>
            <a:ext cx="2948422" cy="205402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òng biết ơn - Bóng mát tâm hồn_Trim">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8610600" y="-97280"/>
            <a:ext cx="3733799"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a:t>
            </a:r>
            <a:r>
              <a:rPr lang="en-US" sz="5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Khởi</a:t>
            </a: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động</a:t>
            </a:r>
            <a:endPar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0" nodeType="clickEffect">
                                  <p:stCondLst>
                                    <p:cond delay="0"/>
                                  </p:stCondLst>
                                  <p:childTnLst>
                                    <p:anim calcmode="lin" valueType="num">
                                      <p:cBhvr>
                                        <p:cTn id="62" dur="1000"/>
                                        <p:tgtEl>
                                          <p:spTgt spid="4"/>
                                        </p:tgtEl>
                                        <p:attrNameLst>
                                          <p:attrName>ppt_w</p:attrName>
                                        </p:attrNameLst>
                                      </p:cBhvr>
                                      <p:tavLst>
                                        <p:tav tm="0">
                                          <p:val>
                                            <p:strVal val="ppt_w"/>
                                          </p:val>
                                        </p:tav>
                                        <p:tav tm="100000">
                                          <p:val>
                                            <p:fltVal val="0"/>
                                          </p:val>
                                        </p:tav>
                                      </p:tavLst>
                                    </p:anim>
                                    <p:anim calcmode="lin" valueType="num">
                                      <p:cBhvr>
                                        <p:cTn id="63" dur="1000"/>
                                        <p:tgtEl>
                                          <p:spTgt spid="4"/>
                                        </p:tgtEl>
                                        <p:attrNameLst>
                                          <p:attrName>ppt_h</p:attrName>
                                        </p:attrNameLst>
                                      </p:cBhvr>
                                      <p:tavLst>
                                        <p:tav tm="0">
                                          <p:val>
                                            <p:strVal val="ppt_h"/>
                                          </p:val>
                                        </p:tav>
                                        <p:tav tm="100000">
                                          <p:val>
                                            <p:fltVal val="0"/>
                                          </p:val>
                                        </p:tav>
                                      </p:tavLst>
                                    </p:anim>
                                    <p:anim calcmode="lin" valueType="num">
                                      <p:cBhvr>
                                        <p:cTn id="64" dur="1000"/>
                                        <p:tgtEl>
                                          <p:spTgt spid="4"/>
                                        </p:tgtEl>
                                        <p:attrNameLst>
                                          <p:attrName>style.rotation</p:attrName>
                                        </p:attrNameLst>
                                      </p:cBhvr>
                                      <p:tavLst>
                                        <p:tav tm="0">
                                          <p:val>
                                            <p:fltVal val="0"/>
                                          </p:val>
                                        </p:tav>
                                        <p:tav tm="100000">
                                          <p:val>
                                            <p:fltVal val="90"/>
                                          </p:val>
                                        </p:tav>
                                      </p:tavLst>
                                    </p:anim>
                                    <p:animEffect transition="out" filter="fade">
                                      <p:cBhvr>
                                        <p:cTn id="65" dur="1000"/>
                                        <p:tgtEl>
                                          <p:spTgt spid="4"/>
                                        </p:tgtEl>
                                      </p:cBhvr>
                                    </p:animEffect>
                                    <p:set>
                                      <p:cBhvr>
                                        <p:cTn id="6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45921"/>
            <a:ext cx="901116" cy="241694"/>
          </a:xfrm>
          <a:prstGeom prst="rect">
            <a:avLst/>
          </a:prstGeom>
        </p:spPr>
      </p:pic>
      <p:pic>
        <p:nvPicPr>
          <p:cNvPr id="11" name="Picture 10">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2168832" y="3575646"/>
            <a:ext cx="1647623" cy="47773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19">
            <a:extLst>
              <a:ext uri="{BEBA8EAE-BF5A-486C-A8C5-ECC9F3942E4B}">
                <a14:imgProps xmlns:a14="http://schemas.microsoft.com/office/drawing/2010/main">
                  <a14:imgLayer r:embed="rId20">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5" cstate="print">
            <a:extLst>
              <a:ext uri="{BEBA8EAE-BF5A-486C-A8C5-ECC9F3942E4B}">
                <a14:imgProps xmlns:a14="http://schemas.microsoft.com/office/drawing/2010/main">
                  <a14:imgLayer r:embed="rId26">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4061397" y="1521564"/>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124201" y="2466626"/>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2" name="Rounded Rectangular Callout 1"/>
          <p:cNvSpPr/>
          <p:nvPr/>
        </p:nvSpPr>
        <p:spPr>
          <a:xfrm>
            <a:off x="2168832" y="2784288"/>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619801"/>
            <a:ext cx="6400799" cy="2123658"/>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Ruộng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bậc</a:t>
            </a: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thang</a:t>
            </a:r>
            <a:endPar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có từ bao giờ? </a:t>
            </a:r>
            <a:endPar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8768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Ruộng bậc thang ở Sa Pa có từ hàng trăm năm nay.</a:t>
            </a:r>
            <a:endPar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7" action="ppaction://hlinksldjump"/>
          </p:cNvPr>
          <p:cNvSpPr/>
          <p:nvPr/>
        </p:nvSpPr>
        <p:spPr>
          <a:xfrm>
            <a:off x="10515601" y="6012422"/>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3785652"/>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Ruộng bậc thang được tạo nên bởi đôi bàn tay chăm chỉ cần mẫn của những dân tộc nào ở Sa Pa? </a:t>
            </a:r>
            <a:endPar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825217"/>
            <a:ext cx="54102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 </a:t>
            </a:r>
            <a:r>
              <a:rPr lang="en-US" sz="4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H‘mông</a:t>
            </a: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Dao, Hà Nhì,…</a:t>
            </a:r>
            <a:endPar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7"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81600" y="58231"/>
            <a:ext cx="5798458"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5715000" y="3538416"/>
            <a:ext cx="5638800" cy="3319583"/>
          </a:xfrm>
        </p:spPr>
      </p:pic>
      <p:pic>
        <p:nvPicPr>
          <p:cNvPr id="5"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358243" y="-465885"/>
            <a:ext cx="1687286" cy="1048232"/>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5257800" y="326909"/>
            <a:ext cx="5421086" cy="1200329"/>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tranh</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bạn nhỏ đang làm gì?</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5050226"/>
            <a:ext cx="5257800"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 bạn nhỏ vừa hái quả đào và đang ngồi dưới </a:t>
            </a:r>
            <a:r>
              <a:rPr lang="en-US"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gốc</a:t>
            </a:r>
            <a:r>
              <a:rPr lang="en-US"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7"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l="26514" t="21024" r="37602" b="37122"/>
          <a:stretch>
            <a:fillRect/>
          </a:stretch>
        </p:blipFill>
        <p:spPr bwMode="auto">
          <a:xfrm>
            <a:off x="21771" y="207902"/>
            <a:ext cx="5023758" cy="480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24600" y="167647"/>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6172200" y="2617686"/>
            <a:ext cx="6553200" cy="4240313"/>
          </a:xfrm>
        </p:spPr>
      </p:pic>
      <p:pic>
        <p:nvPicPr>
          <p:cNvPr id="5"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5023758" y="-105601"/>
            <a:ext cx="1687286" cy="1048232"/>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6400800" y="308452"/>
            <a:ext cx="5486400" cy="1754326"/>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hiểu câu “Ăn quả nhớ kẻ trồng cây” ý nói gì? </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240313"/>
            <a:ext cx="6400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3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K</a:t>
            </a:r>
            <a:r>
              <a:rPr lang="vi-VN" sz="23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hi đang hưởng thụ một thành quả tốt đẹp, bạn nên biết ơn người đã tạo ra</a:t>
            </a:r>
            <a:r>
              <a:rPr lang="en-US" sz="23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thành quả đó, bởi thành quả mà chúng ta đang hưởng thụ không phải tự nhiên mà có. Nó là cả một quá trình lao động, sáng tạo, đổ mồ hôi, nước mắt, kể cả xương máu của biết bao lớp người, qua biết bao thế hệ</a:t>
            </a:r>
            <a:endParaRPr lang="en-US" sz="23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7"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l="26514" t="21024" r="37602" b="37122"/>
          <a:stretch>
            <a:fillRect/>
          </a:stretch>
        </p:blipFill>
        <p:spPr bwMode="auto">
          <a:xfrm>
            <a:off x="381000" y="64613"/>
            <a:ext cx="5791200" cy="417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10099" y="381000"/>
            <a:ext cx="5259389"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397" t="38272" r="8321" b="10545"/>
          <a:stretch>
            <a:fillRect/>
          </a:stretch>
        </p:blipFill>
        <p:spPr>
          <a:xfrm>
            <a:off x="2438400" y="2349500"/>
            <a:ext cx="7315200" cy="3651250"/>
          </a:xfrm>
        </p:spPr>
      </p:pic>
      <p:pic>
        <p:nvPicPr>
          <p:cNvPr id="8196"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rcRect l="-2" r="62856" b="72662"/>
          <a:stretch>
            <a:fillRect/>
          </a:stretch>
        </p:blipFill>
        <p:spPr bwMode="auto">
          <a:xfrm>
            <a:off x="4095750" y="971551"/>
            <a:ext cx="126523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Content Placeholder 3"/>
          <p:cNvPicPr>
            <a:picLocks noChangeAspect="1" noChangeArrowheads="1"/>
          </p:cNvPicPr>
          <p:nvPr/>
        </p:nvPicPr>
        <p:blipFill>
          <a:blip r:embed="rId4" cstate="print">
            <a:extLst>
              <a:ext uri="{28A0092B-C50C-407E-A947-70E740481C1C}">
                <a14:useLocalDpi xmlns:a14="http://schemas.microsoft.com/office/drawing/2010/main" val="0"/>
              </a:ext>
            </a:extLst>
          </a:blip>
          <a:srcRect l="57320" t="8023" r="23383" b="65700"/>
          <a:stretch>
            <a:fillRect/>
          </a:stretch>
        </p:blipFill>
        <p:spPr bwMode="auto">
          <a:xfrm>
            <a:off x="8366125" y="1111251"/>
            <a:ext cx="1182688"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4847432" y="968711"/>
            <a:ext cx="40322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dirty="0" err="1">
                <a:solidFill>
                  <a:srgbClr val="FFFFFF"/>
                </a:solidFill>
                <a:latin typeface="Arial-Rounded" panose="020B0500000000000000"/>
                <a:ea typeface="Arial-Rounded" panose="020B0500000000000000"/>
                <a:cs typeface="Arial-Rounded" panose="020B0500000000000000"/>
              </a:rPr>
              <a:t>Mình</a:t>
            </a:r>
            <a:r>
              <a:rPr lang="en-US" altLang="en-US" sz="3600" b="1" dirty="0">
                <a:solidFill>
                  <a:srgbClr val="FFFFFF"/>
                </a:solidFill>
                <a:latin typeface="Arial-Rounded" panose="020B0500000000000000"/>
                <a:ea typeface="Arial-Rounded" panose="020B0500000000000000"/>
                <a:cs typeface="Arial-Rounded" panose="020B0500000000000000"/>
              </a:rPr>
              <a:t> </a:t>
            </a:r>
            <a:r>
              <a:rPr lang="en-US" altLang="en-US" sz="3600" b="1" dirty="0" err="1">
                <a:solidFill>
                  <a:srgbClr val="FFFFFF"/>
                </a:solidFill>
                <a:latin typeface="Arial-Rounded" panose="020B0500000000000000"/>
                <a:ea typeface="Arial-Rounded" panose="020B0500000000000000"/>
                <a:cs typeface="Arial-Rounded" panose="020B0500000000000000"/>
              </a:rPr>
              <a:t>cảm</a:t>
            </a:r>
            <a:r>
              <a:rPr lang="en-US" altLang="en-US" sz="3600" b="1" dirty="0">
                <a:solidFill>
                  <a:srgbClr val="FFFFFF"/>
                </a:solidFill>
                <a:latin typeface="Arial-Rounded" panose="020B0500000000000000"/>
                <a:ea typeface="Arial-Rounded" panose="020B0500000000000000"/>
                <a:cs typeface="Arial-Rounded" panose="020B0500000000000000"/>
              </a:rPr>
              <a:t> </a:t>
            </a:r>
            <a:r>
              <a:rPr lang="en-US" altLang="en-US" sz="3600" b="1" dirty="0" err="1">
                <a:solidFill>
                  <a:srgbClr val="FFFFFF"/>
                </a:solidFill>
                <a:latin typeface="Arial-Rounded" panose="020B0500000000000000"/>
                <a:ea typeface="Arial-Rounded" panose="020B0500000000000000"/>
                <a:cs typeface="Arial-Rounded" panose="020B0500000000000000"/>
              </a:rPr>
              <a:t>ơn</a:t>
            </a:r>
            <a:r>
              <a:rPr lang="en-US" altLang="en-US" sz="3600" b="1" dirty="0">
                <a:solidFill>
                  <a:srgbClr val="FFFFFF"/>
                </a:solidFill>
                <a:latin typeface="Arial-Rounded" panose="020B0500000000000000"/>
                <a:ea typeface="Arial-Rounded" panose="020B0500000000000000"/>
                <a:cs typeface="Arial-Rounded" panose="020B0500000000000000"/>
              </a:rPr>
              <a:t> </a:t>
            </a:r>
            <a:r>
              <a:rPr lang="en-US" altLang="en-US" sz="3600" b="1" dirty="0" err="1">
                <a:solidFill>
                  <a:srgbClr val="FFFFFF"/>
                </a:solidFill>
                <a:latin typeface="Arial-Rounded" panose="020B0500000000000000"/>
                <a:ea typeface="Arial-Rounded" panose="020B0500000000000000"/>
                <a:cs typeface="Arial-Rounded" panose="020B0500000000000000"/>
              </a:rPr>
              <a:t>các</a:t>
            </a:r>
            <a:r>
              <a:rPr lang="en-US" altLang="en-US" sz="3600" b="1" dirty="0">
                <a:solidFill>
                  <a:srgbClr val="FFFFFF"/>
                </a:solidFill>
                <a:latin typeface="Arial-Rounded" panose="020B0500000000000000"/>
                <a:ea typeface="Arial-Rounded" panose="020B0500000000000000"/>
                <a:cs typeface="Arial-Rounded" panose="020B0500000000000000"/>
              </a:rPr>
              <a:t> </a:t>
            </a:r>
            <a:r>
              <a:rPr lang="en-US" altLang="en-US" sz="3600" b="1" dirty="0" err="1">
                <a:solidFill>
                  <a:srgbClr val="FFFFFF"/>
                </a:solidFill>
                <a:latin typeface="Arial-Rounded" panose="020B0500000000000000"/>
                <a:ea typeface="Arial-Rounded" panose="020B0500000000000000"/>
                <a:cs typeface="Arial-Rounded" panose="020B0500000000000000"/>
              </a:rPr>
              <a:t>bạn</a:t>
            </a:r>
            <a:r>
              <a:rPr lang="en-US" altLang="en-US" sz="3600" b="1" dirty="0">
                <a:solidFill>
                  <a:srgbClr val="FFFFFF"/>
                </a:solidFill>
                <a:latin typeface="Arial-Rounded" panose="020B0500000000000000"/>
                <a:ea typeface="Arial-Rounded" panose="020B0500000000000000"/>
                <a:cs typeface="Arial-Rounded" panose="020B0500000000000000"/>
              </a:rPr>
              <a:t> </a:t>
            </a:r>
            <a:r>
              <a:rPr lang="en-US" altLang="en-US" sz="3600" b="1" dirty="0" err="1">
                <a:solidFill>
                  <a:srgbClr val="FFFFFF"/>
                </a:solidFill>
                <a:latin typeface="Arial-Rounded" panose="020B0500000000000000"/>
                <a:ea typeface="Arial-Rounded" panose="020B0500000000000000"/>
                <a:cs typeface="Arial-Rounded" panose="020B0500000000000000"/>
              </a:rPr>
              <a:t>lớp</a:t>
            </a:r>
            <a:r>
              <a:rPr lang="en-US" altLang="en-US" sz="3600" b="1" dirty="0">
                <a:solidFill>
                  <a:srgbClr val="FFFFFF"/>
                </a:solidFill>
                <a:latin typeface="Arial-Rounded" panose="020B0500000000000000"/>
                <a:ea typeface="Arial-Rounded" panose="020B0500000000000000"/>
                <a:cs typeface="Arial-Rounded" panose="020B0500000000000000"/>
              </a:rPr>
              <a:t> 1C </a:t>
            </a:r>
            <a:r>
              <a:rPr lang="en-US" altLang="en-US" sz="3600" b="1" dirty="0" err="1">
                <a:solidFill>
                  <a:srgbClr val="FFFFFF"/>
                </a:solidFill>
                <a:latin typeface="Arial-Rounded" panose="020B0500000000000000"/>
                <a:ea typeface="Arial-Rounded" panose="020B0500000000000000"/>
                <a:cs typeface="Arial-Rounded" panose="020B0500000000000000"/>
              </a:rPr>
              <a:t>nhé</a:t>
            </a:r>
            <a:r>
              <a:rPr lang="en-US" altLang="en-US" sz="3600" b="1" dirty="0">
                <a:solidFill>
                  <a:srgbClr val="FFFFFF"/>
                </a:solidFill>
                <a:latin typeface="Arial-Rounded" panose="020B0500000000000000"/>
                <a:ea typeface="Arial-Rounded" panose="020B0500000000000000"/>
                <a:cs typeface="Arial-Rounded" panose="020B0500000000000000"/>
              </a:rPr>
              <a:t>!</a:t>
            </a:r>
            <a:endParaRPr lang="en-US" altLang="en-US" sz="3600" b="1" dirty="0">
              <a:solidFill>
                <a:srgbClr val="FFFFFF"/>
              </a:solidFill>
              <a:latin typeface="Arial-Rounded" panose="020B0500000000000000"/>
              <a:ea typeface="Arial-Rounded" panose="020B0500000000000000"/>
              <a:cs typeface="Arial-Rounded" panose="020B0500000000000000"/>
            </a:endParaRPr>
          </a:p>
        </p:txBody>
      </p:sp>
      <p:sp>
        <p:nvSpPr>
          <p:cNvPr id="18" name="Right Arrow 17">
            <a:hlinkClick r:id="rId5" action="ppaction://hlinksldjump"/>
          </p:cNvPr>
          <p:cNvSpPr/>
          <p:nvPr/>
        </p:nvSpPr>
        <p:spPr>
          <a:xfrm>
            <a:off x="9372601" y="5472114"/>
            <a:ext cx="1279526" cy="5286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t="14870" b="11719"/>
          <a:stretch>
            <a:fillRect/>
          </a:stretch>
        </p:blipFill>
        <p:spPr bwMode="auto">
          <a:xfrm>
            <a:off x="6275388" y="5264151"/>
            <a:ext cx="8001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325" fill="hold">
                                          <p:stCondLst>
                                            <p:cond delay="0"/>
                                          </p:stCondLst>
                                        </p:cTn>
                                        <p:tgtEl>
                                          <p:spTgt spid="10"/>
                                        </p:tgtEl>
                                        <p:attrNameLst>
                                          <p:attrName>r</p:attrName>
                                        </p:attrNameLst>
                                      </p:cBhvr>
                                    </p:animRot>
                                    <p:animRot by="-240000">
                                      <p:cBhvr>
                                        <p:cTn id="10" dur="650" fill="hold">
                                          <p:stCondLst>
                                            <p:cond delay="650"/>
                                          </p:stCondLst>
                                        </p:cTn>
                                        <p:tgtEl>
                                          <p:spTgt spid="10"/>
                                        </p:tgtEl>
                                        <p:attrNameLst>
                                          <p:attrName>r</p:attrName>
                                        </p:attrNameLst>
                                      </p:cBhvr>
                                    </p:animRot>
                                    <p:animRot by="240000">
                                      <p:cBhvr>
                                        <p:cTn id="11" dur="650" fill="hold">
                                          <p:stCondLst>
                                            <p:cond delay="1300"/>
                                          </p:stCondLst>
                                        </p:cTn>
                                        <p:tgtEl>
                                          <p:spTgt spid="10"/>
                                        </p:tgtEl>
                                        <p:attrNameLst>
                                          <p:attrName>r</p:attrName>
                                        </p:attrNameLst>
                                      </p:cBhvr>
                                    </p:animRot>
                                    <p:animRot by="-240000">
                                      <p:cBhvr>
                                        <p:cTn id="12" dur="650" fill="hold">
                                          <p:stCondLst>
                                            <p:cond delay="1950"/>
                                          </p:stCondLst>
                                        </p:cTn>
                                        <p:tgtEl>
                                          <p:spTgt spid="10"/>
                                        </p:tgtEl>
                                        <p:attrNameLst>
                                          <p:attrName>r</p:attrName>
                                        </p:attrNameLst>
                                      </p:cBhvr>
                                    </p:animRot>
                                    <p:animRot by="120000">
                                      <p:cBhvr>
                                        <p:cTn id="13"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4469</Words>
  <Application>WPS Presentation</Application>
  <PresentationFormat>Widescreen</PresentationFormat>
  <Paragraphs>423</Paragraphs>
  <Slides>28</Slides>
  <Notes>8</Notes>
  <HiddenSlides>0</HiddenSlides>
  <MMClips>4</MMClips>
  <ScaleCrop>false</ScaleCrop>
  <HeadingPairs>
    <vt:vector size="6" baseType="variant">
      <vt:variant>
        <vt:lpstr>已用的字体</vt:lpstr>
      </vt:variant>
      <vt:variant>
        <vt:i4>18</vt:i4>
      </vt:variant>
      <vt:variant>
        <vt:lpstr>主题</vt:lpstr>
      </vt:variant>
      <vt:variant>
        <vt:i4>4</vt:i4>
      </vt:variant>
      <vt:variant>
        <vt:lpstr>幻灯片标题</vt:lpstr>
      </vt:variant>
      <vt:variant>
        <vt:i4>28</vt:i4>
      </vt:variant>
    </vt:vector>
  </HeadingPairs>
  <TitlesOfParts>
    <vt:vector size="50" baseType="lpstr">
      <vt:lpstr>Arial</vt:lpstr>
      <vt:lpstr>SimSun</vt:lpstr>
      <vt:lpstr>Wingdings</vt:lpstr>
      <vt:lpstr>UTM Avo</vt:lpstr>
      <vt:lpstr>.VnTime</vt:lpstr>
      <vt:lpstr>HP001 5 hàng</vt:lpstr>
      <vt:lpstr>Times New Roman</vt:lpstr>
      <vt:lpstr>.VnAristote</vt:lpstr>
      <vt:lpstr>Calibri</vt:lpstr>
      <vt:lpstr>Arial-Rounded</vt:lpstr>
      <vt:lpstr>Segoe UI Symbol</vt:lpstr>
      <vt:lpstr>Times New Roman</vt:lpstr>
      <vt:lpstr>Arial-Rounded</vt:lpstr>
      <vt:lpstr>Arial Rounded MT Bold</vt:lpstr>
      <vt:lpstr>Segoe Print</vt:lpstr>
      <vt:lpstr>Microsoft YaHei</vt:lpstr>
      <vt:lpstr>Arial Unicode MS</vt:lpstr>
      <vt:lpstr>Calibri</vt:lpstr>
      <vt:lpstr>Office Theme</vt:lpstr>
      <vt:lpstr>1_Office Theme</vt:lpstr>
      <vt:lpstr>2_Office Theme</vt:lpstr>
      <vt:lpstr>3_Office Theme</vt:lpstr>
      <vt:lpst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HP</cp:lastModifiedBy>
  <cp:revision>133</cp:revision>
  <dcterms:created xsi:type="dcterms:W3CDTF">2020-04-21T23:11:00Z</dcterms:created>
  <dcterms:modified xsi:type="dcterms:W3CDTF">2024-05-09T00:20:07Z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B1BACCA14B664A14B515B841ED02B336_13</vt:lpwstr>
  </property>
  <property fmtid="{D5CDD505-2E9C-101B-9397-08002B2CF9AE}" pid="3" name="KSOProductBuildVer">
    <vt:lpwstr>1033-12.2.0.16909</vt:lpwstr>
  </property>
</Properties>
</file>