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7" r:id="rId3"/>
    <p:sldId id="338" r:id="rId5"/>
    <p:sldId id="330" r:id="rId6"/>
    <p:sldId id="353" r:id="rId7"/>
    <p:sldId id="355" r:id="rId8"/>
    <p:sldId id="345" r:id="rId9"/>
    <p:sldId id="354" r:id="rId10"/>
    <p:sldId id="356" r:id="rId11"/>
    <p:sldId id="357" r:id="rId12"/>
    <p:sldId id="339" r:id="rId13"/>
    <p:sldId id="359" r:id="rId14"/>
    <p:sldId id="360" r:id="rId15"/>
    <p:sldId id="362" r:id="rId16"/>
    <p:sldId id="364" r:id="rId17"/>
    <p:sldId id="368" r:id="rId18"/>
    <p:sldId id="369" r:id="rId19"/>
    <p:sldId id="361" r:id="rId20"/>
    <p:sldId id="365" r:id="rId21"/>
    <p:sldId id="370" r:id="rId22"/>
    <p:sldId id="343" r:id="rId23"/>
  </p:sldIdLst>
  <p:sldSz cx="12195175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3" d="100"/>
          <a:sy n="73" d="100"/>
        </p:scale>
        <p:origin x="252" y="9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image" Target="../media/image26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image" Target="../media/image30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6.wav"/><Relationship Id="rId2" Type="http://schemas.openxmlformats.org/officeDocument/2006/relationships/image" Target="../media/image31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image" Target="../media/image23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1459" y="3827927"/>
            <a:ext cx="6628765" cy="92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  <a:endParaRPr lang="vi-VN" alt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  <a:endParaRPr lang="en-US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7"/>
          <p:cNvGrpSpPr/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/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/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/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/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/>
                <a:gridCol w="887048"/>
                <a:gridCol w="887048"/>
                <a:gridCol w="887048"/>
                <a:gridCol w="887048"/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47"/>
          <p:cNvGrpSpPr/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/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/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/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/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/>
                <a:gridCol w="1358836"/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/>
                <a:gridCol w="1358836"/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/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/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/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/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/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/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switch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/>
                <a:gridCol w="887048"/>
                <a:gridCol w="887048"/>
                <a:gridCol w="887048"/>
                <a:gridCol w="887048"/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WPS Presentation</Application>
  <PresentationFormat>Custom</PresentationFormat>
  <Paragraphs>438</Paragraphs>
  <Slides>20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.VnTime</vt:lpstr>
      <vt:lpstr>Segoe Print</vt:lpstr>
      <vt:lpstr>.VnTimeH</vt:lpstr>
      <vt:lpstr>Webdings</vt:lpstr>
      <vt:lpstr>.VnAvant</vt:lpstr>
      <vt:lpstr>Calibri</vt:lpstr>
      <vt:lpstr>Microsoft YaHei</vt:lpstr>
      <vt:lpstr>Arial Unicode MS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HP</cp:lastModifiedBy>
  <cp:revision>263</cp:revision>
  <dcterms:created xsi:type="dcterms:W3CDTF">2015-10-14T02:42:00Z</dcterms:created>
  <dcterms:modified xsi:type="dcterms:W3CDTF">2024-04-03T07:01:04Z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2D58877EDD444E39BAB288080D8F0531_13</vt:lpwstr>
  </property>
  <property fmtid="{D5CDD505-2E9C-101B-9397-08002B2CF9AE}" pid="3" name="KSOProductBuildVer">
    <vt:lpwstr>1033-12.2.0.13489</vt:lpwstr>
  </property>
</Properties>
</file>