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3" r:id="rId4"/>
    <p:sldId id="317" r:id="rId5"/>
    <p:sldId id="325" r:id="rId6"/>
    <p:sldId id="328" r:id="rId7"/>
    <p:sldId id="290" r:id="rId8"/>
    <p:sldId id="299" r:id="rId9"/>
    <p:sldId id="327" r:id="rId10"/>
    <p:sldId id="304" r:id="rId11"/>
    <p:sldId id="329" r:id="rId12"/>
    <p:sldId id="33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83" d="100"/>
          <a:sy n="83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587</Words>
  <Application>Microsoft Office PowerPoint</Application>
  <PresentationFormat>Widescreen</PresentationFormat>
  <Paragraphs>150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313</cp:revision>
  <dcterms:created xsi:type="dcterms:W3CDTF">2021-06-02T01:34:28Z</dcterms:created>
  <dcterms:modified xsi:type="dcterms:W3CDTF">2024-04-01T02:46:31Z</dcterms:modified>
</cp:coreProperties>
</file>