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57" r:id="rId4"/>
    <p:sldId id="310" r:id="rId5"/>
    <p:sldId id="311" r:id="rId6"/>
    <p:sldId id="312" r:id="rId7"/>
    <p:sldId id="313" r:id="rId8"/>
    <p:sldId id="258" r:id="rId9"/>
    <p:sldId id="259" r:id="rId10"/>
    <p:sldId id="260" r:id="rId11"/>
    <p:sldId id="261" r:id="rId12"/>
    <p:sldId id="263" r:id="rId13"/>
    <p:sldId id="264" r:id="rId14"/>
    <p:sldId id="265" r:id="rId15"/>
    <p:sldId id="266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279" r:id="rId26"/>
    <p:sldId id="280" r:id="rId27"/>
    <p:sldId id="281" r:id="rId28"/>
    <p:sldId id="282" r:id="rId29"/>
    <p:sldId id="283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6" r:id="rId41"/>
    <p:sldId id="297" r:id="rId42"/>
    <p:sldId id="295" r:id="rId43"/>
    <p:sldId id="299" r:id="rId44"/>
    <p:sldId id="298" r:id="rId45"/>
    <p:sldId id="300" r:id="rId46"/>
    <p:sldId id="301" r:id="rId47"/>
    <p:sldId id="302" r:id="rId48"/>
    <p:sldId id="303" r:id="rId49"/>
    <p:sldId id="304" r:id="rId50"/>
    <p:sldId id="305" r:id="rId51"/>
    <p:sldId id="307" r:id="rId52"/>
    <p:sldId id="306" r:id="rId53"/>
    <p:sldId id="308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1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6.xml"/><Relationship Id="rId18" Type="http://schemas.openxmlformats.org/officeDocument/2006/relationships/image" Target="../media/image14.gif"/><Relationship Id="rId3" Type="http://schemas.openxmlformats.org/officeDocument/2006/relationships/image" Target="../media/image3.jpeg"/><Relationship Id="rId21" Type="http://schemas.openxmlformats.org/officeDocument/2006/relationships/image" Target="../media/image16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openxmlformats.org/officeDocument/2006/relationships/image" Target="../media/image13.gif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20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5.xml"/><Relationship Id="rId5" Type="http://schemas.openxmlformats.org/officeDocument/2006/relationships/image" Target="../media/image5.png"/><Relationship Id="rId15" Type="http://schemas.openxmlformats.org/officeDocument/2006/relationships/slide" Target="slide7.xml"/><Relationship Id="rId10" Type="http://schemas.openxmlformats.org/officeDocument/2006/relationships/image" Target="../media/image9.png"/><Relationship Id="rId19" Type="http://schemas.openxmlformats.org/officeDocument/2006/relationships/image" Target="../media/image15.gif"/><Relationship Id="rId4" Type="http://schemas.openxmlformats.org/officeDocument/2006/relationships/image" Target="../media/image4.png"/><Relationship Id="rId9" Type="http://schemas.openxmlformats.org/officeDocument/2006/relationships/slide" Target="slide4.xml"/><Relationship Id="rId14" Type="http://schemas.openxmlformats.org/officeDocument/2006/relationships/image" Target="../media/image11.png"/><Relationship Id="rId22" Type="http://schemas.openxmlformats.org/officeDocument/2006/relationships/image" Target="../media/image17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5327" y="3839280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1 + 2</a:t>
            </a:r>
          </a:p>
        </p:txBody>
      </p:sp>
    </p:spTree>
    <p:extLst>
      <p:ext uri="{BB962C8B-B14F-4D97-AF65-F5344CB8AC3E}">
        <p14:creationId xmlns:p14="http://schemas.microsoft.com/office/powerpoint/2010/main" val="320285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2 Bọ cánh cam ý tưởng | bọ rùa, côn trùng, động vậ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495" y="67564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76028" y="2696806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sp>
        <p:nvSpPr>
          <p:cNvPr id="2" name="Rectangle 1"/>
          <p:cNvSpPr/>
          <p:nvPr/>
        </p:nvSpPr>
        <p:spPr>
          <a:xfrm>
            <a:off x="812800" y="5141575"/>
            <a:ext cx="10688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0" i="0" dirty="0">
                <a:solidFill>
                  <a:srgbClr val="383838"/>
                </a:solidFill>
                <a:effectLst/>
                <a:latin typeface="+mj-lt"/>
              </a:rPr>
              <a:t>Hầu hết các loài bọ cánh cam được coi là có lợi vì chúng ăn các loại rệp và côn trùng gây hại cho mùa màng.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922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964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31490" y="646546"/>
            <a:ext cx="4433455" cy="701963"/>
          </a:xfrm>
          <a:prstGeom prst="roundRect">
            <a:avLst/>
          </a:prstGeom>
          <a:solidFill>
            <a:srgbClr val="00B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78431" y="1939638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tễnh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8431" y="3177098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lẳn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8431" y="4414558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ngác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51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31490" y="646546"/>
            <a:ext cx="4433455" cy="701963"/>
          </a:xfrm>
          <a:prstGeom prst="roundRect">
            <a:avLst/>
          </a:prstGeom>
          <a:solidFill>
            <a:srgbClr val="00B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CÂU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6073" y="2791798"/>
            <a:ext cx="10307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Hằng ngày,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em đều bỏ vào chiếc lọ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một chút nước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và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những ngọn cỏ xanh non.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0103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1449" y="1390650"/>
            <a:ext cx="2219325" cy="2095500"/>
          </a:xfrm>
          <a:prstGeom prst="ellipse">
            <a:avLst/>
          </a:prstGeom>
          <a:solidFill>
            <a:srgbClr val="F13FBA"/>
          </a:solidFill>
          <a:ln>
            <a:solidFill>
              <a:srgbClr val="F13FBA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233737" y="563704"/>
            <a:ext cx="8791575" cy="584489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06445" y="1156272"/>
            <a:ext cx="4323080" cy="2206338"/>
            <a:chOff x="3638550" y="1181100"/>
            <a:chExt cx="2506184" cy="1724025"/>
          </a:xfrm>
        </p:grpSpPr>
        <p:sp>
          <p:nvSpPr>
            <p:cNvPr id="5" name="Hexagon 4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tễnh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thấp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7665878" y="1743076"/>
            <a:ext cx="4323080" cy="2206338"/>
            <a:chOff x="3638550" y="1181100"/>
            <a:chExt cx="2506184" cy="1724025"/>
          </a:xfrm>
        </p:grpSpPr>
        <p:sp>
          <p:nvSpPr>
            <p:cNvPr id="9" name="Hexagon 8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Óng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lánh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333350" y="3781998"/>
            <a:ext cx="4323080" cy="2206338"/>
            <a:chOff x="3638550" y="1181100"/>
            <a:chExt cx="2506184" cy="1724025"/>
          </a:xfrm>
        </p:grpSpPr>
        <p:sp>
          <p:nvSpPr>
            <p:cNvPr id="12" name="Hexagon 11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chậm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chạp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vác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nặng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333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203199" y="9278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03199" y="26042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203198" y="4351819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95650" y="6161029"/>
            <a:ext cx="4943475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62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203199" y="9278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03199" y="26042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203198" y="4351819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95650" y="6161029"/>
            <a:ext cx="4943475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39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203199" y="9278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03199" y="26042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203198" y="4351819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95650" y="6161029"/>
            <a:ext cx="4943475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08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9784" y="3457551"/>
            <a:ext cx="5526497" cy="861765"/>
          </a:xfrm>
          <a:prstGeom prst="rect">
            <a:avLst/>
          </a:prstGeom>
        </p:spPr>
        <p:txBody>
          <a:bodyPr wrap="none" lIns="121912" tIns="60956" rIns="121912" bIns="60956">
            <a:spAutoFit/>
          </a:bodyPr>
          <a:lstStyle/>
          <a:p>
            <a:pPr lvl="0"/>
            <a:r>
              <a:rPr lang="en-US" sz="4800" b="1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TRẢ LỜI CÂU HỎI</a:t>
            </a:r>
          </a:p>
        </p:txBody>
      </p:sp>
      <p:sp>
        <p:nvSpPr>
          <p:cNvPr id="3" name="Google Shape;712;p27"/>
          <p:cNvSpPr/>
          <p:nvPr/>
        </p:nvSpPr>
        <p:spPr>
          <a:xfrm>
            <a:off x="2591725" y="2540383"/>
            <a:ext cx="6862618" cy="3030067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4267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8699" y="403860"/>
            <a:ext cx="10125076" cy="80725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394" y="2651451"/>
            <a:ext cx="106840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929162" y="4107570"/>
            <a:ext cx="5438274" cy="120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524" y="4870384"/>
            <a:ext cx="7762775" cy="37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87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9833" y="3251815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14431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0279" y="249856"/>
            <a:ext cx="10268251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550094" y="2449704"/>
            <a:ext cx="112086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783054" y="4649002"/>
            <a:ext cx="2975659" cy="9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16129" y="6141152"/>
            <a:ext cx="8803256" cy="425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16129" y="5332396"/>
            <a:ext cx="4317884" cy="24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61272" y="5404745"/>
            <a:ext cx="63974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23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0279" y="249856"/>
            <a:ext cx="10268251" cy="110269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9867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0279" y="249856"/>
            <a:ext cx="10495446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485775" y="3112971"/>
            <a:ext cx="11239499" cy="248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12700" indent="-203200" algn="just">
              <a:lnSpc>
                <a:spcPct val="150000"/>
              </a:lnSpc>
              <a:spcAft>
                <a:spcPts val="370"/>
              </a:spcAft>
            </a:pP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loài động vật nên được sống trong môi trường phù hợp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 chúng. Chỉ có ở trong môi trư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ờ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 phù hợp, chúng 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ớ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thoải mái và khoẻ mạnh.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0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2;p27"/>
          <p:cNvSpPr/>
          <p:nvPr/>
        </p:nvSpPr>
        <p:spPr>
          <a:xfrm>
            <a:off x="2591725" y="2540383"/>
            <a:ext cx="6862618" cy="3030067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endParaRPr sz="2400"/>
          </a:p>
        </p:txBody>
      </p:sp>
      <p:sp>
        <p:nvSpPr>
          <p:cNvPr id="3" name="Rectangle 2"/>
          <p:cNvSpPr/>
          <p:nvPr/>
        </p:nvSpPr>
        <p:spPr>
          <a:xfrm>
            <a:off x="3259784" y="3457551"/>
            <a:ext cx="5034375" cy="861766"/>
          </a:xfrm>
          <a:prstGeom prst="rect">
            <a:avLst/>
          </a:prstGeom>
        </p:spPr>
        <p:txBody>
          <a:bodyPr wrap="none" lIns="121912" tIns="60956" rIns="121912" bIns="60956">
            <a:spAutoFit/>
          </a:bodyPr>
          <a:lstStyle/>
          <a:p>
            <a:pPr lvl="0"/>
            <a:r>
              <a:rPr lang="en-US" sz="4800" b="1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ĐỌC LẠI</a:t>
            </a:r>
          </a:p>
        </p:txBody>
      </p:sp>
    </p:spTree>
    <p:extLst>
      <p:ext uri="{BB962C8B-B14F-4D97-AF65-F5344CB8AC3E}">
        <p14:creationId xmlns:p14="http://schemas.microsoft.com/office/powerpoint/2010/main" val="213975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32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7;p20"/>
          <p:cNvSpPr/>
          <p:nvPr/>
        </p:nvSpPr>
        <p:spPr>
          <a:xfrm>
            <a:off x="2171700" y="521990"/>
            <a:ext cx="8763000" cy="5707360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Rectangle 2"/>
          <p:cNvSpPr/>
          <p:nvPr/>
        </p:nvSpPr>
        <p:spPr>
          <a:xfrm>
            <a:off x="2574744" y="857636"/>
            <a:ext cx="7468070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LUYỆN TẬP</a:t>
            </a:r>
          </a:p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THEO </a:t>
            </a:r>
          </a:p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VĂN BẢN ĐỌC</a:t>
            </a:r>
            <a:endPara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317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74" t="4719" r="77617" b="14454"/>
          <a:stretch/>
        </p:blipFill>
        <p:spPr>
          <a:xfrm>
            <a:off x="255243" y="3061095"/>
            <a:ext cx="2381250" cy="1304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8628" r="1491"/>
          <a:stretch/>
        </p:blipFill>
        <p:spPr>
          <a:xfrm>
            <a:off x="9652692" y="2827733"/>
            <a:ext cx="2286000" cy="1614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881" r="4980"/>
          <a:stretch/>
        </p:blipFill>
        <p:spPr>
          <a:xfrm>
            <a:off x="2724151" y="3059905"/>
            <a:ext cx="2266950" cy="1285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8000" r="4222"/>
          <a:stretch/>
        </p:blipFill>
        <p:spPr>
          <a:xfrm>
            <a:off x="5078759" y="2972990"/>
            <a:ext cx="2257426" cy="1352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1919" r="5163"/>
          <a:stretch/>
        </p:blipFill>
        <p:spPr>
          <a:xfrm>
            <a:off x="7433367" y="2944415"/>
            <a:ext cx="22193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7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5643" y="3448289"/>
            <a:ext cx="10495446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145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083343" y="2524364"/>
            <a:ext cx="2346157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3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2487" y="2489996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val="1866975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12 Bọ cánh cam ý tưởng | bọ rùa, côn trùng, động v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434" y="1236197"/>
            <a:ext cx="6420348" cy="481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274" y="1207"/>
            <a:ext cx="12191995" cy="6856793"/>
          </a:xfrm>
          <a:prstGeom prst="rect">
            <a:avLst/>
          </a:prstGeom>
        </p:spPr>
      </p:pic>
      <p:pic>
        <p:nvPicPr>
          <p:cNvPr id="4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990" y="1010509"/>
            <a:ext cx="3218967" cy="2243522"/>
          </a:xfrm>
          <a:prstGeom prst="rect">
            <a:avLst/>
          </a:prstGeom>
        </p:spPr>
      </p:pic>
      <p:pic>
        <p:nvPicPr>
          <p:cNvPr id="5" name="2b">
            <a:extLst>
              <a:ext uri="{FF2B5EF4-FFF2-40B4-BE49-F238E27FC236}">
                <a16:creationId xmlns:a16="http://schemas.microsoft.com/office/drawing/2014/main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574" y="1139193"/>
            <a:ext cx="3212870" cy="2255716"/>
          </a:xfrm>
          <a:prstGeom prst="rect">
            <a:avLst/>
          </a:prstGeom>
        </p:spPr>
      </p:pic>
      <p:pic>
        <p:nvPicPr>
          <p:cNvPr id="6" name="3b">
            <a:extLst>
              <a:ext uri="{FF2B5EF4-FFF2-40B4-BE49-F238E27FC236}">
                <a16:creationId xmlns:a16="http://schemas.microsoft.com/office/drawing/2014/main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200" y="3415193"/>
            <a:ext cx="3194581" cy="2225233"/>
          </a:xfrm>
          <a:prstGeom prst="rect">
            <a:avLst/>
          </a:prstGeom>
        </p:spPr>
      </p:pic>
      <p:pic>
        <p:nvPicPr>
          <p:cNvPr id="7" name="4b" descr="A close up of a logo&#10;&#10;Description generated with high confidence">
            <a:extLst>
              <a:ext uri="{FF2B5EF4-FFF2-40B4-BE49-F238E27FC236}">
                <a16:creationId xmlns:a16="http://schemas.microsoft.com/office/drawing/2014/main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140" y="3409459"/>
            <a:ext cx="3176291" cy="2225233"/>
          </a:xfrm>
          <a:prstGeom prst="rect">
            <a:avLst/>
          </a:prstGeom>
        </p:spPr>
      </p:pic>
      <p:pic>
        <p:nvPicPr>
          <p:cNvPr id="8" name="1a">
            <a:hlinkClick r:id="rId9" action="ppaction://hlinksldjump"/>
            <a:extLst>
              <a:ext uri="{FF2B5EF4-FFF2-40B4-BE49-F238E27FC236}">
                <a16:creationId xmlns:a16="http://schemas.microsoft.com/office/drawing/2014/main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18" y="1075035"/>
            <a:ext cx="3212870" cy="2312293"/>
          </a:xfrm>
          <a:prstGeom prst="rect">
            <a:avLst/>
          </a:prstGeom>
        </p:spPr>
      </p:pic>
      <p:pic>
        <p:nvPicPr>
          <p:cNvPr id="9" name="2a">
            <a:hlinkClick r:id="rId11" action="ppaction://hlinksldjump"/>
            <a:extLst>
              <a:ext uri="{FF2B5EF4-FFF2-40B4-BE49-F238E27FC236}">
                <a16:creationId xmlns:a16="http://schemas.microsoft.com/office/drawing/2014/main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241" y="1124532"/>
            <a:ext cx="3205203" cy="2305071"/>
          </a:xfrm>
          <a:prstGeom prst="rect">
            <a:avLst/>
          </a:prstGeom>
        </p:spPr>
      </p:pic>
      <p:pic>
        <p:nvPicPr>
          <p:cNvPr id="10" name="3a">
            <a:hlinkClick r:id="rId13" action="ppaction://hlinksldjump"/>
            <a:extLst>
              <a:ext uri="{FF2B5EF4-FFF2-40B4-BE49-F238E27FC236}">
                <a16:creationId xmlns:a16="http://schemas.microsoft.com/office/drawing/2014/main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106" y="3382162"/>
            <a:ext cx="3176291" cy="2291294"/>
          </a:xfrm>
          <a:prstGeom prst="rect">
            <a:avLst/>
          </a:prstGeom>
        </p:spPr>
      </p:pic>
      <p:pic>
        <p:nvPicPr>
          <p:cNvPr id="11" name="4a">
            <a:hlinkClick r:id="rId15" action="ppaction://hlinksldjump"/>
            <a:extLst>
              <a:ext uri="{FF2B5EF4-FFF2-40B4-BE49-F238E27FC236}">
                <a16:creationId xmlns:a16="http://schemas.microsoft.com/office/drawing/2014/main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301" y="3367813"/>
            <a:ext cx="3173458" cy="2308524"/>
          </a:xfrm>
          <a:prstGeom prst="rect">
            <a:avLst/>
          </a:prstGeom>
        </p:spPr>
      </p:pic>
      <p:pic>
        <p:nvPicPr>
          <p:cNvPr id="13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16" name="Picture 15">
            <a:hlinkClick r:id="rId20" action="ppaction://hlinksldjump"/>
            <a:extLst>
              <a:ext uri="{FF2B5EF4-FFF2-40B4-BE49-F238E27FC236}">
                <a16:creationId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7349542" y="6224032"/>
            <a:ext cx="1506247" cy="5581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422" y="5553666"/>
            <a:ext cx="1219200" cy="1295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552" y="5439994"/>
            <a:ext cx="1219200" cy="1295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55" y="281707"/>
            <a:ext cx="1146062" cy="1295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62" y="285171"/>
            <a:ext cx="114606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9058" y="1461115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886060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Việt Nam chiêm ngưỡng siêu trăng thứ 2 trong năm vào tối nay | Tin tức mới  nhất 24h - Đọc Báo Lao Động online - Laodong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337" y="2030564"/>
            <a:ext cx="5109934" cy="340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226218" y="5734049"/>
            <a:ext cx="2384257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11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226218" y="5734049"/>
            <a:ext cx="2384257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Sửa khóa, Mở Khóa, Làm chìa khóa Quận 11 sài gò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6" y="1812119"/>
            <a:ext cx="3435350" cy="358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76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060" y="107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704941" y="6018996"/>
            <a:ext cx="2846075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ách làm bánh chưng dẻo, xanh mướt, thơm ngon, đậm đà cho ngày T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4" y="1431119"/>
            <a:ext cx="4521201" cy="45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58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3060" y="107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400267" y="6018996"/>
            <a:ext cx="2067334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Trâu điên húc chết người ở Đồ Sơn: Giải mã chuyện &amp;#39;trâu báo oán&amp;#39; ở làng mổ  trâu lớn nhất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49" y="1431119"/>
            <a:ext cx="6629879" cy="458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09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832683" y="1567016"/>
            <a:ext cx="4268016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1813" y="3784254"/>
            <a:ext cx="9642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 /x,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780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2243" y="1301860"/>
            <a:ext cx="107634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	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cam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đôi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mắt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xanh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biếc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óng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ánh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ánh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nắng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trời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lạc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nhà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Bống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Chân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bị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tễnh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Bống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quá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đặt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cam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chiếc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lọ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đựng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đầy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cỏ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đó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cam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trở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xíu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Bống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69108" y="532419"/>
            <a:ext cx="5329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Tạm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biệt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cam</a:t>
            </a:r>
          </a:p>
        </p:txBody>
      </p:sp>
    </p:spTree>
    <p:extLst>
      <p:ext uri="{BB962C8B-B14F-4D97-AF65-F5344CB8AC3E}">
        <p14:creationId xmlns:p14="http://schemas.microsoft.com/office/powerpoint/2010/main" val="33627556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3860" y="1509991"/>
            <a:ext cx="2640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39" y="258406"/>
            <a:ext cx="9328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oach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70542" y="1779697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18167" y="1817797"/>
            <a:ext cx="120741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oach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3060" y="1509991"/>
            <a:ext cx="2640965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36615" y="1816319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3860" y="3681691"/>
            <a:ext cx="2640965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70542" y="3951397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3060" y="3681691"/>
            <a:ext cx="3793490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          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12690" y="3951397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36615" y="1816319"/>
            <a:ext cx="174081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84817" y="3979972"/>
            <a:ext cx="174081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53137" y="3951397"/>
            <a:ext cx="1333638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8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2847" t="23988" r="5078" b="24567"/>
          <a:stretch/>
        </p:blipFill>
        <p:spPr>
          <a:xfrm>
            <a:off x="9734550" y="2181225"/>
            <a:ext cx="1905000" cy="1695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38" y="258406"/>
            <a:ext cx="113957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a)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960" t="23988" r="71744" b="24567"/>
          <a:stretch/>
        </p:blipFill>
        <p:spPr>
          <a:xfrm>
            <a:off x="685799" y="2181225"/>
            <a:ext cx="1924050" cy="1695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366" t="23988" r="49780" b="24567"/>
          <a:stretch/>
        </p:blipFill>
        <p:spPr>
          <a:xfrm>
            <a:off x="3395661" y="2181225"/>
            <a:ext cx="1885951" cy="1695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662" t="23988" r="27704" b="24567"/>
          <a:stretch/>
        </p:blipFill>
        <p:spPr>
          <a:xfrm>
            <a:off x="6574630" y="2181225"/>
            <a:ext cx="1866901" cy="16954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14157" y="4275921"/>
            <a:ext cx="170041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38117" y="4275921"/>
            <a:ext cx="165775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26788" y="4251304"/>
            <a:ext cx="196711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15016" y="4251304"/>
            <a:ext cx="278170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43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638" y="258406"/>
            <a:ext cx="11395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b)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0562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7736" y="2759214"/>
            <a:ext cx="362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6337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562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7736" y="2759214"/>
            <a:ext cx="362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16337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68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6979920" y="6059516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952901" y="1470616"/>
            <a:ext cx="104530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6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85241" y="2463871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4</a:t>
            </a:r>
          </a:p>
        </p:txBody>
      </p:sp>
    </p:spTree>
    <p:extLst>
      <p:ext uri="{BB962C8B-B14F-4D97-AF65-F5344CB8AC3E}">
        <p14:creationId xmlns:p14="http://schemas.microsoft.com/office/powerpoint/2010/main" val="13771995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4453" y="2205697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553736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2819" y="101743"/>
            <a:ext cx="8214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643" y="1509967"/>
            <a:ext cx="4957994" cy="5172076"/>
            <a:chOff x="8643" y="1509967"/>
            <a:chExt cx="4957994" cy="5172076"/>
          </a:xfrm>
        </p:grpSpPr>
        <p:pic>
          <p:nvPicPr>
            <p:cNvPr id="7170" name="Picture 2" descr="6 cách vẽ ngôi nhà cực đơn giản mà đẹp cho bé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52" t="1969" r="2836" b="70825"/>
            <a:stretch/>
          </p:blipFill>
          <p:spPr bwMode="auto">
            <a:xfrm>
              <a:off x="8643" y="1509967"/>
              <a:ext cx="4957994" cy="5172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076034" y="2553931"/>
              <a:ext cx="28232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sóc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99664" y="1408833"/>
            <a:ext cx="4999663" cy="5172076"/>
            <a:chOff x="7099664" y="1408833"/>
            <a:chExt cx="4999663" cy="5172076"/>
          </a:xfrm>
        </p:grpSpPr>
        <p:pic>
          <p:nvPicPr>
            <p:cNvPr id="4" name="Picture 2" descr="6 cách vẽ ngôi nhà cực đơn giản mà đẹp cho bé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52" t="1969" r="2468" b="70825"/>
            <a:stretch/>
          </p:blipFill>
          <p:spPr bwMode="auto">
            <a:xfrm>
              <a:off x="7099664" y="1408833"/>
              <a:ext cx="4999663" cy="5172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187889" y="2466763"/>
              <a:ext cx="28232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hoại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5026999" y="1057385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77960" y="2053896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24416" y="3149100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75377" y="4145611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24416" y="5076858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75377" y="6073369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3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-0.35378 0.4319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95" y="2159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0.22943 0.279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1395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21862 0.2550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8" y="1275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36537 0.0604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8" y="300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-0.35117 0.0986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65" y="493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3086 -0.0594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0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31358" y="344261"/>
            <a:ext cx="6449757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0225" y="2923086"/>
            <a:ext cx="94365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9525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304" y="693477"/>
            <a:ext cx="8945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94211" y="114984"/>
            <a:ext cx="4607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8490" y="1511258"/>
            <a:ext cx="42016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trễ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Vè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43575" y="2619375"/>
            <a:ext cx="457200" cy="9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400675" y="3727492"/>
            <a:ext cx="457200" cy="9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476750" y="4905375"/>
            <a:ext cx="1724025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42865" t="12892" r="36368" b="25903"/>
          <a:stretch/>
        </p:blipFill>
        <p:spPr>
          <a:xfrm>
            <a:off x="7239000" y="1204913"/>
            <a:ext cx="1857375" cy="24193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60810" t="69036" r="14802"/>
          <a:stretch/>
        </p:blipFill>
        <p:spPr>
          <a:xfrm>
            <a:off x="8510587" y="4135699"/>
            <a:ext cx="2181225" cy="12239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69755" t="21807" r="3834" b="36265"/>
          <a:stretch/>
        </p:blipFill>
        <p:spPr>
          <a:xfrm>
            <a:off x="9601199" y="1790700"/>
            <a:ext cx="23622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0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6629" y="272831"/>
            <a:ext cx="10926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1200150" y="2047875"/>
            <a:ext cx="3638550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1200150" y="3609975"/>
            <a:ext cx="3638550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 </a:t>
            </a:r>
          </a:p>
        </p:txBody>
      </p:sp>
      <p:sp>
        <p:nvSpPr>
          <p:cNvPr id="10" name="Flowchart: Terminator 9"/>
          <p:cNvSpPr/>
          <p:nvPr/>
        </p:nvSpPr>
        <p:spPr>
          <a:xfrm>
            <a:off x="1200150" y="5172075"/>
            <a:ext cx="3638550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33675" y="1159668"/>
            <a:ext cx="571500" cy="6477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9239250" y="1159668"/>
            <a:ext cx="571500" cy="6477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" name="Flowchart: Terminator 12"/>
          <p:cNvSpPr/>
          <p:nvPr/>
        </p:nvSpPr>
        <p:spPr>
          <a:xfrm>
            <a:off x="7115175" y="2047875"/>
            <a:ext cx="4229100" cy="838200"/>
          </a:xfrm>
          <a:prstGeom prst="flowChartTermina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7410450" y="3594995"/>
            <a:ext cx="4229100" cy="838200"/>
          </a:xfrm>
          <a:prstGeom prst="flowChartTermina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7305675" y="5142808"/>
            <a:ext cx="4229100" cy="838200"/>
          </a:xfrm>
          <a:prstGeom prst="flowChartTermina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Curved Connector 16"/>
          <p:cNvCxnSpPr>
            <a:stCxn id="8" idx="3"/>
            <a:endCxn id="13" idx="1"/>
          </p:cNvCxnSpPr>
          <p:nvPr/>
        </p:nvCxnSpPr>
        <p:spPr>
          <a:xfrm>
            <a:off x="4838700" y="2466975"/>
            <a:ext cx="2276475" cy="1270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endCxn id="15" idx="1"/>
          </p:cNvCxnSpPr>
          <p:nvPr/>
        </p:nvCxnSpPr>
        <p:spPr>
          <a:xfrm>
            <a:off x="4838700" y="4046538"/>
            <a:ext cx="2466975" cy="151537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endCxn id="14" idx="1"/>
          </p:cNvCxnSpPr>
          <p:nvPr/>
        </p:nvCxnSpPr>
        <p:spPr>
          <a:xfrm flipV="1">
            <a:off x="4838700" y="4014095"/>
            <a:ext cx="2571750" cy="1594543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53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885" r="3101" b="29166"/>
          <a:stretch/>
        </p:blipFill>
        <p:spPr>
          <a:xfrm>
            <a:off x="757236" y="1857374"/>
            <a:ext cx="10941524" cy="26860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863" y="256996"/>
            <a:ext cx="10926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5354" y="4943474"/>
            <a:ext cx="5901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964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2041" y="2502372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5 + 6</a:t>
            </a:r>
          </a:p>
        </p:txBody>
      </p:sp>
    </p:spTree>
    <p:extLst>
      <p:ext uri="{BB962C8B-B14F-4D97-AF65-F5344CB8AC3E}">
        <p14:creationId xmlns:p14="http://schemas.microsoft.com/office/powerpoint/2010/main" val="19449783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44421" y="1167221"/>
            <a:ext cx="6449757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88109" y="3094536"/>
            <a:ext cx="7458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72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865" y="575449"/>
            <a:ext cx="1141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8849" y="0"/>
            <a:ext cx="4607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955" t="13368" r="1" b="41661"/>
          <a:stretch/>
        </p:blipFill>
        <p:spPr>
          <a:xfrm>
            <a:off x="6695940" y="1735673"/>
            <a:ext cx="5111666" cy="3362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229" t="13368" r="47220" b="41661"/>
          <a:stretch/>
        </p:blipFill>
        <p:spPr>
          <a:xfrm>
            <a:off x="647324" y="1849973"/>
            <a:ext cx="5058151" cy="336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8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BAC73DBC-8EDB-4C1D-ADC5-59A21F8A3FC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32057" y="2274316"/>
            <a:ext cx="836639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Ô CỬA MAY MẮN</a:t>
            </a:r>
            <a:endParaRPr lang="en-US" sz="8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661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6490" y="556399"/>
            <a:ext cx="1074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– 5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5965" y="2147074"/>
            <a:ext cx="11138360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G: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4067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949614" y="887672"/>
            <a:ext cx="8287039" cy="4479743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MỞ RỘNG</a:t>
            </a:r>
          </a:p>
        </p:txBody>
      </p:sp>
    </p:spTree>
    <p:extLst>
      <p:ext uri="{BB962C8B-B14F-4D97-AF65-F5344CB8AC3E}">
        <p14:creationId xmlns:p14="http://schemas.microsoft.com/office/powerpoint/2010/main" val="5195803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69" t="20443" r="1982" b="1859"/>
          <a:stretch/>
        </p:blipFill>
        <p:spPr>
          <a:xfrm>
            <a:off x="996490" y="1781175"/>
            <a:ext cx="9379109" cy="465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6490" y="556399"/>
            <a:ext cx="107478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62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8959" y="2327255"/>
            <a:ext cx="565571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HỌC</a:t>
            </a:r>
          </a:p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KẾT THÚC</a:t>
            </a:r>
          </a:p>
        </p:txBody>
      </p:sp>
    </p:spTree>
    <p:extLst>
      <p:ext uri="{BB962C8B-B14F-4D97-AF65-F5344CB8AC3E}">
        <p14:creationId xmlns:p14="http://schemas.microsoft.com/office/powerpoint/2010/main" val="3082924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E8A3D8D8-1DFA-4A8B-9290-10ED9F0F074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1065050" y="1319890"/>
            <a:ext cx="99558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3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1D6E0EC9-6BBF-42E5-9782-CD06E7F07821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1065050" y="1319890"/>
            <a:ext cx="102735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990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41936" y="661749"/>
            <a:ext cx="16898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637" y="2218690"/>
            <a:ext cx="8762538" cy="185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7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61" y="207606"/>
            <a:ext cx="2167227" cy="1229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4988" y="207606"/>
            <a:ext cx="936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096" t="24948" r="7916" b="2313"/>
          <a:stretch/>
        </p:blipFill>
        <p:spPr>
          <a:xfrm>
            <a:off x="1300481" y="1930400"/>
            <a:ext cx="10063462" cy="42570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902960" y="3464560"/>
            <a:ext cx="670560" cy="8737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3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1891</Words>
  <Application>Microsoft Office PowerPoint</Application>
  <PresentationFormat>Widescreen</PresentationFormat>
  <Paragraphs>171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Calibri</vt:lpstr>
      <vt:lpstr>Calibri Light</vt:lpstr>
      <vt:lpstr>Courier New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Admin</cp:lastModifiedBy>
  <cp:revision>48</cp:revision>
  <dcterms:created xsi:type="dcterms:W3CDTF">2021-07-13T00:48:11Z</dcterms:created>
  <dcterms:modified xsi:type="dcterms:W3CDTF">2024-03-20T01:32:40Z</dcterms:modified>
</cp:coreProperties>
</file>