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0" r:id="rId8"/>
    <p:sldId id="263" r:id="rId9"/>
    <p:sldId id="267" r:id="rId10"/>
    <p:sldId id="264" r:id="rId11"/>
    <p:sldId id="268" r:id="rId12"/>
    <p:sldId id="265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7"/>
    <p:restoredTop sz="94649"/>
  </p:normalViewPr>
  <p:slideViewPr>
    <p:cSldViewPr snapToGrid="0" snapToObjects="1">
      <p:cViewPr varScale="1">
        <p:scale>
          <a:sx n="81" d="100"/>
          <a:sy n="81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>
            <a:fillRect/>
          </a:stretch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>
            <a:fillRect/>
          </a:stretch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  <a:endParaRPr lang="vi-VN" sz="2400" dirty="0">
              <a:solidFill>
                <a:schemeClr val="tx1"/>
              </a:solidFill>
            </a:endParaRP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  <a:endParaRPr lang="vi-VN" sz="2400" dirty="0">
              <a:solidFill>
                <a:schemeClr val="tx1"/>
              </a:solidFill>
            </a:endParaRP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>
            <a:fillRect/>
          </a:stretch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>
            <a:fillRect/>
          </a:stretch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>
            <a:fillRect/>
          </a:stretch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>
            <a:fillRect/>
          </a:stretch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>
            <a:fillRect/>
          </a:stretch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>
            <a:fillRect/>
          </a:stretch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>
            <a:fillRect/>
          </a:stretch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>
            <a:fillRect/>
          </a:stretch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>
            <a:fillRect/>
          </a:stretch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>
            <a:fillRect/>
          </a:stretch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>
            <a:fillRect/>
          </a:stretch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>
            <a:fillRect/>
          </a:stretch>
        </p:blipFill>
        <p:spPr>
          <a:xfrm>
            <a:off x="3287217" y="88280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dirty="0">
                <a:solidFill>
                  <a:srgbClr val="FF0000"/>
                </a:solidFill>
              </a:rPr>
              <a:t>E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554872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n 1"/>
          <p:cNvSpPr/>
          <p:nvPr/>
        </p:nvSpPr>
        <p:spPr>
          <a:xfrm>
            <a:off x="7844155" y="344687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  <p:bldP spid="1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>
            <a:fillRect/>
          </a:stretch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>
            <a:fillRect/>
          </a:stretch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>
            <a:fillRect/>
          </a:stretch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>
            <a:fillRect/>
          </a:stretch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  <a:endParaRPr lang="vi-VN" sz="3200" dirty="0">
              <a:solidFill>
                <a:schemeClr val="tx1"/>
              </a:solidFill>
            </a:endParaRP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>
            <a:fillRect/>
          </a:stretch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>
            <a:fillRect/>
          </a:stretch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>
            <a:fillRect/>
          </a:stretch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>
            <a:fillRect/>
          </a:stretch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>
            <a:fillRect/>
          </a:stretch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>
            <a:fillRect/>
          </a:stretch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>
            <a:fillRect/>
          </a:stretch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>
            <a:fillRect/>
          </a:stretch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>
            <a:fillRect/>
          </a:stretch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>
            <a:fillRect/>
          </a:stretch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>
            <a:fillRect/>
          </a:stretch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>
            <a:fillRect/>
          </a:stretch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>
            <a:fillRect/>
          </a:stretch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>
            <a:fillRect/>
          </a:stretch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>
            <a:fillRect/>
          </a:stretch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>
            <a:fillRect/>
          </a:stretch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>
            <a:fillRect/>
          </a:stretch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>
            <a:fillRect/>
          </a:stretch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513</Words>
  <Application>WPS Presentation</Application>
  <PresentationFormat>Trình chiếu Trên màn hình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BÀI 28:  LUYỆN TẬP CHUNG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28:  LUYỆN TẬP CHUNG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HP</cp:lastModifiedBy>
  <cp:revision>18</cp:revision>
  <dcterms:created xsi:type="dcterms:W3CDTF">2020-08-16T14:20:00Z</dcterms:created>
  <dcterms:modified xsi:type="dcterms:W3CDTF">2024-03-11T06:18:10Z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2A04923124E54365B4E91B1CAD6275C7_13</vt:lpwstr>
  </property>
  <property fmtid="{D5CDD505-2E9C-101B-9397-08002B2CF9AE}" pid="3" name="KSOProductBuildVer">
    <vt:lpwstr>1033-12.2.0.13489</vt:lpwstr>
  </property>
</Properties>
</file>