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28"/>
  </p:notesMasterIdLst>
  <p:sldIdLst>
    <p:sldId id="281" r:id="rId7"/>
    <p:sldId id="283" r:id="rId8"/>
    <p:sldId id="260" r:id="rId9"/>
    <p:sldId id="265" r:id="rId10"/>
    <p:sldId id="303" r:id="rId11"/>
    <p:sldId id="266" r:id="rId12"/>
    <p:sldId id="267" r:id="rId13"/>
    <p:sldId id="268" r:id="rId14"/>
    <p:sldId id="301" r:id="rId15"/>
    <p:sldId id="284" r:id="rId16"/>
    <p:sldId id="269" r:id="rId17"/>
    <p:sldId id="304" r:id="rId18"/>
    <p:sldId id="306" r:id="rId19"/>
    <p:sldId id="271" r:id="rId20"/>
    <p:sldId id="272" r:id="rId21"/>
    <p:sldId id="273" r:id="rId22"/>
    <p:sldId id="285" r:id="rId23"/>
    <p:sldId id="275" r:id="rId24"/>
    <p:sldId id="276" r:id="rId25"/>
    <p:sldId id="27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2" d="100"/>
          <a:sy n="52" d="100"/>
        </p:scale>
        <p:origin x="-1434" y="-96"/>
      </p:cViewPr>
      <p:guideLst>
        <p:guide orient="horz" pos="21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3073939"/>
            <a:ext cx="223202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 Thị Hằng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029574" cy="4038600"/>
          </a:xfrm>
        </p:spPr>
      </p:pic>
      <p:sp>
        <p:nvSpPr>
          <p:cNvPr id="8" name="Oval 7"/>
          <p:cNvSpPr/>
          <p:nvPr/>
        </p:nvSpPr>
        <p:spPr>
          <a:xfrm>
            <a:off x="2438400" y="29718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2819494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  <p:pic>
        <p:nvPicPr>
          <p:cNvPr id="2" name="Content Placeholder 5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8029574" cy="40386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2590800" y="266700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876800" y="251460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248400" y="2362200"/>
            <a:ext cx="685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0" grpId="0" bldLvl="0" animBg="1"/>
      <p:bldP spid="10" grpId="1" bldLvl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10" grpId="0" bldLvl="0" animBg="1"/>
      <p:bldP spid="10" grpId="1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  <a:endParaRPr lang="en-US" sz="2800" b="1" dirty="0" smtClean="0"/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  <a:endParaRPr lang="en-US" sz="2800" b="1" dirty="0" smtClean="0"/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  <a:endParaRPr lang="en-US" sz="36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  <a:endParaRPr lang="vi-VN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animBg="1" uiExpand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1" tooltip="&gt;" action="ppaction://hlinksldjump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WPS Presentation</Application>
  <PresentationFormat>On-screen Show (4:3)</PresentationFormat>
  <Paragraphs>92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Theme</vt:lpstr>
      <vt:lpstr>Office 主题</vt:lpstr>
      <vt:lpstr>2_Office 主题</vt:lpstr>
      <vt:lpstr>1_Office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44</cp:revision>
  <dcterms:created xsi:type="dcterms:W3CDTF">2020-08-16T14:31:00Z</dcterms:created>
  <dcterms:modified xsi:type="dcterms:W3CDTF">2024-02-21T07:20:45Z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0A2ADA7B914A45FF83D65E8E1C6EB54D_13</vt:lpwstr>
  </property>
  <property fmtid="{D5CDD505-2E9C-101B-9397-08002B2CF9AE}" pid="3" name="KSOProductBuildVer">
    <vt:lpwstr>1033-12.2.0.13431</vt:lpwstr>
  </property>
</Properties>
</file>