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9" r:id="rId2"/>
    <p:sldId id="441" r:id="rId3"/>
    <p:sldId id="461" r:id="rId4"/>
    <p:sldId id="356" r:id="rId5"/>
    <p:sldId id="466" r:id="rId6"/>
    <p:sldId id="467" r:id="rId7"/>
    <p:sldId id="469" r:id="rId8"/>
    <p:sldId id="470" r:id="rId9"/>
    <p:sldId id="465" r:id="rId1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927F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56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60773E-066B-4F0E-96C3-BC9E8A0F25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8DFCFF-FFB1-41F8-BA24-A9D3D868BC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8F855DC-850E-4F7B-9842-FE693FC5EE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6B07F-1CF2-4078-807D-D0A0AB653A99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1D3094-C4E9-4B9F-B29B-756DC06AE2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7B9740-C9A1-483C-BB4B-C52573DBA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A5E71-E64A-460B-82F0-B8281ACC0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6585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94F3B-33BB-43E9-A7DF-41357A6739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18C3E03-1C00-45C7-996F-2A6784D835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6C29FB6-7F92-44E6-9170-1A715BB3EB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6B07F-1CF2-4078-807D-D0A0AB653A99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B7ED64-35F4-45BA-8A42-60692EE50A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AC928F-893F-44C0-8E92-B5490E178E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A5E71-E64A-460B-82F0-B8281ACC0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50531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BBBAE14-521A-4F52-8C6E-33E588B3C5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656E3E-476F-4560-B878-361EDCD835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137213-98A7-44B6-B52C-B63764B8CC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6B07F-1CF2-4078-807D-D0A0AB653A99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80BC7C-7F40-4497-8A3E-37AE9BEF07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2B8EA7D-ADB9-436E-9696-62AA9394E0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A5E71-E64A-460B-82F0-B8281ACC0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0377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F886DE-7C10-4EBF-BC64-F0577059EF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7815DA-01E5-44C5-9227-0F2D664F57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0F0D95-8F51-4BFC-A668-9F80099A0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6B07F-1CF2-4078-807D-D0A0AB653A99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19AA9D-EE91-4CC4-8EAE-1CEC0CDF67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7F7442-C466-4EC2-BB10-21C631658E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A5E71-E64A-460B-82F0-B8281ACC0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0436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F451CC-8953-486E-A527-49C4B7B931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79B7790-FECB-4E1C-948B-54E8FC1B0D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44E4603-96CB-405A-BD61-532100E4B4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6B07F-1CF2-4078-807D-D0A0AB653A99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D6DEEC-8F00-44FE-8D9D-FD87A6C93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E987EA-E6E4-49E4-A9EA-A15B100AC1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A5E71-E64A-460B-82F0-B8281ACC0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098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769295-5AA6-40FF-845F-5848A902E2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3CA0AA-11AF-496A-993D-7526FB5E6AC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2C89AB9-B6E8-48CA-A88C-26C3C7AA7C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6ACAE28-BDED-467D-AE4B-1AF0E1114E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6B07F-1CF2-4078-807D-D0A0AB653A99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20710E-3032-4232-85BF-1835740B2A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43965D2-9C43-4E86-9769-FEDE19D48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A5E71-E64A-460B-82F0-B8281ACC0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6981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C4C05-C3A2-4191-8F84-B8DA8E9526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0270911-C1F7-4539-AC1B-A7A5303F66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897283-4B83-4843-BD78-FEA4C88498F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81B3EE4-88EE-4A0C-B642-ED3E2752044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4C25EFB-6ED2-4551-B431-BAAFDF0BBC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2614910-6150-4155-827D-6CA8ED2404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6B07F-1CF2-4078-807D-D0A0AB653A99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8D6367-AEAF-46E2-8FCC-B2DE8042A0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1EE9E4A-A2F4-40AB-97DF-88329FC605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A5E71-E64A-460B-82F0-B8281ACC0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701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0EB8D3-0547-4DA8-A449-741DB26549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86667C0-0592-4879-8997-D11D7209DA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6B07F-1CF2-4078-807D-D0A0AB653A99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4B6AF60-4FF7-49BD-B138-D37E7870E5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933B648-4010-478C-8D69-8512548124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A5E71-E64A-460B-82F0-B8281ACC0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0880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C592438-8900-4236-B6D1-1F5DD80896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6B07F-1CF2-4078-807D-D0A0AB653A99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F5105BF-C610-4E0F-BD84-A724847CC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14FDD73-39BF-4F08-85FF-DBE7D7663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A5E71-E64A-460B-82F0-B8281ACC0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2827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A931E9-BC62-4D9B-9D46-0B01A73DED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D40359-DA85-4918-AE6A-C4309D5BD8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358D7EB-06BE-43EC-ACE6-BEA8A0DA16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67C8A8-927C-4CA7-827C-E33E372AF0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6B07F-1CF2-4078-807D-D0A0AB653A99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01C0EA-BF3A-4AC5-BB36-3C640D4DCE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FB6947-75C1-4036-8967-3B8EB0D33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A5E71-E64A-460B-82F0-B8281ACC0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35593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6856F85-2E9F-4A29-8866-B575C1764E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B958CEC-76B1-4C77-B7B9-659FCF09618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171E09-A225-404D-AA55-8D84B875AE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6715DC2-CD8E-4CA4-A1FD-65C8C58FE78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A6B07F-1CF2-4078-807D-D0A0AB653A99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883D133-DAC4-4536-9228-1526CCD468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235C61D-ACDC-458F-AE80-E83222279A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4EA5E71-E64A-460B-82F0-B8281ACC0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1655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967CAD6-9AD4-4163-A26C-6A6B917F94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BF13E5-F243-4B65-AB1F-86283CC5D9B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52542B-05DE-4B9C-9DC9-FF841D1B482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8A6B07F-1CF2-4078-807D-D0A0AB653A99}" type="datetimeFigureOut">
              <a:rPr lang="en-US" smtClean="0"/>
              <a:t>7/25/2021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134ADB-67EE-43A2-ADC6-8DFD5D39932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E52777-EE3D-4A4C-826C-FF9C4613DE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EA5E71-E64A-460B-82F0-B8281ACC09D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84994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9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1344612"/>
            <a:ext cx="9144000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1" name="TextBox 2"/>
          <p:cNvSpPr txBox="1">
            <a:spLocks noChangeArrowheads="1"/>
          </p:cNvSpPr>
          <p:nvPr/>
        </p:nvSpPr>
        <p:spPr bwMode="auto">
          <a:xfrm>
            <a:off x="2981325" y="3983038"/>
            <a:ext cx="4953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en-US" sz="4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LUYỆN TỪ VÀ CÂU</a:t>
            </a:r>
          </a:p>
        </p:txBody>
      </p:sp>
    </p:spTree>
    <p:extLst>
      <p:ext uri="{BB962C8B-B14F-4D97-AF65-F5344CB8AC3E}">
        <p14:creationId xmlns:p14="http://schemas.microsoft.com/office/powerpoint/2010/main" val="378760899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E28DBE0-36C6-44AC-A137-9A81785AACEB}"/>
              </a:ext>
            </a:extLst>
          </p:cNvPr>
          <p:cNvSpPr txBox="1"/>
          <p:nvPr/>
        </p:nvSpPr>
        <p:spPr>
          <a:xfrm>
            <a:off x="1133475" y="2344782"/>
            <a:ext cx="10733847" cy="22198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nhắc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hát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37769982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- Karaoke HD - Bầu Trời Xanh - Âm Nhạc Lớp 1 -- CD Chuẩn Bộ Giáo Dục">
            <a:hlinkClick r:id="" action="ppaction://media"/>
            <a:extLst>
              <a:ext uri="{FF2B5EF4-FFF2-40B4-BE49-F238E27FC236}">
                <a16:creationId xmlns:a16="http://schemas.microsoft.com/office/drawing/2014/main" id="{D6550A3F-10EA-4C02-ACD8-1B00EA6C144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14087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02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1">
            <a:extLst>
              <a:ext uri="{FF2B5EF4-FFF2-40B4-BE49-F238E27FC236}">
                <a16:creationId xmlns:a16="http://schemas.microsoft.com/office/drawing/2014/main" id="{68F2ED17-4451-41B2-A4E7-67E8AFCB4B16}"/>
              </a:ext>
            </a:extLst>
          </p:cNvPr>
          <p:cNvSpPr txBox="1"/>
          <p:nvPr/>
        </p:nvSpPr>
        <p:spPr>
          <a:xfrm>
            <a:off x="-53009" y="1627903"/>
            <a:ext cx="12245009" cy="1436192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rmAutofit fontScale="85000" lnSpcReduction="20000"/>
          </a:bodyPr>
          <a:lstStyle/>
          <a:p>
            <a:pPr marL="0" indent="0" algn="ctr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kern="1200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MỞ</a:t>
            </a:r>
            <a:r>
              <a:rPr lang="en-US" sz="5400" b="1" kern="1200" dirty="0">
                <a:ln/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b="1" kern="1200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RỘNG</a:t>
            </a:r>
            <a:r>
              <a:rPr lang="en-US" sz="5400" b="1" kern="1200" dirty="0">
                <a:ln/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b="1" kern="1200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VỐN</a:t>
            </a:r>
            <a:r>
              <a:rPr lang="en-US" sz="5400" b="1" kern="1200" dirty="0">
                <a:ln/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b="1" kern="1200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TỪ</a:t>
            </a:r>
            <a:r>
              <a:rPr lang="en-US" sz="5400" b="1" kern="1200" dirty="0">
                <a:ln/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b="1" kern="1200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VỀ</a:t>
            </a:r>
            <a:r>
              <a:rPr lang="en-US" sz="5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THIÊN</a:t>
            </a:r>
            <a:r>
              <a:rPr lang="en-US" sz="5400" b="1" dirty="0">
                <a:ln/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b="1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NHIÊN</a:t>
            </a:r>
            <a:endParaRPr lang="en-US" sz="5400" b="1" dirty="0">
              <a:ln/>
              <a:solidFill>
                <a:srgbClr val="FF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ea"/>
            </a:endParaRPr>
          </a:p>
          <a:p>
            <a:pPr marL="0" indent="0" algn="ctr">
              <a:lnSpc>
                <a:spcPct val="11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5400" b="1" kern="1200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CÂU</a:t>
            </a:r>
            <a:r>
              <a:rPr lang="en-US" sz="5400" b="1" kern="1200" dirty="0">
                <a:ln/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b="1" kern="1200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NÊU</a:t>
            </a:r>
            <a:r>
              <a:rPr lang="en-US" sz="5400" b="1" kern="1200" dirty="0">
                <a:ln/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b="1" kern="1200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ĐẶC</a:t>
            </a:r>
            <a:r>
              <a:rPr lang="en-US" sz="5400" b="1" kern="1200" dirty="0">
                <a:ln/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 </a:t>
            </a:r>
            <a:r>
              <a:rPr lang="en-US" sz="5400" b="1" kern="1200" dirty="0" err="1">
                <a:ln/>
                <a:solidFill>
                  <a:srgbClr val="FF000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  <a:sym typeface="+mn-ea"/>
              </a:rPr>
              <a:t>ĐIỂM</a:t>
            </a:r>
            <a:endParaRPr lang="en-US" sz="5400" b="1" kern="1200" dirty="0">
              <a:ln/>
              <a:solidFill>
                <a:srgbClr val="FF0000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  <a:sym typeface="+mn-ea"/>
            </a:endParaRPr>
          </a:p>
        </p:txBody>
      </p:sp>
      <p:pic>
        <p:nvPicPr>
          <p:cNvPr id="50179" name="Picture 2" descr="Phim Hoạt Hình Bầu Trời Xanh Tươi Xanh, Hoạt Hình, Bầu Trời Xanh, Những đám  Mây Hình nền Vector để tải xuống miễn phí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071" r="-1" b="12921"/>
          <a:stretch/>
        </p:blipFill>
        <p:spPr bwMode="auto">
          <a:xfrm>
            <a:off x="9287123" y="4050841"/>
            <a:ext cx="2904877" cy="2798281"/>
          </a:xfrm>
          <a:custGeom>
            <a:avLst/>
            <a:gdLst/>
            <a:ahLst/>
            <a:cxnLst/>
            <a:rect l="l" t="t" r="r" b="b"/>
            <a:pathLst>
              <a:path w="5923214" h="5705857">
                <a:moveTo>
                  <a:pt x="3612238" y="0"/>
                </a:moveTo>
                <a:cubicBezTo>
                  <a:pt x="4485043" y="0"/>
                  <a:pt x="5285549" y="309553"/>
                  <a:pt x="5909957" y="824860"/>
                </a:cubicBezTo>
                <a:lnTo>
                  <a:pt x="5923214" y="836909"/>
                </a:lnTo>
                <a:lnTo>
                  <a:pt x="5923214" y="5705857"/>
                </a:lnTo>
                <a:lnTo>
                  <a:pt x="672237" y="5705857"/>
                </a:lnTo>
                <a:lnTo>
                  <a:pt x="616914" y="5631875"/>
                </a:lnTo>
                <a:cubicBezTo>
                  <a:pt x="227427" y="5055358"/>
                  <a:pt x="0" y="4360357"/>
                  <a:pt x="0" y="3612238"/>
                </a:cubicBezTo>
                <a:cubicBezTo>
                  <a:pt x="0" y="1617255"/>
                  <a:pt x="1617255" y="0"/>
                  <a:pt x="3612238" y="0"/>
                </a:cubicBezTo>
                <a:close/>
              </a:path>
            </a:pathLst>
          </a:custGeom>
          <a:noFill/>
        </p:spPr>
      </p:pic>
      <p:pic>
        <p:nvPicPr>
          <p:cNvPr id="50178" name="Picture 4" descr="Phim Hoạt Hình Bầu Trời Xanh Tươi Xanh, Hoạt Hình, Bầu Trời Xanh, Những đám  Mây Hình nền Vector để tải xuống miễn phí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99" b="11551"/>
          <a:stretch/>
        </p:blipFill>
        <p:spPr bwMode="auto">
          <a:xfrm>
            <a:off x="0" y="4821765"/>
            <a:ext cx="2040674" cy="2040674"/>
          </a:xfrm>
          <a:custGeom>
            <a:avLst/>
            <a:gdLst/>
            <a:ahLst/>
            <a:cxnLst/>
            <a:rect l="l" t="t" r="r" b="b"/>
            <a:pathLst>
              <a:path w="2040674" h="2040674">
                <a:moveTo>
                  <a:pt x="1020337" y="0"/>
                </a:moveTo>
                <a:cubicBezTo>
                  <a:pt x="1583854" y="0"/>
                  <a:pt x="2040674" y="456820"/>
                  <a:pt x="2040674" y="1020337"/>
                </a:cubicBezTo>
                <a:cubicBezTo>
                  <a:pt x="2040674" y="1583854"/>
                  <a:pt x="1583854" y="2040674"/>
                  <a:pt x="1020337" y="2040674"/>
                </a:cubicBezTo>
                <a:cubicBezTo>
                  <a:pt x="456820" y="2040674"/>
                  <a:pt x="0" y="1583854"/>
                  <a:pt x="0" y="1020337"/>
                </a:cubicBezTo>
                <a:cubicBezTo>
                  <a:pt x="0" y="456820"/>
                  <a:pt x="456820" y="0"/>
                  <a:pt x="1020337" y="0"/>
                </a:cubicBezTo>
                <a:close/>
              </a:path>
            </a:pathLst>
          </a:custGeom>
          <a:noFill/>
        </p:spPr>
      </p:pic>
    </p:spTree>
    <p:extLst>
      <p:ext uri="{BB962C8B-B14F-4D97-AF65-F5344CB8AC3E}">
        <p14:creationId xmlns:p14="http://schemas.microsoft.com/office/powerpoint/2010/main" val="21746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00"/>
    </mc:Choice>
    <mc:Fallback xmlns="">
      <p:transition spd="slow" advTm="1000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1AAE54-D354-4775-8258-B661D488A55A}"/>
              </a:ext>
            </a:extLst>
          </p:cNvPr>
          <p:cNvSpPr/>
          <p:nvPr/>
        </p:nvSpPr>
        <p:spPr>
          <a:xfrm>
            <a:off x="1212574" y="25400"/>
            <a:ext cx="1086429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1.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dưới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đây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 descr="A picture containing text, nut&#10;&#10;Description automatically generated">
            <a:extLst>
              <a:ext uri="{FF2B5EF4-FFF2-40B4-BE49-F238E27FC236}">
                <a16:creationId xmlns:a16="http://schemas.microsoft.com/office/drawing/2014/main" id="{D81215C4-329F-4AD4-B816-345ADEAF73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60" y="743883"/>
            <a:ext cx="10864298" cy="584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76681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nut&#10;&#10;Description automatically generated">
            <a:extLst>
              <a:ext uri="{FF2B5EF4-FFF2-40B4-BE49-F238E27FC236}">
                <a16:creationId xmlns:a16="http://schemas.microsoft.com/office/drawing/2014/main" id="{F807BE8A-99A0-42BB-B16C-4D099E745F9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024" t="50000" r="53439"/>
          <a:stretch/>
        </p:blipFill>
        <p:spPr>
          <a:xfrm>
            <a:off x="8056878" y="147232"/>
            <a:ext cx="1757679" cy="132614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AF9EB0D-8A9E-467A-B187-EBB66B300C80}"/>
              </a:ext>
            </a:extLst>
          </p:cNvPr>
          <p:cNvSpPr/>
          <p:nvPr/>
        </p:nvSpPr>
        <p:spPr>
          <a:xfrm>
            <a:off x="1036320" y="128182"/>
            <a:ext cx="10383520" cy="4243216"/>
          </a:xfrm>
          <a:prstGeom prst="rect">
            <a:avLst/>
          </a:prstGeom>
          <a:noFill/>
          <a:ln w="254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487BBE3-2C0C-46D4-B3E0-2CD5B56B388C}"/>
              </a:ext>
            </a:extLst>
          </p:cNvPr>
          <p:cNvCxnSpPr>
            <a:cxnSpLocks/>
            <a:stCxn id="5" idx="0"/>
            <a:endCxn id="5" idx="2"/>
          </p:cNvCxnSpPr>
          <p:nvPr/>
        </p:nvCxnSpPr>
        <p:spPr>
          <a:xfrm>
            <a:off x="6228080" y="128182"/>
            <a:ext cx="0" cy="4243216"/>
          </a:xfrm>
          <a:prstGeom prst="line">
            <a:avLst/>
          </a:prstGeom>
          <a:ln w="2540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982FCE1F-649E-4998-B616-61293C6212DD}"/>
              </a:ext>
            </a:extLst>
          </p:cNvPr>
          <p:cNvCxnSpPr>
            <a:cxnSpLocks/>
          </p:cNvCxnSpPr>
          <p:nvPr/>
        </p:nvCxnSpPr>
        <p:spPr>
          <a:xfrm>
            <a:off x="1036320" y="1493520"/>
            <a:ext cx="10383520" cy="0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picture containing text, nut&#10;&#10;Description automatically generated">
            <a:extLst>
              <a:ext uri="{FF2B5EF4-FFF2-40B4-BE49-F238E27FC236}">
                <a16:creationId xmlns:a16="http://schemas.microsoft.com/office/drawing/2014/main" id="{BF11134D-953A-4551-AB7C-2D65CB165C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61" t="50828" r="14599"/>
          <a:stretch/>
        </p:blipFill>
        <p:spPr>
          <a:xfrm>
            <a:off x="2684062" y="243846"/>
            <a:ext cx="1857458" cy="1148252"/>
          </a:xfrm>
          <a:prstGeom prst="rect">
            <a:avLst/>
          </a:prstGeom>
        </p:spPr>
      </p:pic>
      <p:pic>
        <p:nvPicPr>
          <p:cNvPr id="11" name="Picture 10" descr="A picture containing text, nut&#10;&#10;Description automatically generated">
            <a:extLst>
              <a:ext uri="{FF2B5EF4-FFF2-40B4-BE49-F238E27FC236}">
                <a16:creationId xmlns:a16="http://schemas.microsoft.com/office/drawing/2014/main" id="{91C82427-D85A-414C-873C-827D5CA7CE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211" b="84398"/>
          <a:stretch/>
        </p:blipFill>
        <p:spPr>
          <a:xfrm>
            <a:off x="2499377" y="4612321"/>
            <a:ext cx="1895942" cy="616584"/>
          </a:xfrm>
          <a:prstGeom prst="rect">
            <a:avLst/>
          </a:prstGeom>
        </p:spPr>
      </p:pic>
      <p:pic>
        <p:nvPicPr>
          <p:cNvPr id="19" name="Picture 18" descr="A picture containing text, nut&#10;&#10;Description automatically generated">
            <a:extLst>
              <a:ext uri="{FF2B5EF4-FFF2-40B4-BE49-F238E27FC236}">
                <a16:creationId xmlns:a16="http://schemas.microsoft.com/office/drawing/2014/main" id="{746BCFAF-36A3-47C6-B2C3-426567B8FB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46" r="74211" b="67151"/>
          <a:stretch/>
        </p:blipFill>
        <p:spPr>
          <a:xfrm>
            <a:off x="2499377" y="5364480"/>
            <a:ext cx="1895943" cy="616585"/>
          </a:xfrm>
          <a:prstGeom prst="rect">
            <a:avLst/>
          </a:prstGeom>
        </p:spPr>
      </p:pic>
      <p:pic>
        <p:nvPicPr>
          <p:cNvPr id="20" name="Picture 19" descr="A picture containing text, nut&#10;&#10;Description automatically generated">
            <a:extLst>
              <a:ext uri="{FF2B5EF4-FFF2-40B4-BE49-F238E27FC236}">
                <a16:creationId xmlns:a16="http://schemas.microsoft.com/office/drawing/2014/main" id="{D7E4723F-EBF2-436D-95BC-86793B816E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5" r="74211" b="48834"/>
          <a:stretch/>
        </p:blipFill>
        <p:spPr>
          <a:xfrm>
            <a:off x="2473892" y="5924484"/>
            <a:ext cx="1895944" cy="694778"/>
          </a:xfrm>
          <a:prstGeom prst="rect">
            <a:avLst/>
          </a:prstGeom>
        </p:spPr>
      </p:pic>
      <p:pic>
        <p:nvPicPr>
          <p:cNvPr id="21" name="Picture 20" descr="A picture containing text, nut&#10;&#10;Description automatically generated">
            <a:extLst>
              <a:ext uri="{FF2B5EF4-FFF2-40B4-BE49-F238E27FC236}">
                <a16:creationId xmlns:a16="http://schemas.microsoft.com/office/drawing/2014/main" id="{B4D02170-1931-4115-A9B9-D50FDE29EF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7" r="36341" b="85134"/>
          <a:stretch/>
        </p:blipFill>
        <p:spPr>
          <a:xfrm>
            <a:off x="5372100" y="4550840"/>
            <a:ext cx="1895475" cy="587464"/>
          </a:xfrm>
          <a:prstGeom prst="rect">
            <a:avLst/>
          </a:prstGeom>
        </p:spPr>
      </p:pic>
      <p:pic>
        <p:nvPicPr>
          <p:cNvPr id="22" name="Picture 21" descr="A picture containing text, nut&#10;&#10;Description automatically generated">
            <a:extLst>
              <a:ext uri="{FF2B5EF4-FFF2-40B4-BE49-F238E27FC236}">
                <a16:creationId xmlns:a16="http://schemas.microsoft.com/office/drawing/2014/main" id="{B1DD16D5-932F-4F45-A931-A81EED0310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78" t="15841" r="36617" b="67519"/>
          <a:stretch/>
        </p:blipFill>
        <p:spPr>
          <a:xfrm>
            <a:off x="5419089" y="5213850"/>
            <a:ext cx="1801496" cy="657556"/>
          </a:xfrm>
          <a:prstGeom prst="rect">
            <a:avLst/>
          </a:prstGeom>
        </p:spPr>
      </p:pic>
      <p:pic>
        <p:nvPicPr>
          <p:cNvPr id="23" name="Picture 22" descr="A picture containing text, nut&#10;&#10;Description automatically generated">
            <a:extLst>
              <a:ext uri="{FF2B5EF4-FFF2-40B4-BE49-F238E27FC236}">
                <a16:creationId xmlns:a16="http://schemas.microsoft.com/office/drawing/2014/main" id="{2CDE5E4A-9E34-451E-8E65-7128BE52B9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45" t="34527" r="37150" b="50608"/>
          <a:stretch/>
        </p:blipFill>
        <p:spPr>
          <a:xfrm>
            <a:off x="5466079" y="6031798"/>
            <a:ext cx="1801496" cy="587464"/>
          </a:xfrm>
          <a:prstGeom prst="rect">
            <a:avLst/>
          </a:prstGeom>
        </p:spPr>
      </p:pic>
      <p:pic>
        <p:nvPicPr>
          <p:cNvPr id="24" name="Picture 23" descr="A picture containing text, nut&#10;&#10;Description automatically generated">
            <a:extLst>
              <a:ext uri="{FF2B5EF4-FFF2-40B4-BE49-F238E27FC236}">
                <a16:creationId xmlns:a16="http://schemas.microsoft.com/office/drawing/2014/main" id="{9174414E-4C7F-4E7C-9401-07A25A5E7E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41" t="36142" r="1216" b="49156"/>
          <a:stretch/>
        </p:blipFill>
        <p:spPr>
          <a:xfrm>
            <a:off x="8583283" y="6009161"/>
            <a:ext cx="1899916" cy="581009"/>
          </a:xfrm>
          <a:prstGeom prst="rect">
            <a:avLst/>
          </a:prstGeom>
        </p:spPr>
      </p:pic>
      <p:pic>
        <p:nvPicPr>
          <p:cNvPr id="25" name="Picture 24" descr="A picture containing text, nut&#10;&#10;Description automatically generated">
            <a:extLst>
              <a:ext uri="{FF2B5EF4-FFF2-40B4-BE49-F238E27FC236}">
                <a16:creationId xmlns:a16="http://schemas.microsoft.com/office/drawing/2014/main" id="{999F29A8-998A-42B6-B3B7-E2F905F243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03" b="83141"/>
          <a:stretch/>
        </p:blipFill>
        <p:spPr>
          <a:xfrm>
            <a:off x="8433984" y="4562641"/>
            <a:ext cx="1999449" cy="666264"/>
          </a:xfrm>
          <a:prstGeom prst="rect">
            <a:avLst/>
          </a:prstGeom>
        </p:spPr>
      </p:pic>
      <p:pic>
        <p:nvPicPr>
          <p:cNvPr id="26" name="Picture 25" descr="A picture containing text, nut&#10;&#10;Description automatically generated">
            <a:extLst>
              <a:ext uri="{FF2B5EF4-FFF2-40B4-BE49-F238E27FC236}">
                <a16:creationId xmlns:a16="http://schemas.microsoft.com/office/drawing/2014/main" id="{D3F38A48-5749-4A38-BA93-89CBFDD1C9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03" t="17342" b="65787"/>
          <a:stretch/>
        </p:blipFill>
        <p:spPr>
          <a:xfrm>
            <a:off x="8483750" y="5228905"/>
            <a:ext cx="1999449" cy="666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85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804E-17 1.11111E-6 L 0.31341 -0.4381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742" y="-21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804E-17 7.37257E-18 L 0.5142 -0.53819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781" y="-268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-3.33333E-6 L -0.10872 -0.64097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43" y="-3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48148E-6 L -0.16393 -0.43171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203" y="-215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-1.85185E-6 L 0.07396 -0.39838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698" y="-199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1.11111E-6 L -0.35105 -0.52314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539" y="-262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4.44444E-6 L -0.41107 -0.29977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508" y="-152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2.22222E-6 L 0.01536 -0.38611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8" y="-19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22222E-6 L -0.18502 -0.35509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375" y="-1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D913E72C-DC62-4F67-B3C6-5C3842105B95}"/>
              </a:ext>
            </a:extLst>
          </p:cNvPr>
          <p:cNvGrpSpPr/>
          <p:nvPr/>
        </p:nvGrpSpPr>
        <p:grpSpPr>
          <a:xfrm>
            <a:off x="837565" y="1255698"/>
            <a:ext cx="10383520" cy="3706828"/>
            <a:chOff x="1036320" y="124071"/>
            <a:chExt cx="10383520" cy="4247327"/>
          </a:xfrm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CAF9EB0D-8A9E-467A-B187-EBB66B300C80}"/>
                </a:ext>
              </a:extLst>
            </p:cNvPr>
            <p:cNvSpPr/>
            <p:nvPr/>
          </p:nvSpPr>
          <p:spPr>
            <a:xfrm>
              <a:off x="1036320" y="128182"/>
              <a:ext cx="10383520" cy="4243216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C7C2C06F-FED7-4799-8F9E-8C4BA42DBF45}"/>
                </a:ext>
              </a:extLst>
            </p:cNvPr>
            <p:cNvGrpSpPr/>
            <p:nvPr/>
          </p:nvGrpSpPr>
          <p:grpSpPr>
            <a:xfrm>
              <a:off x="1036320" y="124071"/>
              <a:ext cx="10383520" cy="4243216"/>
              <a:chOff x="1036320" y="118657"/>
              <a:chExt cx="10383520" cy="4243216"/>
            </a:xfrm>
          </p:grpSpPr>
          <p:pic>
            <p:nvPicPr>
              <p:cNvPr id="4" name="Picture 3" descr="A picture containing text, nut&#10;&#10;Description automatically generated">
                <a:extLst>
                  <a:ext uri="{FF2B5EF4-FFF2-40B4-BE49-F238E27FC236}">
                    <a16:creationId xmlns:a16="http://schemas.microsoft.com/office/drawing/2014/main" id="{F807BE8A-99A0-42BB-B16C-4D099E745F9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024" t="50000" r="53439"/>
              <a:stretch/>
            </p:blipFill>
            <p:spPr>
              <a:xfrm>
                <a:off x="8056878" y="128182"/>
                <a:ext cx="1757679" cy="1326145"/>
              </a:xfrm>
              <a:prstGeom prst="rect">
                <a:avLst/>
              </a:prstGeom>
            </p:spPr>
          </p:pic>
          <p:cxnSp>
            <p:nvCxnSpPr>
              <p:cNvPr id="7" name="Straight Connector 6">
                <a:extLst>
                  <a:ext uri="{FF2B5EF4-FFF2-40B4-BE49-F238E27FC236}">
                    <a16:creationId xmlns:a16="http://schemas.microsoft.com/office/drawing/2014/main" id="{9487BBE3-2C0C-46D4-B3E0-2CD5B56B388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28080" y="118657"/>
                <a:ext cx="0" cy="4243216"/>
              </a:xfrm>
              <a:prstGeom prst="line">
                <a:avLst/>
              </a:prstGeom>
              <a:ln w="25400"/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9" name="Straight Connector 8">
                <a:extLst>
                  <a:ext uri="{FF2B5EF4-FFF2-40B4-BE49-F238E27FC236}">
                    <a16:creationId xmlns:a16="http://schemas.microsoft.com/office/drawing/2014/main" id="{982FCE1F-649E-4998-B616-61293C6212D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36320" y="1455420"/>
                <a:ext cx="10383520" cy="0"/>
              </a:xfrm>
              <a:prstGeom prst="line">
                <a:avLst/>
              </a:prstGeom>
              <a:ln w="254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pic>
            <p:nvPicPr>
              <p:cNvPr id="10" name="Picture 9" descr="A picture containing text, nut&#10;&#10;Description automatically generated">
                <a:extLst>
                  <a:ext uri="{FF2B5EF4-FFF2-40B4-BE49-F238E27FC236}">
                    <a16:creationId xmlns:a16="http://schemas.microsoft.com/office/drawing/2014/main" id="{BF11134D-953A-4551-AB7C-2D65CB165CC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4061" t="50828" r="14599"/>
              <a:stretch/>
            </p:blipFill>
            <p:spPr>
              <a:xfrm>
                <a:off x="2684062" y="205746"/>
                <a:ext cx="1857458" cy="1148252"/>
              </a:xfrm>
              <a:prstGeom prst="rect">
                <a:avLst/>
              </a:prstGeom>
            </p:spPr>
          </p:pic>
        </p:grpSp>
      </p:grpSp>
      <p:pic>
        <p:nvPicPr>
          <p:cNvPr id="11" name="Picture 10" descr="A picture containing text, nut&#10;&#10;Description automatically generated">
            <a:extLst>
              <a:ext uri="{FF2B5EF4-FFF2-40B4-BE49-F238E27FC236}">
                <a16:creationId xmlns:a16="http://schemas.microsoft.com/office/drawing/2014/main" id="{91C82427-D85A-414C-873C-827D5CA7CE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211" b="84398"/>
          <a:stretch/>
        </p:blipFill>
        <p:spPr>
          <a:xfrm>
            <a:off x="6096000" y="2666913"/>
            <a:ext cx="1895942" cy="616584"/>
          </a:xfrm>
          <a:prstGeom prst="rect">
            <a:avLst/>
          </a:prstGeom>
        </p:spPr>
      </p:pic>
      <p:pic>
        <p:nvPicPr>
          <p:cNvPr id="19" name="Picture 18" descr="A picture containing text, nut&#10;&#10;Description automatically generated">
            <a:extLst>
              <a:ext uri="{FF2B5EF4-FFF2-40B4-BE49-F238E27FC236}">
                <a16:creationId xmlns:a16="http://schemas.microsoft.com/office/drawing/2014/main" id="{746BCFAF-36A3-47C6-B2C3-426567B8FB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246" r="74211" b="67151"/>
          <a:stretch/>
        </p:blipFill>
        <p:spPr>
          <a:xfrm>
            <a:off x="8242952" y="2694029"/>
            <a:ext cx="1895943" cy="616585"/>
          </a:xfrm>
          <a:prstGeom prst="rect">
            <a:avLst/>
          </a:prstGeom>
        </p:spPr>
      </p:pic>
      <p:pic>
        <p:nvPicPr>
          <p:cNvPr id="20" name="Picture 19" descr="A picture containing text, nut&#10;&#10;Description automatically generated">
            <a:extLst>
              <a:ext uri="{FF2B5EF4-FFF2-40B4-BE49-F238E27FC236}">
                <a16:creationId xmlns:a16="http://schemas.microsoft.com/office/drawing/2014/main" id="{D7E4723F-EBF2-436D-95BC-86793B816E8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585" r="74211" b="48834"/>
          <a:stretch/>
        </p:blipFill>
        <p:spPr>
          <a:xfrm>
            <a:off x="904238" y="2642523"/>
            <a:ext cx="1895944" cy="694778"/>
          </a:xfrm>
          <a:prstGeom prst="rect">
            <a:avLst/>
          </a:prstGeom>
        </p:spPr>
      </p:pic>
      <p:pic>
        <p:nvPicPr>
          <p:cNvPr id="21" name="Picture 20" descr="A picture containing text, nut&#10;&#10;Description automatically generated">
            <a:extLst>
              <a:ext uri="{FF2B5EF4-FFF2-40B4-BE49-F238E27FC236}">
                <a16:creationId xmlns:a16="http://schemas.microsoft.com/office/drawing/2014/main" id="{B4D02170-1931-4115-A9B9-D50FDE29EFA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77" r="36341" b="85134"/>
          <a:stretch/>
        </p:blipFill>
        <p:spPr>
          <a:xfrm>
            <a:off x="3124775" y="2723150"/>
            <a:ext cx="1895475" cy="587464"/>
          </a:xfrm>
          <a:prstGeom prst="rect">
            <a:avLst/>
          </a:prstGeom>
        </p:spPr>
      </p:pic>
      <p:pic>
        <p:nvPicPr>
          <p:cNvPr id="22" name="Picture 21" descr="A picture containing text, nut&#10;&#10;Description automatically generated">
            <a:extLst>
              <a:ext uri="{FF2B5EF4-FFF2-40B4-BE49-F238E27FC236}">
                <a16:creationId xmlns:a16="http://schemas.microsoft.com/office/drawing/2014/main" id="{B1DD16D5-932F-4F45-A931-A81EED03108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78" t="15841" r="36617" b="67519"/>
          <a:stretch/>
        </p:blipFill>
        <p:spPr>
          <a:xfrm>
            <a:off x="6190446" y="3484326"/>
            <a:ext cx="1801496" cy="657556"/>
          </a:xfrm>
          <a:prstGeom prst="rect">
            <a:avLst/>
          </a:prstGeom>
        </p:spPr>
      </p:pic>
      <p:pic>
        <p:nvPicPr>
          <p:cNvPr id="23" name="Picture 22" descr="A picture containing text, nut&#10;&#10;Description automatically generated">
            <a:extLst>
              <a:ext uri="{FF2B5EF4-FFF2-40B4-BE49-F238E27FC236}">
                <a16:creationId xmlns:a16="http://schemas.microsoft.com/office/drawing/2014/main" id="{2CDE5E4A-9E34-451E-8E65-7128BE52B9D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45" t="34527" r="37150" b="50608"/>
          <a:stretch/>
        </p:blipFill>
        <p:spPr>
          <a:xfrm>
            <a:off x="904238" y="3484326"/>
            <a:ext cx="1801496" cy="587464"/>
          </a:xfrm>
          <a:prstGeom prst="rect">
            <a:avLst/>
          </a:prstGeom>
        </p:spPr>
      </p:pic>
      <p:pic>
        <p:nvPicPr>
          <p:cNvPr id="24" name="Picture 23" descr="A picture containing text, nut&#10;&#10;Description automatically generated">
            <a:extLst>
              <a:ext uri="{FF2B5EF4-FFF2-40B4-BE49-F238E27FC236}">
                <a16:creationId xmlns:a16="http://schemas.microsoft.com/office/drawing/2014/main" id="{9174414E-4C7F-4E7C-9401-07A25A5E7E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941" t="36142" r="1216" b="49156"/>
          <a:stretch/>
        </p:blipFill>
        <p:spPr>
          <a:xfrm>
            <a:off x="6096000" y="4241443"/>
            <a:ext cx="1899916" cy="581009"/>
          </a:xfrm>
          <a:prstGeom prst="rect">
            <a:avLst/>
          </a:prstGeom>
        </p:spPr>
      </p:pic>
      <p:pic>
        <p:nvPicPr>
          <p:cNvPr id="25" name="Picture 24" descr="A picture containing text, nut&#10;&#10;Description automatically generated">
            <a:extLst>
              <a:ext uri="{FF2B5EF4-FFF2-40B4-BE49-F238E27FC236}">
                <a16:creationId xmlns:a16="http://schemas.microsoft.com/office/drawing/2014/main" id="{999F29A8-998A-42B6-B3B7-E2F905F2430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03" b="83141"/>
          <a:stretch/>
        </p:blipFill>
        <p:spPr>
          <a:xfrm>
            <a:off x="3124775" y="3484326"/>
            <a:ext cx="1999449" cy="666264"/>
          </a:xfrm>
          <a:prstGeom prst="rect">
            <a:avLst/>
          </a:prstGeom>
        </p:spPr>
      </p:pic>
      <p:pic>
        <p:nvPicPr>
          <p:cNvPr id="26" name="Picture 25" descr="A picture containing text, nut&#10;&#10;Description automatically generated">
            <a:extLst>
              <a:ext uri="{FF2B5EF4-FFF2-40B4-BE49-F238E27FC236}">
                <a16:creationId xmlns:a16="http://schemas.microsoft.com/office/drawing/2014/main" id="{D3F38A48-5749-4A38-BA93-89CBFDD1C91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03" t="17342" b="65787"/>
          <a:stretch/>
        </p:blipFill>
        <p:spPr>
          <a:xfrm>
            <a:off x="8242952" y="3498951"/>
            <a:ext cx="1999449" cy="66674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42E9DD67-7D55-4001-A20E-AF4D2DDED0A4}"/>
              </a:ext>
            </a:extLst>
          </p:cNvPr>
          <p:cNvSpPr/>
          <p:nvPr/>
        </p:nvSpPr>
        <p:spPr>
          <a:xfrm>
            <a:off x="488674" y="0"/>
            <a:ext cx="1088417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2.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Ghép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ngữ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3200" i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16B5FAF-FE1D-4263-AC23-71488915565F}"/>
              </a:ext>
            </a:extLst>
          </p:cNvPr>
          <p:cNvSpPr/>
          <p:nvPr/>
        </p:nvSpPr>
        <p:spPr>
          <a:xfrm>
            <a:off x="1451335" y="5109551"/>
            <a:ext cx="948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M: </a:t>
            </a:r>
            <a:endParaRPr lang="en-US" sz="3200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E10A6D70-ED7D-41F8-928E-58F780CA0B76}"/>
              </a:ext>
            </a:extLst>
          </p:cNvPr>
          <p:cNvSpPr/>
          <p:nvPr/>
        </p:nvSpPr>
        <p:spPr>
          <a:xfrm>
            <a:off x="2110488" y="5109551"/>
            <a:ext cx="46878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4927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200" b="1" dirty="0">
                <a:solidFill>
                  <a:srgbClr val="4927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927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>
                <a:solidFill>
                  <a:srgbClr val="4927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927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4927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927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b="1" dirty="0">
                <a:solidFill>
                  <a:srgbClr val="4927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i="1" dirty="0">
              <a:solidFill>
                <a:srgbClr val="4927F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E7458CE2-1138-473B-8A54-E0CF1A329329}"/>
              </a:ext>
            </a:extLst>
          </p:cNvPr>
          <p:cNvSpPr/>
          <p:nvPr/>
        </p:nvSpPr>
        <p:spPr>
          <a:xfrm>
            <a:off x="7858123" y="5099828"/>
            <a:ext cx="39911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4927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7E9EDA65-A995-4E6C-B9AB-0EE0D000A69E}"/>
              </a:ext>
            </a:extLst>
          </p:cNvPr>
          <p:cNvSpPr/>
          <p:nvPr/>
        </p:nvSpPr>
        <p:spPr>
          <a:xfrm>
            <a:off x="2110487" y="5780398"/>
            <a:ext cx="46878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Nương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óng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16A62099-E88E-456E-A4F9-73067501E4EC}"/>
              </a:ext>
            </a:extLst>
          </p:cNvPr>
          <p:cNvSpPr/>
          <p:nvPr/>
        </p:nvSpPr>
        <p:spPr>
          <a:xfrm>
            <a:off x="7858122" y="5792396"/>
            <a:ext cx="39911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4927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9472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6 L -0.3345 0.36064 " pathEditMode="relative" rAng="0" ptsTypes="AA">
                                      <p:cBhvr>
                                        <p:cTn id="3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32" y="180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2.96296E-6 L 0.06524 0.23912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55" y="1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95833E-6 -1.48148E-6 L -0.04297 0.35347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8" y="17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-4.81481E-6 L 0.56029 0.35301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008" y="1763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1.48148E-6 L -0.3306 0.34815 " pathEditMode="relative" rAng="0" ptsTypes="AA">
                                      <p:cBhvr>
                                        <p:cTn id="68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36" y="1740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125E-6 4.07407E-6 L 0.2595 0.35324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969" y="176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3.7037E-6 L -0.04869 0.33449 " pathEditMode="relative" rAng="0" ptsTypes="AA">
                                      <p:cBhvr>
                                        <p:cTn id="86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5" y="16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3.7037E-7 L 0.70743 0.45671 " pathEditMode="relative" rAng="0" ptsTypes="AA">
                                      <p:cBhvr>
                                        <p:cTn id="9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365" y="228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  <p:bldP spid="28" grpId="0"/>
      <p:bldP spid="29" grpId="0"/>
      <p:bldP spid="30" grpId="0"/>
      <p:bldP spid="3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4B9AF9D-BFF2-4CD1-9DBE-7AC4FFDE8BE7}"/>
              </a:ext>
            </a:extLst>
          </p:cNvPr>
          <p:cNvSpPr/>
          <p:nvPr/>
        </p:nvSpPr>
        <p:spPr>
          <a:xfrm>
            <a:off x="1206024" y="636946"/>
            <a:ext cx="46878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3539E41-4D0F-4E47-8A36-582271171004}"/>
              </a:ext>
            </a:extLst>
          </p:cNvPr>
          <p:cNvSpPr/>
          <p:nvPr/>
        </p:nvSpPr>
        <p:spPr>
          <a:xfrm>
            <a:off x="1109452" y="1221721"/>
            <a:ext cx="39911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DD317A9-90D8-4F67-B9CC-371BF238B426}"/>
              </a:ext>
            </a:extLst>
          </p:cNvPr>
          <p:cNvSpPr/>
          <p:nvPr/>
        </p:nvSpPr>
        <p:spPr>
          <a:xfrm>
            <a:off x="1206024" y="1832879"/>
            <a:ext cx="468787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Nương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óng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F2AD5D-6ED0-4CD3-9B90-1D20E0F2F882}"/>
              </a:ext>
            </a:extLst>
          </p:cNvPr>
          <p:cNvSpPr/>
          <p:nvPr/>
        </p:nvSpPr>
        <p:spPr>
          <a:xfrm>
            <a:off x="1109451" y="2446483"/>
            <a:ext cx="399118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Lũy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AutoShape 58">
            <a:extLst>
              <a:ext uri="{FF2B5EF4-FFF2-40B4-BE49-F238E27FC236}">
                <a16:creationId xmlns:a16="http://schemas.microsoft.com/office/drawing/2014/main" id="{50DE7DDA-C6F6-407D-9EC1-0773EB938D6C}"/>
              </a:ext>
            </a:extLst>
          </p:cNvPr>
          <p:cNvSpPr>
            <a:spLocks/>
          </p:cNvSpPr>
          <p:nvPr/>
        </p:nvSpPr>
        <p:spPr bwMode="auto">
          <a:xfrm flipH="1">
            <a:off x="5657849" y="742050"/>
            <a:ext cx="343133" cy="2182125"/>
          </a:xfrm>
          <a:prstGeom prst="leftBrace">
            <a:avLst>
              <a:gd name="adj1" fmla="val 89583"/>
              <a:gd name="adj2" fmla="val 50411"/>
            </a:avLst>
          </a:prstGeom>
          <a:noFill/>
          <a:ln w="254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rot="10800000" vert="eaVert" wrap="none" anchor="ctr"/>
          <a:lstStyle>
            <a:lvl1pPr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/>
            <a:endParaRPr lang="en-US" altLang="en-US" sz="3200">
              <a:solidFill>
                <a:srgbClr val="4927F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2B9DDFA-A578-4E9F-A34B-F44165AEBA05}"/>
              </a:ext>
            </a:extLst>
          </p:cNvPr>
          <p:cNvSpPr/>
          <p:nvPr/>
        </p:nvSpPr>
        <p:spPr>
          <a:xfrm>
            <a:off x="6558190" y="1643036"/>
            <a:ext cx="452472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4927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4927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927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solidFill>
                  <a:srgbClr val="4927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927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srgbClr val="4927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4927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3200" i="1" dirty="0">
              <a:solidFill>
                <a:srgbClr val="4927F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4052D5B-B347-4A66-B193-C815FF47B5A7}"/>
              </a:ext>
            </a:extLst>
          </p:cNvPr>
          <p:cNvSpPr/>
          <p:nvPr/>
        </p:nvSpPr>
        <p:spPr>
          <a:xfrm>
            <a:off x="684164" y="4208774"/>
            <a:ext cx="1063363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4429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9" grpId="0" animBg="1"/>
      <p:bldP spid="10" grpId="0"/>
      <p:bldP spid="1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17C519B-72C4-4987-8956-618E5B6F75DE}"/>
              </a:ext>
            </a:extLst>
          </p:cNvPr>
          <p:cNvSpPr/>
          <p:nvPr/>
        </p:nvSpPr>
        <p:spPr>
          <a:xfrm>
            <a:off x="371475" y="893"/>
            <a:ext cx="11675165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3.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3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nương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i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i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B962F92-5E7C-4671-B110-2046986EB89C}"/>
              </a:ext>
            </a:extLst>
          </p:cNvPr>
          <p:cNvSpPr/>
          <p:nvPr/>
        </p:nvSpPr>
        <p:spPr>
          <a:xfrm>
            <a:off x="2115804" y="1218721"/>
            <a:ext cx="5666122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M: -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just"/>
            <a:r>
              <a:rPr lang="en-US" sz="3200" i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-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Bầu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vời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vợi</a:t>
            </a:r>
            <a:r>
              <a:rPr lang="en-US" sz="3200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i="1" dirty="0">
              <a:solidFill>
                <a:srgbClr val="00B05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69FEC4B-2806-4329-84AC-D797EE7D8F04}"/>
              </a:ext>
            </a:extLst>
          </p:cNvPr>
          <p:cNvSpPr/>
          <p:nvPr/>
        </p:nvSpPr>
        <p:spPr>
          <a:xfrm>
            <a:off x="1509515" y="2636225"/>
            <a:ext cx="1085476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sáng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lấp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70BA4C1-B6EC-4D7B-9E61-33089B34BBDE}"/>
              </a:ext>
            </a:extLst>
          </p:cNvPr>
          <p:cNvSpPr/>
          <p:nvPr/>
        </p:nvSpPr>
        <p:spPr>
          <a:xfrm>
            <a:off x="1509515" y="3713443"/>
            <a:ext cx="1085476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Nương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just"/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Nương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lúa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389F835-3A13-4934-BC3E-179F52DA6276}"/>
              </a:ext>
            </a:extLst>
          </p:cNvPr>
          <p:cNvSpPr/>
          <p:nvPr/>
        </p:nvSpPr>
        <p:spPr>
          <a:xfrm>
            <a:off x="4392279" y="1711164"/>
            <a:ext cx="296102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 err="1">
                <a:solidFill>
                  <a:srgbClr val="4927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sz="3200" dirty="0">
                <a:solidFill>
                  <a:srgbClr val="4927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927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vời</a:t>
            </a:r>
            <a:r>
              <a:rPr lang="en-US" sz="3200" dirty="0">
                <a:solidFill>
                  <a:srgbClr val="4927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4927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vợi</a:t>
            </a:r>
            <a:r>
              <a:rPr lang="en-US" sz="3200" dirty="0">
                <a:solidFill>
                  <a:srgbClr val="4927F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i="1" dirty="0">
              <a:solidFill>
                <a:srgbClr val="4927F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D8CBD14-E4F6-4F09-9A63-A48B73247930}"/>
              </a:ext>
            </a:extLst>
          </p:cNvPr>
          <p:cNvSpPr/>
          <p:nvPr/>
        </p:nvSpPr>
        <p:spPr>
          <a:xfrm>
            <a:off x="1509515" y="4790661"/>
            <a:ext cx="10854761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</a:p>
          <a:p>
            <a:pPr algn="just"/>
            <a:r>
              <a:rPr lang="en-US" sz="3200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sông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uốn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khúc</a:t>
            </a:r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en-US" sz="3200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6712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114</TotalTime>
  <Words>256</Words>
  <Application>Microsoft Office PowerPoint</Application>
  <PresentationFormat>Widescreen</PresentationFormat>
  <Paragraphs>29</Paragraphs>
  <Slides>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Chung Thủy</dc:creator>
  <cp:lastModifiedBy>Nguyễn Thị Chung Thủy</cp:lastModifiedBy>
  <cp:revision>1</cp:revision>
  <dcterms:created xsi:type="dcterms:W3CDTF">2021-07-25T07:04:08Z</dcterms:created>
  <dcterms:modified xsi:type="dcterms:W3CDTF">2021-07-25T08:58:51Z</dcterms:modified>
</cp:coreProperties>
</file>