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5" r:id="rId3"/>
    <p:sldId id="258" r:id="rId5"/>
    <p:sldId id="259" r:id="rId6"/>
    <p:sldId id="267" r:id="rId7"/>
    <p:sldId id="276" r:id="rId8"/>
    <p:sldId id="261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/>
    <p:restoredTop sz="94660"/>
  </p:normalViewPr>
  <p:slideViewPr>
    <p:cSldViewPr snapToGrid="0" showGuides="1">
      <p:cViewPr varScale="1">
        <p:scale>
          <a:sx n="49" d="100"/>
          <a:sy n="49" d="100"/>
        </p:scale>
        <p:origin x="-108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77A58B-5314-4E99-8E2F-16377B75A9F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3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>
                <a:cs typeface="Arial" panose="020B0604020202020204" pitchFamily="34" charset="0"/>
              </a:rPr>
            </a:fld>
            <a:endParaRPr 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AC005E-1805-48F8-BA72-2BBE1A15A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AC005E-1805-48F8-BA72-2BBE1A15A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AC005E-1805-48F8-BA72-2BBE1A15A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AC005E-1805-48F8-BA72-2BBE1A15A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AC005E-1805-48F8-BA72-2BBE1A15A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AC005E-1805-48F8-BA72-2BBE1A15A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AC005E-1805-48F8-BA72-2BBE1A15A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AC005E-1805-48F8-BA72-2BBE1A15A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AC005E-1805-48F8-BA72-2BBE1A15A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AC005E-1805-48F8-BA72-2BBE1A15A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AC005E-1805-48F8-BA72-2BBE1A15A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AC005E-1805-48F8-BA72-2BBE1A15A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8800" y="3860800"/>
            <a:ext cx="52832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4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36576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12191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CHÀO MỪNG QUÝ THẦY CÔ 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ĐẾN DỰ GIỜ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3" name="WordArt 9"/>
          <p:cNvSpPr>
            <a:spLocks noTextEdit="1"/>
          </p:cNvSpPr>
          <p:nvPr/>
        </p:nvSpPr>
        <p:spPr>
          <a:xfrm>
            <a:off x="2997200" y="2209800"/>
            <a:ext cx="619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7569" y="3200796"/>
            <a:ext cx="6096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1800" b="1" i="0" u="none" strike="noStrike" kern="1200" cap="none" spc="0" normalizeH="0" baseline="0" noProof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1800" b="1" i="0" u="none" strike="noStrike" kern="1200" cap="none" spc="0" normalizeH="0" baseline="0" noProof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5" name="Picture 6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87" y="0"/>
            <a:ext cx="12163425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7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-3333750" y="3287713"/>
            <a:ext cx="6858000" cy="282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8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562" y="6694488"/>
            <a:ext cx="12260262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9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8650288" y="3275013"/>
            <a:ext cx="6827837" cy="280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5" descr="Chemistry-inazuma-eleven-34381942-800-6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4924425"/>
            <a:ext cx="34544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1"/>
          <p:cNvSpPr txBox="1"/>
          <p:nvPr/>
        </p:nvSpPr>
        <p:spPr bwMode="auto">
          <a:xfrm>
            <a:off x="846138" y="296863"/>
            <a:ext cx="10515600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tháng  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Tôi đi 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4363" y="1673225"/>
            <a:ext cx="2578100" cy="7858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Nghe viết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/>
          </p:cNvPicPr>
          <p:nvPr/>
        </p:nvPicPr>
        <p:blipFill>
          <a:blip r:embed="rId1"/>
          <a:srcRect l="15439" t="13000" r="11578" b="55499"/>
          <a:stretch>
            <a:fillRect/>
          </a:stretch>
        </p:blipFill>
        <p:spPr>
          <a:xfrm>
            <a:off x="1363663" y="2608263"/>
            <a:ext cx="8281987" cy="3887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 txBox="1"/>
          <p:nvPr/>
        </p:nvSpPr>
        <p:spPr bwMode="auto">
          <a:xfrm>
            <a:off x="846138" y="296863"/>
            <a:ext cx="10515600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tháng  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Tôi đi 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4363" y="1673225"/>
            <a:ext cx="10058400" cy="15938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Tìm trong v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đọc </a:t>
            </a:r>
            <a:r>
              <a:rPr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đi học 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chứa vần </a:t>
            </a:r>
            <a:r>
              <a:rPr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ương, ươn, ươi, ươu.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 txBox="1"/>
          <p:nvPr/>
        </p:nvSpPr>
        <p:spPr bwMode="auto">
          <a:xfrm>
            <a:off x="846138" y="296863"/>
            <a:ext cx="10515600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tháng  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Tôi đi 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pic>
        <p:nvPicPr>
          <p:cNvPr id="5" name="Picture 2" descr="Sách điện tử"/>
          <p:cNvPicPr>
            <a:picLocks noChangeAspect="1"/>
          </p:cNvPicPr>
          <p:nvPr/>
        </p:nvPicPr>
        <p:blipFill>
          <a:blip r:embed="rId1">
            <a:lum contrast="30000"/>
          </a:blip>
          <a:srcRect l="5614" t="57001" r="10175" b="8501"/>
          <a:stretch>
            <a:fillRect/>
          </a:stretch>
        </p:blipFill>
        <p:spPr>
          <a:xfrm>
            <a:off x="1333500" y="2128838"/>
            <a:ext cx="9009063" cy="448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614363" y="1493838"/>
            <a:ext cx="7585075" cy="7842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Hát một b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về ng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đầu đi học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1850" y="206375"/>
            <a:ext cx="10515600" cy="1223963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None/>
            </a:pPr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</a:t>
            </a:r>
            <a:r>
              <a:rPr lang="en-US" altLang="en-US" sz="32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   tháng   năm</a:t>
            </a:r>
            <a:b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 1: 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ahoma" panose="020B0604030504040204" pitchFamily="34" charset="0"/>
              </a:rPr>
              <a:t>Tôi đi học</a:t>
            </a:r>
            <a:endPara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+mj-cs"/>
            </a:endParaRPr>
          </a:p>
        </p:txBody>
      </p:sp>
      <p:sp>
        <p:nvSpPr>
          <p:cNvPr id="3075" name="TextBox 11"/>
          <p:cNvSpPr txBox="1"/>
          <p:nvPr/>
        </p:nvSpPr>
        <p:spPr>
          <a:xfrm>
            <a:off x="569913" y="2233613"/>
            <a:ext cx="87534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hình ảnh các bạn trong ng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đầu tiên đi học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2" descr="Sách điện tử"/>
          <p:cNvPicPr>
            <a:picLocks noChangeAspect="1"/>
          </p:cNvPicPr>
          <p:nvPr/>
        </p:nvPicPr>
        <p:blipFill>
          <a:blip r:embed="rId1"/>
          <a:srcRect t="33144" b="16000"/>
          <a:stretch>
            <a:fillRect/>
          </a:stretch>
        </p:blipFill>
        <p:spPr>
          <a:xfrm>
            <a:off x="6165850" y="3043238"/>
            <a:ext cx="5699125" cy="347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806450" y="1331913"/>
            <a:ext cx="3375025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TextBox 14"/>
          <p:cNvSpPr txBox="1"/>
          <p:nvPr/>
        </p:nvSpPr>
        <p:spPr>
          <a:xfrm>
            <a:off x="300038" y="2922588"/>
            <a:ext cx="57404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Thảo luận nhóm đôi chia sẻ với bạn về các câu hỏi sau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TextBox 15"/>
          <p:cNvSpPr txBox="1"/>
          <p:nvPr/>
        </p:nvSpPr>
        <p:spPr>
          <a:xfrm>
            <a:off x="495300" y="4017963"/>
            <a:ext cx="505142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Hình ảnh của bạn 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giống với em trong ng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đầu tiên đi học?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0" name="TextBox 16"/>
          <p:cNvSpPr txBox="1"/>
          <p:nvPr/>
        </p:nvSpPr>
        <p:spPr>
          <a:xfrm>
            <a:off x="587375" y="5068888"/>
            <a:ext cx="50514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đầu đi học của em có gì đáng nhớ?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3363" y="2298700"/>
            <a:ext cx="2362200" cy="7620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</a:pPr>
            <a:r>
              <a:rPr lang="en-US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endParaRPr lang="en-US" altLang="en-US" sz="400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5111750" y="2286000"/>
            <a:ext cx="2344738" cy="7604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375" y="1631950"/>
            <a:ext cx="1931988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549525" y="3279775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/>
          <p:nvPr/>
        </p:nvSpPr>
        <p:spPr bwMode="auto">
          <a:xfrm>
            <a:off x="846138" y="296863"/>
            <a:ext cx="10515600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tháng  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Tôi đi 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17" name="Subtitle 2"/>
          <p:cNvSpPr txBox="1"/>
          <p:nvPr/>
        </p:nvSpPr>
        <p:spPr>
          <a:xfrm>
            <a:off x="7199313" y="2287588"/>
            <a:ext cx="2344737" cy="7604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Subtitle 2"/>
          <p:cNvSpPr txBox="1"/>
          <p:nvPr/>
        </p:nvSpPr>
        <p:spPr>
          <a:xfrm>
            <a:off x="9385300" y="2239963"/>
            <a:ext cx="2344738" cy="7604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5" name="TextBox 24"/>
          <p:cNvSpPr txBox="1"/>
          <p:nvPr/>
        </p:nvSpPr>
        <p:spPr>
          <a:xfrm>
            <a:off x="404813" y="3432175"/>
            <a:ext cx="114728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buổi mai,  mẹ âu yếm nắm tay tôi dẫn đi trên con đường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d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hẹp.//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6" name="TextBox 26"/>
          <p:cNvSpPr txBox="1"/>
          <p:nvPr/>
        </p:nvSpPr>
        <p:spPr>
          <a:xfrm>
            <a:off x="523875" y="5216525"/>
            <a:ext cx="1137761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nhìn bạn ngồi bên, người bạn chưa quen biết  nhưng không thấy xa lạ chút n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7" name="TextBox 28"/>
          <p:cNvSpPr txBox="1"/>
          <p:nvPr/>
        </p:nvSpPr>
        <p:spPr>
          <a:xfrm>
            <a:off x="479425" y="4257675"/>
            <a:ext cx="113776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đường n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tôi đã đi lại nhiều lần, nhưng lần n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tự nhiên thấy lạ.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938838" y="3357563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866313" y="3297238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762250" y="419735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938838" y="4122738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097838" y="4167188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571163" y="4046538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811588" y="5081588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573963" y="5230813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7" grpId="0"/>
      <p:bldP spid="19" grpId="0"/>
      <p:bldP spid="4105" grpId="0"/>
      <p:bldP spid="4106" grpId="0"/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Straight Connector 9"/>
          <p:cNvCxnSpPr/>
          <p:nvPr/>
        </p:nvCxnSpPr>
        <p:spPr>
          <a:xfrm flipH="1">
            <a:off x="5573713" y="5243513"/>
            <a:ext cx="92075" cy="644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37200" y="3097213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2" descr="Sách điện tử"/>
          <p:cNvPicPr>
            <a:picLocks noChangeAspect="1"/>
          </p:cNvPicPr>
          <p:nvPr/>
        </p:nvPicPr>
        <p:blipFill>
          <a:blip r:embed="rId1">
            <a:lum contrast="30000"/>
          </a:blip>
          <a:srcRect l="9673" t="9033" r="9180" b="56000"/>
          <a:stretch>
            <a:fillRect/>
          </a:stretch>
        </p:blipFill>
        <p:spPr>
          <a:xfrm>
            <a:off x="1139825" y="1528763"/>
            <a:ext cx="10612438" cy="5329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itle 1"/>
          <p:cNvSpPr txBox="1"/>
          <p:nvPr/>
        </p:nvSpPr>
        <p:spPr bwMode="auto">
          <a:xfrm>
            <a:off x="846138" y="209550"/>
            <a:ext cx="10515600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tháng  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1558925" y="2398713"/>
            <a:ext cx="374650" cy="1738313"/>
          </a:xfrm>
          <a:prstGeom prst="leftBrace">
            <a:avLst>
              <a:gd name="adj1" fmla="val 8333"/>
              <a:gd name="adj2" fmla="val 5078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7" name="TextBox 15"/>
          <p:cNvSpPr txBox="1"/>
          <p:nvPr/>
        </p:nvSpPr>
        <p:spPr>
          <a:xfrm>
            <a:off x="0" y="2982913"/>
            <a:ext cx="17843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1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485900" y="4440238"/>
            <a:ext cx="374650" cy="1738313"/>
          </a:xfrm>
          <a:prstGeom prst="leftBrace">
            <a:avLst>
              <a:gd name="adj1" fmla="val 8333"/>
              <a:gd name="adj2" fmla="val 5078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9" name="TextBox 17"/>
          <p:cNvSpPr txBox="1"/>
          <p:nvPr/>
        </p:nvSpPr>
        <p:spPr>
          <a:xfrm>
            <a:off x="0" y="4964113"/>
            <a:ext cx="17843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2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5127" grpId="0"/>
      <p:bldP spid="5127" grpId="1"/>
      <p:bldP spid="17" grpId="0" animBg="1"/>
      <p:bldP spid="5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 txBox="1"/>
          <p:nvPr/>
        </p:nvSpPr>
        <p:spPr bwMode="auto">
          <a:xfrm>
            <a:off x="846138" y="296863"/>
            <a:ext cx="10515600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tháng  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Tôi đi 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781175" y="2643188"/>
            <a:ext cx="2830513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mai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1285875" y="1668463"/>
            <a:ext cx="4156075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 ngữ:  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1809750" y="3497263"/>
            <a:ext cx="2830513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1887538" y="3590925"/>
            <a:ext cx="2830512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yếm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6550025" y="2690813"/>
            <a:ext cx="2830513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bỡ ngỡ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6550025" y="3530600"/>
            <a:ext cx="2830513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nép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1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166688" y="1898650"/>
            <a:ext cx="4906963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solidFill>
                  <a:schemeClr val="bg1"/>
                </a:solidFill>
                <a:latin typeface=".VnAvant" pitchFamily="34" charset="0"/>
              </a:rPr>
              <a:t>3. Tr¶ lêi c©u hái</a:t>
            </a:r>
            <a:endParaRPr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8" name="Text Placeholder 4"/>
          <p:cNvSpPr txBox="1"/>
          <p:nvPr/>
        </p:nvSpPr>
        <p:spPr>
          <a:xfrm>
            <a:off x="166688" y="2857500"/>
            <a:ext cx="6804025" cy="10096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đầu tiên đi học, bạn nhỏ thấy cảnh vật xung quanh ra sao?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/>
          <p:nvPr/>
        </p:nvSpPr>
        <p:spPr>
          <a:xfrm>
            <a:off x="200025" y="4014788"/>
            <a:ext cx="7054850" cy="6477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Những học trò mới đã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 khi còn bỡ ngỡ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/>
          <p:nvPr/>
        </p:nvSpPr>
        <p:spPr>
          <a:xfrm>
            <a:off x="258763" y="4857750"/>
            <a:ext cx="7045325" cy="6270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Bạn nhỏ thấy người bạn ngồi bên thế 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 bwMode="auto">
          <a:xfrm>
            <a:off x="846138" y="296863"/>
            <a:ext cx="10515600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tháng  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Tôi đi 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pic>
        <p:nvPicPr>
          <p:cNvPr id="7175" name="Picture 2" descr="Sách điện tử"/>
          <p:cNvPicPr>
            <a:picLocks noChangeAspect="1"/>
          </p:cNvPicPr>
          <p:nvPr/>
        </p:nvPicPr>
        <p:blipFill>
          <a:blip r:embed="rId1"/>
          <a:srcRect l="71579" t="64500" b="8501"/>
          <a:stretch>
            <a:fillRect/>
          </a:stretch>
        </p:blipFill>
        <p:spPr>
          <a:xfrm>
            <a:off x="7224713" y="1701800"/>
            <a:ext cx="4706937" cy="4833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166688" y="1898650"/>
            <a:ext cx="8077200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vở câu trả lời cho câu hỏi 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 bwMode="auto">
          <a:xfrm>
            <a:off x="846138" y="296863"/>
            <a:ext cx="10515600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tháng  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Tôi đi 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8196" name="TextBox 5"/>
          <p:cNvSpPr txBox="1"/>
          <p:nvPr/>
        </p:nvSpPr>
        <p:spPr>
          <a:xfrm>
            <a:off x="360363" y="3297238"/>
            <a:ext cx="102520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đầu tiên đi học, bạn nhỏ thấy cảnh vật xung quanh 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7" name="TextBox 6"/>
          <p:cNvSpPr txBox="1"/>
          <p:nvPr/>
        </p:nvSpPr>
        <p:spPr>
          <a:xfrm>
            <a:off x="9653588" y="3267075"/>
            <a:ext cx="2538412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thay đổi.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 txBox="1"/>
          <p:nvPr/>
        </p:nvSpPr>
        <p:spPr bwMode="auto">
          <a:xfrm>
            <a:off x="846138" y="296863"/>
            <a:ext cx="10515600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tháng  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Tôi đi 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6688" y="1898650"/>
            <a:ext cx="9756775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Chọn từ ngữ để ho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 câu  v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v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vở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C:\Users\Administrator.EPR5HADQQSBOGQY\Downloads\cd3 bai 1.3.png"/>
          <p:cNvPicPr>
            <a:picLocks noChangeAspect="1"/>
          </p:cNvPicPr>
          <p:nvPr/>
        </p:nvPicPr>
        <p:blipFill>
          <a:blip r:embed="rId1"/>
          <a:srcRect l="26787" t="20546" r="26276" b="74644"/>
          <a:stretch>
            <a:fillRect/>
          </a:stretch>
        </p:blipFill>
        <p:spPr>
          <a:xfrm>
            <a:off x="2644775" y="2952750"/>
            <a:ext cx="6378575" cy="96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9425" y="4541838"/>
            <a:ext cx="108537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4000" dirty="0">
                <a:latin typeface="Times New Roman" panose="02020603050405020304" pitchFamily="18" charset="0"/>
                <a:cs typeface="Tiffany" pitchFamily="18" charset="0"/>
              </a:rPr>
              <a:t>Cô giáo </a:t>
            </a:r>
            <a:r>
              <a:rPr sz="4000" dirty="0">
                <a:latin typeface="Times New Roman" panose="02020603050405020304" pitchFamily="18" charset="0"/>
                <a:ea typeface="Tiffany" pitchFamily="18" charset="0"/>
              </a:rPr>
              <a:t>…………</a:t>
            </a:r>
            <a:r>
              <a:rPr sz="4000" dirty="0">
                <a:latin typeface="Times New Roman" panose="02020603050405020304" pitchFamily="18" charset="0"/>
                <a:cs typeface="Tiffany" pitchFamily="18" charset="0"/>
              </a:rPr>
              <a:t>. nhìn các bạn chơi ở sân trường.</a:t>
            </a:r>
            <a:endParaRPr sz="4000" dirty="0">
              <a:latin typeface="Times New Roman" panose="02020603050405020304" pitchFamily="18" charset="0"/>
              <a:ea typeface="Tiffan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3650" y="4481513"/>
            <a:ext cx="17462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yếm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1"/>
          <p:cNvSpPr txBox="1"/>
          <p:nvPr/>
        </p:nvSpPr>
        <p:spPr bwMode="auto">
          <a:xfrm>
            <a:off x="846138" y="296863"/>
            <a:ext cx="10515600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tháng  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Tôi đi 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4363" y="1673225"/>
            <a:ext cx="9623425" cy="7858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Quan sát tranh v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nói theo tranh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/>
          </p:cNvPicPr>
          <p:nvPr/>
        </p:nvPicPr>
        <p:blipFill>
          <a:blip r:embed="rId1"/>
          <a:srcRect l="10526" t="41499" r="10175" b="8501"/>
          <a:stretch>
            <a:fillRect/>
          </a:stretch>
        </p:blipFill>
        <p:spPr>
          <a:xfrm>
            <a:off x="5878513" y="2584450"/>
            <a:ext cx="6053137" cy="400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C:\Users\Administrator.EPR5HADQQSBOGQY\Downloads\cd3 bai 1.3.png"/>
          <p:cNvPicPr>
            <a:picLocks noChangeAspect="1"/>
          </p:cNvPicPr>
          <p:nvPr/>
        </p:nvPicPr>
        <p:blipFill>
          <a:blip r:embed="rId2">
            <a:lum contrast="20000"/>
          </a:blip>
          <a:srcRect l="28156" t="36494" r="28316" b="59344"/>
          <a:stretch>
            <a:fillRect/>
          </a:stretch>
        </p:blipFill>
        <p:spPr>
          <a:xfrm>
            <a:off x="300038" y="4767263"/>
            <a:ext cx="5351462" cy="989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30200" y="2817813"/>
            <a:ext cx="5456238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từ trong khung để nói về bức tranh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1761</Words>
  <Application>WPS Presentation</Application>
  <PresentationFormat/>
  <Paragraphs>99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Calibri Light</vt:lpstr>
      <vt:lpstr>Times New Roman</vt:lpstr>
      <vt:lpstr>Tahoma</vt:lpstr>
      <vt:lpstr>.VnAvant</vt:lpstr>
      <vt:lpstr>Segoe Print</vt:lpstr>
      <vt:lpstr>Tiffany</vt:lpstr>
      <vt:lpstr>Arial Black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HP</cp:lastModifiedBy>
  <cp:revision>2</cp:revision>
  <dcterms:created xsi:type="dcterms:W3CDTF">2020-08-08T08:08:51Z</dcterms:created>
  <dcterms:modified xsi:type="dcterms:W3CDTF">2024-02-26T06:24:16Z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D989406F46314067B66F11E64975271D_13</vt:lpwstr>
  </property>
  <property fmtid="{D5CDD505-2E9C-101B-9397-08002B2CF9AE}" pid="3" name="KSOProductBuildVer">
    <vt:lpwstr>1033-12.2.0.13431</vt:lpwstr>
  </property>
</Properties>
</file>