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6" r:id="rId4"/>
    <p:sldId id="266" r:id="rId5"/>
    <p:sldId id="258" r:id="rId6"/>
    <p:sldId id="259" r:id="rId7"/>
    <p:sldId id="267" r:id="rId8"/>
    <p:sldId id="261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4518846-F6E0-4771-83B5-8AE142D77D0D}" type="datetimeFigureOut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40B9002-2A5D-4473-BFB9-11E5AFC0F95B}" type="slidenum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4518846-F6E0-4771-83B5-8AE142D77D0D}" type="datetimeFigureOut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40B9002-2A5D-4473-BFB9-11E5AFC0F95B}" type="slidenum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4518846-F6E0-4771-83B5-8AE142D77D0D}" type="datetimeFigureOut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40B9002-2A5D-4473-BFB9-11E5AFC0F95B}" type="slidenum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4518846-F6E0-4771-83B5-8AE142D77D0D}" type="datetimeFigureOut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40B9002-2A5D-4473-BFB9-11E5AFC0F95B}" type="slidenum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4518846-F6E0-4771-83B5-8AE142D77D0D}" type="datetimeFigureOut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40B9002-2A5D-4473-BFB9-11E5AFC0F95B}" type="slidenum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4518846-F6E0-4771-83B5-8AE142D77D0D}" type="datetimeFigureOut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40B9002-2A5D-4473-BFB9-11E5AFC0F95B}" type="slidenum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4518846-F6E0-4771-83B5-8AE142D77D0D}" type="datetimeFigureOut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40B9002-2A5D-4473-BFB9-11E5AFC0F95B}" type="slidenum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4518846-F6E0-4771-83B5-8AE142D77D0D}" type="datetimeFigureOut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40B9002-2A5D-4473-BFB9-11E5AFC0F95B}" type="slidenum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4518846-F6E0-4771-83B5-8AE142D77D0D}" type="datetimeFigureOut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40B9002-2A5D-4473-BFB9-11E5AFC0F95B}" type="slidenum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4518846-F6E0-4771-83B5-8AE142D77D0D}" type="datetimeFigureOut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40B9002-2A5D-4473-BFB9-11E5AFC0F95B}" type="slidenum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4518846-F6E0-4771-83B5-8AE142D77D0D}" type="datetimeFigureOut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40B9002-2A5D-4473-BFB9-11E5AFC0F95B}" type="slidenum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2860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 indent="-285750"/>
            <a:r>
              <a:rPr lang="en-US" altLang="zh-CN"/>
              <a:t>Second level</a:t>
            </a:r>
            <a:endParaRPr lang="en-US" altLang="zh-CN"/>
          </a:p>
          <a:p>
            <a:pPr lvl="2" indent="-228600"/>
            <a:r>
              <a:rPr lang="en-US" altLang="zh-CN"/>
              <a:t>Third level</a:t>
            </a:r>
            <a:endParaRPr lang="en-US" altLang="zh-CN"/>
          </a:p>
          <a:p>
            <a:pPr lvl="3" indent="-228600"/>
            <a:r>
              <a:rPr lang="en-US" altLang="zh-CN"/>
              <a:t>Fourth level</a:t>
            </a:r>
            <a:endParaRPr lang="en-US" altLang="zh-CN"/>
          </a:p>
          <a:p>
            <a:pPr lvl="4" indent="-22860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F4518846-F6E0-4771-83B5-8AE142D77D0D}" type="datetimeFigureOut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C40B9002-2A5D-4473-BFB9-11E5AFC0F95B}" type="slidenum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1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4" name="Picture 4" descr="Bauernbar">
            <a:hlinkClick r:id="rId1" tooltip="click vao qua 3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581400"/>
            <a:ext cx="6354763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WordArt 6"/>
          <p:cNvSpPr>
            <a:spLocks noTextEdit="1"/>
          </p:cNvSpPr>
          <p:nvPr/>
        </p:nvSpPr>
        <p:spPr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p>
            <a:pPr algn="ctr" eaLnBrk="0" hangingPunct="0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Chào các em tham gia tiết học  hôm nay</a:t>
            </a:r>
            <a:endParaRPr lang="en-US" sz="2800" b="1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kern="10" cap="none" spc="0" normalizeH="0" baseline="0" noProof="1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MÔN: </a:t>
            </a:r>
            <a:r>
              <a:rPr kumimoji="0" lang="en-US" sz="3600" b="0" i="0" u="none" strike="noStrike" kern="10" cap="none" spc="0" normalizeH="0" baseline="0" noProof="1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Tiếng</a:t>
            </a:r>
            <a:r>
              <a:rPr kumimoji="0" lang="en-US" sz="3600" b="0" i="0" u="none" strike="noStrike" kern="10" cap="none" spc="0" normalizeH="0" baseline="0" noProof="1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0" i="0" u="none" strike="noStrike" kern="10" cap="none" spc="0" normalizeH="0" baseline="0" noProof="1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Việt</a:t>
            </a:r>
            <a:endParaRPr kumimoji="0" lang="en-US" sz="3600" b="0" i="0" u="none" strike="noStrike" kern="10" cap="none" spc="0" normalizeH="0" baseline="0" noProof="1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kern="10" cap="none" spc="0" normalizeH="0" baseline="0" noProof="1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LỚP </a:t>
            </a:r>
            <a:r>
              <a:rPr kumimoji="0" lang="en-US" sz="3600" b="0" i="0" u="none" strike="noStrike" kern="10" cap="none" spc="0" normalizeH="0" baseline="0" noProof="1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1</a:t>
            </a:r>
            <a:endParaRPr kumimoji="0" lang="en-US" sz="3600" b="0" i="0" u="none" strike="noStrike" kern="10" cap="none" spc="0" normalizeH="0" baseline="0" noProof="1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20489" name="Rectangle 9"/>
          <p:cNvSpPr/>
          <p:nvPr/>
        </p:nvSpPr>
        <p:spPr>
          <a:xfrm>
            <a:off x="1828800" y="5562600"/>
            <a:ext cx="8610600" cy="10509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0" hangingPunct="0">
              <a:buFontTx/>
              <a:buChar char="•"/>
            </a:pPr>
            <a:r>
              <a:rPr lang="en-US" altLang="zh-CN" sz="2800" b="1" dirty="0" err="1">
                <a:solidFill>
                  <a:srgbClr val="FF3300"/>
                </a:solidFill>
                <a:latin typeface="Calibri" panose="020F0502020204030204" pitchFamily="34" charset="0"/>
              </a:rPr>
              <a:t>Giáo</a:t>
            </a:r>
            <a:r>
              <a:rPr lang="en-US" altLang="zh-CN" sz="2800" b="1" dirty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FF3300"/>
                </a:solidFill>
                <a:latin typeface="Calibri" panose="020F0502020204030204" pitchFamily="34" charset="0"/>
              </a:rPr>
              <a:t>viên</a:t>
            </a:r>
            <a:r>
              <a:rPr lang="en-US" altLang="zh-CN" sz="2800" b="1" dirty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FF3300"/>
                </a:solidFill>
                <a:latin typeface="Calibri" panose="020F0502020204030204" pitchFamily="34" charset="0"/>
              </a:rPr>
              <a:t>giảng</a:t>
            </a:r>
            <a:r>
              <a:rPr lang="en-US" altLang="zh-CN" sz="2800" b="1" dirty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FF3300"/>
                </a:solidFill>
                <a:latin typeface="Calibri" panose="020F0502020204030204" pitchFamily="34" charset="0"/>
              </a:rPr>
              <a:t>dạy</a:t>
            </a:r>
            <a:r>
              <a:rPr lang="en-US" altLang="zh-CN" sz="2800" b="1" dirty="0">
                <a:solidFill>
                  <a:srgbClr val="FF3300"/>
                </a:solidFill>
                <a:latin typeface="Calibri" panose="020F0502020204030204" pitchFamily="34" charset="0"/>
              </a:rPr>
              <a:t>: Nguyễn Thị Hằng</a:t>
            </a:r>
            <a:endParaRPr lang="en-US" altLang="zh-CN" sz="2800" b="1" dirty="0">
              <a:solidFill>
                <a:srgbClr val="FF3300"/>
              </a:solidFill>
              <a:latin typeface="Calibri" panose="020F0502020204030204" pitchFamily="34" charset="0"/>
            </a:endParaRPr>
          </a:p>
          <a:p>
            <a:pPr algn="ctr" eaLnBrk="0" hangingPunct="0">
              <a:buFontTx/>
            </a:pPr>
            <a:endParaRPr lang="en-US" altLang="zh-CN" sz="2800" b="1" dirty="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lnSpc>
                <a:spcPct val="9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Nụ hôn trên 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 tay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Subtitle 2"/>
          <p:cNvSpPr txBox="1"/>
          <p:nvPr/>
        </p:nvSpPr>
        <p:spPr bwMode="auto">
          <a:xfrm>
            <a:off x="1093788" y="1900238"/>
            <a:ext cx="114776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en-US" altLang="vi-VN" sz="28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Chọn chữ phù hợp thay cho bông hoa</a:t>
            </a:r>
            <a:endParaRPr kumimoji="0" lang="en-US" altLang="vi-VN" sz="2800" b="0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vi-VN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vi-VN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               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ềm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vui            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l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ắ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          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òng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ẹ</a:t>
            </a:r>
            <a:endParaRPr kumimoji="0" lang="vi-V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vi-VN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vi-VN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                m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ẹ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            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ỉ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ni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ệ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            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ệu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14" descr="daisy_button_pink_hb"/>
          <p:cNvSpPr/>
          <p:nvPr/>
        </p:nvSpPr>
        <p:spPr>
          <a:xfrm>
            <a:off x="4591050" y="2774950"/>
            <a:ext cx="636588" cy="619125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p>
            <a:pPr eaLnBrk="0" hangingPunct="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AutoShape 14" descr="daisy_button_pink_hb"/>
          <p:cNvSpPr/>
          <p:nvPr/>
        </p:nvSpPr>
        <p:spPr>
          <a:xfrm>
            <a:off x="6902450" y="2774950"/>
            <a:ext cx="638175" cy="619125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p>
            <a:pPr eaLnBrk="0" hangingPunct="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AutoShape 14" descr="daisy_button_pink_hb"/>
          <p:cNvSpPr/>
          <p:nvPr/>
        </p:nvSpPr>
        <p:spPr>
          <a:xfrm>
            <a:off x="9091613" y="2895600"/>
            <a:ext cx="636587" cy="498475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p>
            <a:pPr eaLnBrk="0" hangingPunct="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AutoShape 14" descr="daisy_button_pink_hb"/>
          <p:cNvSpPr/>
          <p:nvPr/>
        </p:nvSpPr>
        <p:spPr>
          <a:xfrm>
            <a:off x="5227638" y="3644900"/>
            <a:ext cx="636587" cy="617538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p>
            <a:pPr eaLnBrk="0" hangingPunct="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AutoShape 14" descr="daisy_button_pink_hb"/>
          <p:cNvSpPr/>
          <p:nvPr/>
        </p:nvSpPr>
        <p:spPr>
          <a:xfrm>
            <a:off x="6265863" y="3554413"/>
            <a:ext cx="636587" cy="619125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p>
            <a:pPr eaLnBrk="0" hangingPunct="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utoShape 14" descr="daisy_button_pink_hb"/>
          <p:cNvSpPr/>
          <p:nvPr/>
        </p:nvSpPr>
        <p:spPr>
          <a:xfrm>
            <a:off x="9521825" y="3554413"/>
            <a:ext cx="636588" cy="619125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 anchorCtr="0"/>
          <a:p>
            <a:pPr eaLnBrk="0" hangingPunct="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0363" y="2076450"/>
            <a:ext cx="657225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3"/>
          <p:cNvPicPr>
            <a:picLocks noChangeAspect="1"/>
          </p:cNvPicPr>
          <p:nvPr/>
        </p:nvPicPr>
        <p:blipFill>
          <a:blip r:embed="rId1"/>
          <a:srcRect t="54747" b="9293"/>
          <a:stretch>
            <a:fillRect/>
          </a:stretch>
        </p:blipFill>
        <p:spPr>
          <a:xfrm>
            <a:off x="715963" y="1504950"/>
            <a:ext cx="10644187" cy="537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lnSpc>
                <a:spcPct val="9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Nụ hôn trên 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 tay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913" y="268288"/>
            <a:ext cx="10299700" cy="5984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7013" y="2835275"/>
            <a:ext cx="4637087" cy="627063"/>
          </a:xfrm>
          <a:ln/>
        </p:spPr>
        <p:txBody>
          <a:bodyPr vert="horz" wrap="square" lIns="91440" tIns="45720" rIns="91440" bIns="45720" anchor="t" anchorCtr="0"/>
          <a:p>
            <a:pPr/>
            <a:r>
              <a:rPr lang="en-US" altLang="en-US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lang="vi-VN" altLang="en-US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Em nhìn thấy gì trong tranh?</a:t>
            </a:r>
            <a:endParaRPr lang="en-US" altLang="en-US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7175" y="1519238"/>
            <a:ext cx="3244850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4000" b="1" i="0" u="none" strike="noStrike" kern="1200" cap="none" spc="0" normalizeH="0" baseline="0" noProof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Khởi động</a:t>
            </a:r>
            <a:endParaRPr kumimoji="0" sz="4000" b="1" i="0" u="none" strike="noStrike" kern="1200" cap="none" spc="0" normalizeH="0" baseline="0" noProof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831850" y="206375"/>
            <a:ext cx="10515600" cy="1223963"/>
          </a:xfrm>
          <a:ln/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+mj-cs"/>
              </a:rPr>
              <a:t>Thứ   ng</a:t>
            </a:r>
            <a:r>
              <a:rPr lang="en-US" altLang="en-US" sz="3200" b="1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+mj-cs"/>
              </a:rPr>
              <a:t>y tháng năm</a:t>
            </a:r>
            <a:br>
              <a:rPr lang="en-US" altLang="en-US" sz="3200" b="1" kern="1200" dirty="0"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en-US" altLang="en-US" sz="3200" b="1" kern="1200" dirty="0">
                <a:latin typeface="Times New Roman" panose="02020603050405020304" pitchFamily="18" charset="0"/>
                <a:ea typeface="+mj-ea"/>
                <a:cs typeface="+mj-cs"/>
              </a:rPr>
              <a:t>Tiếng Việt</a:t>
            </a:r>
            <a:br>
              <a:rPr lang="en-US" altLang="en-US" sz="3200" b="1" kern="1200" dirty="0"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B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i 1: Nụ hôn trên b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n tay</a:t>
            </a:r>
            <a:endPara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100" y="1363663"/>
            <a:ext cx="5465763" cy="2395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213" y="4225925"/>
            <a:ext cx="5400675" cy="254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Placeholder 4"/>
          <p:cNvSpPr txBox="1"/>
          <p:nvPr/>
        </p:nvSpPr>
        <p:spPr>
          <a:xfrm>
            <a:off x="227013" y="3444875"/>
            <a:ext cx="4637087" cy="147161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vi-VN" altLang="en-US" sz="2400" dirty="0">
                <a:latin typeface="Times New Roman" panose="02020603050405020304" pitchFamily="18" charset="0"/>
              </a:rPr>
              <a:t>Bức tranh giúp em hiểu điều gì về tình yêu của mẹ d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</a:rPr>
              <a:t>nh cho con?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563" y="2954338"/>
            <a:ext cx="2830512" cy="7620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</a:pPr>
            <a:r>
              <a:rPr lang="en-US" alt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vi-VN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đột nhiên</a:t>
            </a:r>
            <a:endParaRPr lang="en-US" altLang="en-US" sz="4000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075" name="Subtitle 2"/>
          <p:cNvSpPr txBox="1"/>
          <p:nvPr/>
        </p:nvSpPr>
        <p:spPr>
          <a:xfrm>
            <a:off x="206375" y="4022725"/>
            <a:ext cx="11477625" cy="2273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Mẹ dịu d</a:t>
            </a:r>
            <a:r>
              <a:rPr lang="en-US" altLang="zh-CN" sz="2800" dirty="0">
                <a:latin typeface=".VnAvant" pitchFamily="34" charset="0"/>
              </a:rPr>
              <a:t>à</a:t>
            </a:r>
            <a:r>
              <a:rPr lang="en-US" altLang="zh-CN" sz="2800" dirty="0">
                <a:latin typeface="Times New Roman" panose="02020603050405020304" pitchFamily="18" charset="0"/>
              </a:rPr>
              <a:t>ng đặt nụ hôn lên b</a:t>
            </a:r>
            <a:r>
              <a:rPr lang="en-US" altLang="zh-CN" sz="2800" dirty="0">
                <a:latin typeface=".VnAvant" pitchFamily="34" charset="0"/>
              </a:rPr>
              <a:t>à</a:t>
            </a:r>
            <a:r>
              <a:rPr lang="en-US" altLang="zh-CN" sz="2800" dirty="0">
                <a:latin typeface="Times New Roman" panose="02020603050405020304" pitchFamily="18" charset="0"/>
              </a:rPr>
              <a:t>n tay nam v</a:t>
            </a:r>
            <a:r>
              <a:rPr lang="en-US" altLang="zh-CN" sz="2800" dirty="0">
                <a:latin typeface=".VnAvant" pitchFamily="34" charset="0"/>
              </a:rPr>
              <a:t>à</a:t>
            </a:r>
            <a:r>
              <a:rPr lang="en-US" altLang="zh-CN" sz="2800" dirty="0">
                <a:latin typeface="Times New Roman" panose="02020603050405020304" pitchFamily="18" charset="0"/>
              </a:rPr>
              <a:t> dặn. 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Nam cảm thấy thật ấm áp. Cậu im lặng rồi đột nhiên mỉm cười.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Nam ch</a:t>
            </a:r>
            <a:r>
              <a:rPr lang="en-US" altLang="zh-CN" sz="2800" dirty="0">
                <a:latin typeface=".VnAvant" pitchFamily="34" charset="0"/>
              </a:rPr>
              <a:t>à</a:t>
            </a:r>
            <a:r>
              <a:rPr lang="en-US" altLang="zh-CN" sz="2800" dirty="0">
                <a:latin typeface="Times New Roman" panose="02020603050405020304" pitchFamily="18" charset="0"/>
              </a:rPr>
              <a:t>o mẹ rồi yên tâm bước v</a:t>
            </a:r>
            <a:r>
              <a:rPr lang="en-US" altLang="zh-CN" sz="2800" dirty="0">
                <a:latin typeface=".VnAvant" pitchFamily="34" charset="0"/>
              </a:rPr>
              <a:t>à</a:t>
            </a:r>
            <a:r>
              <a:rPr lang="en-US" altLang="zh-CN" sz="2800" dirty="0">
                <a:latin typeface="Times New Roman" panose="02020603050405020304" pitchFamily="18" charset="0"/>
              </a:rPr>
              <a:t>o lớp.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13" name="Subtitle 2"/>
          <p:cNvSpPr txBox="1"/>
          <p:nvPr/>
        </p:nvSpPr>
        <p:spPr>
          <a:xfrm>
            <a:off x="4243388" y="2955925"/>
            <a:ext cx="2344737" cy="760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Subtitle 2"/>
          <p:cNvSpPr txBox="1"/>
          <p:nvPr/>
        </p:nvSpPr>
        <p:spPr>
          <a:xfrm>
            <a:off x="7773988" y="2954338"/>
            <a:ext cx="3270250" cy="762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cười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6375" y="1798638"/>
            <a:ext cx="1931988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4000" b="1" i="0" u="none" strike="noStrike" kern="1200" cap="none" spc="0" normalizeH="0" baseline="0" noProof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Đọc</a:t>
            </a:r>
            <a:endParaRPr kumimoji="0" sz="4000" b="1" i="0" u="none" strike="noStrike" kern="1200" cap="none" spc="0" normalizeH="0" baseline="0" noProof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150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lnSpc>
                <a:spcPct val="9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Nụ hôn trên 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 tay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7686675" y="4921250"/>
            <a:ext cx="187325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76650" y="4043363"/>
            <a:ext cx="188913" cy="688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315450" y="4732338"/>
            <a:ext cx="187325" cy="688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729163" y="5608638"/>
            <a:ext cx="188913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75" grpId="0"/>
      <p:bldP spid="13" grpId="0"/>
      <p:bldP spid="14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69" name="Group 2"/>
          <p:cNvGrpSpPr/>
          <p:nvPr/>
        </p:nvGrpSpPr>
        <p:grpSpPr>
          <a:xfrm>
            <a:off x="-104775" y="74613"/>
            <a:ext cx="12695238" cy="6708775"/>
            <a:chOff x="424567" y="0"/>
            <a:chExt cx="11767433" cy="5746282"/>
          </a:xfrm>
        </p:grpSpPr>
        <p:pic>
          <p:nvPicPr>
            <p:cNvPr id="7170" name="Picture 10"/>
            <p:cNvPicPr>
              <a:picLocks noChangeAspect="1"/>
            </p:cNvPicPr>
            <p:nvPr/>
          </p:nvPicPr>
          <p:blipFill>
            <a:blip r:embed="rId1"/>
            <a:srcRect l="-1210" t="66942" r="1210" b="8417"/>
            <a:stretch>
              <a:fillRect/>
            </a:stretch>
          </p:blipFill>
          <p:spPr>
            <a:xfrm>
              <a:off x="458628" y="0"/>
              <a:ext cx="10800579" cy="37354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1" name="Picture 1"/>
            <p:cNvPicPr>
              <a:picLocks noChangeAspect="1"/>
            </p:cNvPicPr>
            <p:nvPr/>
          </p:nvPicPr>
          <p:blipFill>
            <a:blip r:embed="rId2"/>
            <a:srcRect t="9818" b="75476"/>
            <a:stretch>
              <a:fillRect/>
            </a:stretch>
          </p:blipFill>
          <p:spPr>
            <a:xfrm>
              <a:off x="424567" y="3591042"/>
              <a:ext cx="11767433" cy="2155240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5" name="Straight Connector 4"/>
          <p:cNvCxnSpPr/>
          <p:nvPr/>
        </p:nvCxnSpPr>
        <p:spPr>
          <a:xfrm flipH="1">
            <a:off x="4064000" y="2665413"/>
            <a:ext cx="188913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141788" y="2665413"/>
            <a:ext cx="187325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1639888" y="182563"/>
            <a:ext cx="9144000" cy="1684337"/>
          </a:xfrm>
          <a:ln/>
        </p:spPr>
        <p:txBody>
          <a:bodyPr vert="horz" wrap="square" lIns="91440" tIns="45720" rIns="91440" bIns="45720" anchor="b" anchorCtr="0"/>
          <a:p>
            <a:pPr eaLnBrk="1" hangingPunct="1">
              <a:buClrTx/>
              <a:buSzTx/>
              <a:buFontTx/>
            </a:pPr>
            <a:r>
              <a:rPr lang="en-US" altLang="en-US" sz="3600" kern="1200" dirty="0">
                <a:latin typeface="Times New Roman" panose="02020603050405020304" pitchFamily="18" charset="0"/>
                <a:ea typeface="+mj-ea"/>
                <a:cs typeface="+mj-cs"/>
              </a:rPr>
              <a:t>Thứ   ng</a:t>
            </a:r>
            <a:r>
              <a:rPr lang="en-US" altLang="en-US" sz="36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3600" kern="1200" dirty="0">
                <a:latin typeface="Times New Roman" panose="02020603050405020304" pitchFamily="18" charset="0"/>
                <a:ea typeface="+mj-ea"/>
                <a:cs typeface="+mj-cs"/>
              </a:rPr>
              <a:t>y tháng  năm 2020</a:t>
            </a:r>
            <a:br>
              <a:rPr lang="en-US" altLang="en-US" sz="3600" kern="1200" dirty="0"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en-US" altLang="en-US" sz="3600" kern="1200" dirty="0">
                <a:latin typeface="Times New Roman" panose="02020603050405020304" pitchFamily="18" charset="0"/>
                <a:ea typeface="+mj-ea"/>
                <a:cs typeface="+mj-cs"/>
              </a:rPr>
              <a:t>Tiếng Việt</a:t>
            </a:r>
            <a:br>
              <a:rPr lang="en-US" altLang="en-US" sz="3600" kern="1200" dirty="0"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en-US" altLang="en-US" sz="4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B</a:t>
            </a:r>
            <a:r>
              <a:rPr lang="en-US" altLang="en-US" sz="4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4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i 1: </a:t>
            </a:r>
            <a:r>
              <a:rPr lang="vi-VN" altLang="en-US" sz="4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Nụ hôn trên b</a:t>
            </a:r>
            <a:r>
              <a:rPr lang="vi-VN" altLang="en-US" sz="4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vi-VN" altLang="en-US" sz="4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n tay</a:t>
            </a:r>
            <a:endParaRPr lang="en-US" altLang="en-US" sz="44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6688" y="1898650"/>
            <a:ext cx="4906963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3600" b="1" i="0" u="none" strike="noStrike" kern="1200" cap="none" spc="0" normalizeH="0" baseline="0" noProof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T</a:t>
            </a:r>
            <a:r>
              <a:rPr kumimoji="0" lang="en-US" sz="3600" b="1" i="0" u="none" strike="noStrike" kern="1200" cap="none" spc="0" normalizeH="0" baseline="0" noProof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rả lời câu hỏi</a:t>
            </a:r>
            <a:endParaRPr kumimoji="0" lang="en-US" sz="3600" b="1" i="0" u="none" strike="noStrike" kern="1200" cap="none" spc="0" normalizeH="0" baseline="0" noProof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3313" y="1866900"/>
            <a:ext cx="4738687" cy="2076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125" y="4530725"/>
            <a:ext cx="4460875" cy="2100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Placeholder 4"/>
          <p:cNvSpPr txBox="1"/>
          <p:nvPr/>
        </p:nvSpPr>
        <p:spPr>
          <a:xfrm>
            <a:off x="166688" y="2857500"/>
            <a:ext cx="4637087" cy="6270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</a:rPr>
              <a:t>. 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</a:rPr>
              <a:t>y đầu đi học, Nam thế 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/>
          <p:nvPr/>
        </p:nvSpPr>
        <p:spPr>
          <a:xfrm>
            <a:off x="347663" y="3452813"/>
            <a:ext cx="4637087" cy="6270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Times New Roman" panose="02020603050405020304" pitchFamily="18" charset="0"/>
              </a:rPr>
              <a:t>. Mẹ dặn Nam điều gì 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/>
          <p:nvPr/>
        </p:nvSpPr>
        <p:spPr>
          <a:xfrm>
            <a:off x="347663" y="5649913"/>
            <a:ext cx="4637087" cy="6270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</a:rPr>
              <a:t>. Sau khi ch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</a:rPr>
              <a:t>o mẹ, Nam l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</a:rPr>
              <a:t>m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/>
          <p:nvPr/>
        </p:nvSpPr>
        <p:spPr>
          <a:xfrm>
            <a:off x="149225" y="2811463"/>
            <a:ext cx="6226175" cy="6270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 đầu đi học, Nam hồi hộp lắm.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Placeholder 4"/>
          <p:cNvSpPr txBox="1"/>
          <p:nvPr/>
        </p:nvSpPr>
        <p:spPr>
          <a:xfrm>
            <a:off x="320675" y="3398838"/>
            <a:ext cx="6907213" cy="6270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spcBef>
                <a:spcPts val="1000"/>
              </a:spcBef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Mẹ dặn Nam : “ Mỗi khi lo lắng , con hãy áp b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 tay 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 lên má.”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Placeholder 4"/>
          <p:cNvSpPr txBox="1"/>
          <p:nvPr/>
        </p:nvSpPr>
        <p:spPr>
          <a:xfrm>
            <a:off x="320675" y="5649913"/>
            <a:ext cx="7888288" cy="6270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Sau khi 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 mẹ, Nam tung tăng bước v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 lớp.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  <p:bldP spid="9" grpId="0"/>
      <p:bldP spid="9" grpId="1"/>
      <p:bldP spid="10" grpId="0"/>
      <p:bldP spid="10" grpId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lnSpc>
                <a:spcPct val="9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Nụ hôn trên 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 tay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1060450" y="2035175"/>
            <a:ext cx="8540750" cy="927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vi-VN" altLang="en-US" sz="2800" dirty="0">
                <a:solidFill>
                  <a:srgbClr val="FF0000"/>
                </a:solidFill>
                <a:latin typeface=".VnAvant" pitchFamily="34" charset="0"/>
              </a:rPr>
              <a:t>Ngµy ®Çu ®i häc, Nam håi hép l¾m.</a:t>
            </a:r>
            <a:endParaRPr lang="en-US" alt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992188" y="1470025"/>
            <a:ext cx="8539162" cy="92868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vi-VN" altLang="en-US" sz="2400" b="1" dirty="0">
                <a:latin typeface=".VnAvant" pitchFamily="34" charset="0"/>
              </a:rPr>
              <a:t>ViÕt vµo vë c©u tr¶ lêi cho c©u hái a ë môc 3</a:t>
            </a:r>
            <a:endParaRPr lang="vi-VN" altLang="en-US" sz="2400" b="1" dirty="0">
              <a:latin typeface=".VnAvant" pitchFamily="34" charset="0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1060450" y="2055813"/>
            <a:ext cx="8540750" cy="92868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vi-VN" altLang="en-US" sz="2400" dirty="0">
                <a:latin typeface=".VnAvant" pitchFamily="34" charset="0"/>
              </a:rPr>
              <a:t>Ngµy ®Çu ®i häc, Nam (...).</a:t>
            </a:r>
            <a:endParaRPr lang="en-US" altLang="en-US" sz="2400" dirty="0"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4963" y="1481138"/>
            <a:ext cx="657225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/>
          <p:nvPr/>
        </p:nvSpPr>
        <p:spPr bwMode="auto">
          <a:xfrm>
            <a:off x="957263" y="3362325"/>
            <a:ext cx="85407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Chän tõ ng÷ ®Ó hoµn thiÖn c©u vµ viÕt c©u vµo vë</a:t>
            </a:r>
            <a:endParaRPr kumimoji="0" lang="vi-V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2" name="Subtitle 2"/>
          <p:cNvSpPr txBox="1"/>
          <p:nvPr/>
        </p:nvSpPr>
        <p:spPr>
          <a:xfrm>
            <a:off x="1060450" y="3998913"/>
            <a:ext cx="8540750" cy="927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vi-VN" altLang="en-US" sz="2400" dirty="0">
                <a:solidFill>
                  <a:srgbClr val="2E75B6"/>
                </a:solidFill>
                <a:latin typeface="Arial" panose="020B0604020202020204" pitchFamily="34" charset="0"/>
              </a:rPr>
              <a:t>mỉm cười                     lo lắng                         thủ thỉ</a:t>
            </a:r>
            <a:endParaRPr lang="en-US" altLang="en-US" sz="2400" dirty="0">
              <a:solidFill>
                <a:srgbClr val="2E75B6"/>
              </a:solidFill>
              <a:latin typeface=".VnAvant" pitchFamily="34" charset="0"/>
            </a:endParaRPr>
          </a:p>
        </p:txBody>
      </p:sp>
      <p:sp>
        <p:nvSpPr>
          <p:cNvPr id="14" name="Subtitle 2"/>
          <p:cNvSpPr txBox="1"/>
          <p:nvPr/>
        </p:nvSpPr>
        <p:spPr>
          <a:xfrm>
            <a:off x="1060450" y="4735513"/>
            <a:ext cx="8540750" cy="927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vi-VN" altLang="en-US" sz="2400" dirty="0">
                <a:latin typeface=".VnAvant" pitchFamily="34" charset="0"/>
              </a:rPr>
              <a:t>Mçi lÇn em bÞ èm, mÑ rÊt (...).</a:t>
            </a:r>
            <a:endParaRPr lang="en-US" altLang="en-US" sz="2400" dirty="0">
              <a:latin typeface=".VnAvant" pitchFamily="34" charset="0"/>
            </a:endParaRPr>
          </a:p>
        </p:txBody>
      </p:sp>
      <p:sp>
        <p:nvSpPr>
          <p:cNvPr id="15" name="Subtitle 2"/>
          <p:cNvSpPr txBox="1"/>
          <p:nvPr/>
        </p:nvSpPr>
        <p:spPr>
          <a:xfrm>
            <a:off x="1060450" y="4735513"/>
            <a:ext cx="8540750" cy="92868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vi-VN" altLang="en-US" sz="2400" dirty="0">
                <a:solidFill>
                  <a:srgbClr val="FF0000"/>
                </a:solidFill>
                <a:latin typeface=".VnAvant" pitchFamily="34" charset="0"/>
              </a:rPr>
              <a:t>Mçi lÇn em bÞ èm, mÑ rÊt lo l¾ng.</a:t>
            </a:r>
            <a:endParaRPr lang="en-US" alt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1625" y="3446463"/>
            <a:ext cx="655638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 animBg="1"/>
      <p:bldP spid="11" grpId="0"/>
      <p:bldP spid="12" grpId="0"/>
      <p:bldP spid="14" grpId="0"/>
      <p:bldP spid="14" grpId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3"/>
          <p:cNvPicPr>
            <a:picLocks noChangeAspect="1"/>
          </p:cNvPicPr>
          <p:nvPr/>
        </p:nvPicPr>
        <p:blipFill>
          <a:blip r:embed="rId1"/>
          <a:srcRect l="7759" t="30569" r="11610" b="33185"/>
          <a:stretch>
            <a:fillRect/>
          </a:stretch>
        </p:blipFill>
        <p:spPr>
          <a:xfrm>
            <a:off x="17463" y="2012950"/>
            <a:ext cx="6153150" cy="483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Picture 4"/>
          <p:cNvPicPr>
            <a:picLocks noChangeAspect="1"/>
          </p:cNvPicPr>
          <p:nvPr/>
        </p:nvPicPr>
        <p:blipFill>
          <a:blip r:embed="rId1"/>
          <a:srcRect l="16843" t="67203" r="16724" b="8379"/>
          <a:stretch>
            <a:fillRect/>
          </a:stretch>
        </p:blipFill>
        <p:spPr>
          <a:xfrm>
            <a:off x="6592888" y="3595688"/>
            <a:ext cx="4927600" cy="3163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lnSpc>
                <a:spcPct val="9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Nụ hôn trên 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 tay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6"/>
          <p:cNvPicPr>
            <a:picLocks noChangeAspect="1"/>
          </p:cNvPicPr>
          <p:nvPr/>
        </p:nvPicPr>
        <p:blipFill>
          <a:blip r:embed="rId1"/>
          <a:srcRect l="7759" t="30569" r="11610" b="33185"/>
          <a:stretch>
            <a:fillRect/>
          </a:stretch>
        </p:blipFill>
        <p:spPr>
          <a:xfrm>
            <a:off x="0" y="1430338"/>
            <a:ext cx="6678613" cy="5414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7"/>
          <p:cNvPicPr>
            <a:picLocks noChangeAspect="1"/>
          </p:cNvPicPr>
          <p:nvPr/>
        </p:nvPicPr>
        <p:blipFill>
          <a:blip r:embed="rId1"/>
          <a:srcRect l="16843" t="67203" r="16724" b="8379"/>
          <a:stretch>
            <a:fillRect/>
          </a:stretch>
        </p:blipFill>
        <p:spPr>
          <a:xfrm>
            <a:off x="6577013" y="3213100"/>
            <a:ext cx="5346700" cy="354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3"/>
          <p:cNvPicPr>
            <a:picLocks noChangeAspect="1"/>
          </p:cNvPicPr>
          <p:nvPr/>
        </p:nvPicPr>
        <p:blipFill>
          <a:blip r:embed="rId1"/>
          <a:srcRect l="3403" t="2628" r="-3403" b="58989"/>
          <a:stretch>
            <a:fillRect/>
          </a:stretch>
        </p:blipFill>
        <p:spPr>
          <a:xfrm>
            <a:off x="387350" y="636588"/>
            <a:ext cx="9645650" cy="6056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Title 1"/>
          <p:cNvSpPr txBox="1"/>
          <p:nvPr/>
        </p:nvSpPr>
        <p:spPr>
          <a:xfrm>
            <a:off x="831850" y="206375"/>
            <a:ext cx="10515600" cy="1223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lnSpc>
                <a:spcPct val="9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Nụ hôn trên 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 tay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1567</Words>
  <Application>WPS Presentation</Application>
  <PresentationFormat/>
  <Paragraphs>81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Calibri Light</vt:lpstr>
      <vt:lpstr>Times New Roman</vt:lpstr>
      <vt:lpstr>.VnAvant</vt:lpstr>
      <vt:lpstr>Segoe Print</vt:lpstr>
      <vt:lpstr>Microsoft YaHei</vt:lpstr>
      <vt:lpstr>Arial Unicode MS</vt:lpstr>
      <vt:lpstr>Times New Roman</vt:lpstr>
      <vt:lpstr>AvantGarde-Demi</vt:lpstr>
      <vt:lpstr>AvantGarde Normal</vt:lpstr>
      <vt:lpstr>Arial Unicode MS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HP</cp:lastModifiedBy>
  <cp:revision>3</cp:revision>
  <dcterms:created xsi:type="dcterms:W3CDTF">2020-08-08T08:08:51Z</dcterms:created>
  <dcterms:modified xsi:type="dcterms:W3CDTF">2024-02-20T07:07:04Z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1033-12.2.0.13431</vt:lpwstr>
  </property>
  <property fmtid="{D5CDD505-2E9C-101B-9397-08002B2CF9AE}" pid="3" name="ICV">
    <vt:lpwstr>36EFEA616E7C4A40B7A4A9FE813BA1CD_13</vt:lpwstr>
  </property>
</Properties>
</file>