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41" r:id="rId3"/>
    <p:sldId id="349" r:id="rId4"/>
    <p:sldId id="356" r:id="rId5"/>
    <p:sldId id="335" r:id="rId6"/>
    <p:sldId id="366" r:id="rId7"/>
    <p:sldId id="367" r:id="rId8"/>
    <p:sldId id="362" r:id="rId9"/>
    <p:sldId id="368" r:id="rId10"/>
    <p:sldId id="363" r:id="rId11"/>
    <p:sldId id="364" r:id="rId12"/>
    <p:sldId id="3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en-US" alt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en-US" alt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củng cố lại bài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nhận xét tiết học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+ 7 = 9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+ 8 = 9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+ 8 = 10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+ 7 = 10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+ 5 = 8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+ 7 = 8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/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+ 2 + 2 = 5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+ 3 + 5 = 10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 + 4 + 0 = 9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</a:t>
            </a:r>
            <a:endParaRPr lang="en-US" sz="3600" dirty="0"/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WPS Presentation</Application>
  <PresentationFormat>On-screen Show (4:3)</PresentationFormat>
  <Paragraphs>62</Paragraphs>
  <Slides>11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.VnArial</vt:lpstr>
      <vt:lpstr>Segoe Print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HP</cp:lastModifiedBy>
  <cp:revision>235</cp:revision>
  <dcterms:created xsi:type="dcterms:W3CDTF">2020-08-07T01:41:00Z</dcterms:created>
  <dcterms:modified xsi:type="dcterms:W3CDTF">2024-02-22T12:12:37Z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0EFEFAA256114A769F3172186AE1CDBF_13</vt:lpwstr>
  </property>
  <property fmtid="{D5CDD505-2E9C-101B-9397-08002B2CF9AE}" pid="3" name="KSOProductBuildVer">
    <vt:lpwstr>1033-12.2.0.13431</vt:lpwstr>
  </property>
</Properties>
</file>