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1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95149" y="106016"/>
            <a:ext cx="2289513" cy="980661"/>
            <a:chOff x="1425236" y="0"/>
            <a:chExt cx="228951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25236" y="206880"/>
              <a:ext cx="228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741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37492" y="1575625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7"/>
            <a:ext cx="12192000" cy="68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7" y="503859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02"/>
            <a:ext cx="12192000" cy="68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482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= 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7"/>
            <a:ext cx="12192000" cy="68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7"/>
            <a:ext cx="12192000" cy="68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</a:t>
                  </a:r>
                  <a:r>
                    <a:rPr lang="vi-VN" sz="2800">
                      <a:solidFill>
                        <a:schemeClr val="tx1"/>
                      </a:solidFill>
                    </a:rPr>
                    <a:t>= </a:t>
                  </a:r>
                  <a:r>
                    <a:rPr lang="vi-VN" sz="2800" smtClean="0">
                      <a:solidFill>
                        <a:schemeClr val="tx1"/>
                      </a:solidFill>
                    </a:rPr>
                    <a:t>15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</a:t>
            </a:r>
            <a:r>
              <a:rPr lang="en-US" sz="2700" dirty="0" smtClean="0">
                <a:solidFill>
                  <a:srgbClr val="FF0000"/>
                </a:solidFill>
              </a:rPr>
              <a:t>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7"/>
            <a:ext cx="12192000" cy="68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787</Words>
  <Application>Microsoft Office PowerPoint</Application>
  <PresentationFormat>Widescreen</PresentationFormat>
  <Paragraphs>259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208</cp:revision>
  <dcterms:created xsi:type="dcterms:W3CDTF">2021-06-02T01:34:28Z</dcterms:created>
  <dcterms:modified xsi:type="dcterms:W3CDTF">2024-02-22T17:34:03Z</dcterms:modified>
</cp:coreProperties>
</file>