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4" r:id="rId6"/>
    <p:sldId id="266" r:id="rId7"/>
    <p:sldId id="259" r:id="rId8"/>
    <p:sldId id="267" r:id="rId9"/>
    <p:sldId id="268" r:id="rId10"/>
    <p:sldId id="269" r:id="rId11"/>
    <p:sldId id="271" r:id="rId12"/>
    <p:sldId id="272" r:id="rId13"/>
    <p:sldId id="273" r:id="rId14"/>
    <p:sldId id="274" r:id="rId15"/>
    <p:sldId id="275" r:id="rId16"/>
    <p:sldId id="276" r:id="rId17"/>
    <p:sldId id="277" r:id="rId18"/>
    <p:sldId id="278" r:id="rId19"/>
    <p:sldId id="279"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93" d="100"/>
          <a:sy n="93" d="100"/>
        </p:scale>
        <p:origin x="82"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p>
            <a:p>
              <a:pPr>
                <a:lnSpc>
                  <a:spcPct val="150000"/>
                </a:lnSpc>
              </a:pPr>
              <a:r>
                <a:rPr lang="vi-VN" sz="2800" dirty="0"/>
                <a:t>43</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p>
            <a:p>
              <a:pPr>
                <a:lnSpc>
                  <a:spcPct val="150000"/>
                </a:lnSpc>
              </a:pPr>
              <a:r>
                <a:rPr lang="vi-VN" sz="2800" dirty="0"/>
                <a:t>47</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p>
            <a:p>
              <a:pPr>
                <a:lnSpc>
                  <a:spcPct val="150000"/>
                </a:lnSpc>
              </a:pPr>
              <a:r>
                <a:rPr lang="vi-VN" sz="2800" dirty="0"/>
                <a:t>28</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65</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0" name="Arrow: Right 29">
            <a:extLst>
              <a:ext uri="{FF2B5EF4-FFF2-40B4-BE49-F238E27FC236}">
                <a16:creationId xmlns:a16="http://schemas.microsoft.com/office/drawing/2014/main" id="{16FE94EF-E180-4E1C-9CC7-34088F1C74CE}"/>
              </a:ext>
            </a:extLst>
          </p:cNvPr>
          <p:cNvSpPr/>
          <p:nvPr/>
        </p:nvSpPr>
        <p:spPr>
          <a:xfrm>
            <a:off x="1466159" y="4974359"/>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C49F301D-2CC1-4E3B-A46F-792A602E2AF7}"/>
              </a:ext>
            </a:extLst>
          </p:cNvPr>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p>
        </p:txBody>
      </p:sp>
    </p:spTree>
    <p:extLst>
      <p:ext uri="{BB962C8B-B14F-4D97-AF65-F5344CB8AC3E}">
        <p14:creationId xmlns:p14="http://schemas.microsoft.com/office/powerpoint/2010/main" val="35613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8" y="604434"/>
            <a:ext cx="6686550" cy="830997"/>
          </a:xfrm>
          <a:prstGeom prst="rect">
            <a:avLst/>
          </a:prstGeom>
          <a:noFill/>
        </p:spPr>
        <p:txBody>
          <a:bodyPr wrap="square" rtlCol="0">
            <a:spAutoFit/>
          </a:bodyPr>
          <a:lstStyle/>
          <a:p>
            <a:pPr algn="just"/>
            <a:r>
              <a:rPr lang="vi-VN" sz="2400" dirty="0"/>
              <a:t>Nêu tên các tàu ngầm theo thứ tự kết quả của phép tính từ bé đến lớn.</a:t>
            </a:r>
          </a:p>
        </p:txBody>
      </p:sp>
      <p:pic>
        <p:nvPicPr>
          <p:cNvPr id="30" name="Picture 29" descr="C:\Users\TUAN\Downloads\Luyện tập 1.png">
            <a:extLst>
              <a:ext uri="{FF2B5EF4-FFF2-40B4-BE49-F238E27FC236}">
                <a16:creationId xmlns:a16="http://schemas.microsoft.com/office/drawing/2014/main" id="{E92D0ADE-996F-4B2E-97EA-FA26027AC340}"/>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963CC60A-82AC-409B-BC5A-44BA279BE51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94818" y="1435431"/>
            <a:ext cx="6884139" cy="4161519"/>
          </a:xfrm>
          <a:prstGeom prst="rect">
            <a:avLst/>
          </a:prstGeom>
        </p:spPr>
      </p:pic>
      <p:grpSp>
        <p:nvGrpSpPr>
          <p:cNvPr id="11" name="Group 10">
            <a:extLst>
              <a:ext uri="{FF2B5EF4-FFF2-40B4-BE49-F238E27FC236}">
                <a16:creationId xmlns:a16="http://schemas.microsoft.com/office/drawing/2014/main" id="{745730F1-0ABC-4E21-9EEE-3700A0A9366A}"/>
              </a:ext>
            </a:extLst>
          </p:cNvPr>
          <p:cNvGrpSpPr/>
          <p:nvPr/>
        </p:nvGrpSpPr>
        <p:grpSpPr>
          <a:xfrm>
            <a:off x="3014935" y="3097586"/>
            <a:ext cx="807151" cy="662828"/>
            <a:chOff x="1750173" y="2926500"/>
            <a:chExt cx="807151" cy="662828"/>
          </a:xfrm>
        </p:grpSpPr>
        <p:sp>
          <p:nvSpPr>
            <p:cNvPr id="12" name="Oval 11">
              <a:extLst>
                <a:ext uri="{FF2B5EF4-FFF2-40B4-BE49-F238E27FC236}">
                  <a16:creationId xmlns:a16="http://schemas.microsoft.com/office/drawing/2014/main" id="{D6AF23E3-E053-47CF-918B-8C2B7258F74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a:extLst>
                <a:ext uri="{FF2B5EF4-FFF2-40B4-BE49-F238E27FC236}">
                  <a16:creationId xmlns:a16="http://schemas.microsoft.com/office/drawing/2014/main" id="{BAAAA615-B996-4448-A00F-B005CAFFCE75}"/>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a:extLst>
              <a:ext uri="{FF2B5EF4-FFF2-40B4-BE49-F238E27FC236}">
                <a16:creationId xmlns:a16="http://schemas.microsoft.com/office/drawing/2014/main" id="{010CCEE8-36DB-4489-BEBE-FB98C00BEFD0}"/>
              </a:ext>
            </a:extLst>
          </p:cNvPr>
          <p:cNvGrpSpPr/>
          <p:nvPr/>
        </p:nvGrpSpPr>
        <p:grpSpPr>
          <a:xfrm>
            <a:off x="5954698" y="2228055"/>
            <a:ext cx="793899" cy="662828"/>
            <a:chOff x="1750173" y="2926500"/>
            <a:chExt cx="793899" cy="662828"/>
          </a:xfrm>
        </p:grpSpPr>
        <p:sp>
          <p:nvSpPr>
            <p:cNvPr id="15" name="Oval 14">
              <a:extLst>
                <a:ext uri="{FF2B5EF4-FFF2-40B4-BE49-F238E27FC236}">
                  <a16:creationId xmlns:a16="http://schemas.microsoft.com/office/drawing/2014/main" id="{FA10E861-75D2-4B3B-B4C3-55626DC3A32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a:extLst>
                <a:ext uri="{FF2B5EF4-FFF2-40B4-BE49-F238E27FC236}">
                  <a16:creationId xmlns:a16="http://schemas.microsoft.com/office/drawing/2014/main" id="{50A3C94A-E269-4EE5-9FAD-D8773FBA3D7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a:extLst>
              <a:ext uri="{FF2B5EF4-FFF2-40B4-BE49-F238E27FC236}">
                <a16:creationId xmlns:a16="http://schemas.microsoft.com/office/drawing/2014/main" id="{DE364CD2-AB81-433B-BFE2-CABE4BA8F39F}"/>
              </a:ext>
            </a:extLst>
          </p:cNvPr>
          <p:cNvGrpSpPr/>
          <p:nvPr/>
        </p:nvGrpSpPr>
        <p:grpSpPr>
          <a:xfrm>
            <a:off x="7445568" y="4341777"/>
            <a:ext cx="793899" cy="662828"/>
            <a:chOff x="1750173" y="2926500"/>
            <a:chExt cx="793899" cy="662828"/>
          </a:xfrm>
        </p:grpSpPr>
        <p:sp>
          <p:nvSpPr>
            <p:cNvPr id="18" name="Oval 17">
              <a:extLst>
                <a:ext uri="{FF2B5EF4-FFF2-40B4-BE49-F238E27FC236}">
                  <a16:creationId xmlns:a16="http://schemas.microsoft.com/office/drawing/2014/main" id="{4A07FBC7-8495-4DDE-802F-80D0058961A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a:extLst>
                <a:ext uri="{FF2B5EF4-FFF2-40B4-BE49-F238E27FC236}">
                  <a16:creationId xmlns:a16="http://schemas.microsoft.com/office/drawing/2014/main" id="{FD226BA2-AADE-47EF-9A99-EA94FD8AD555}"/>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a:extLst>
              <a:ext uri="{FF2B5EF4-FFF2-40B4-BE49-F238E27FC236}">
                <a16:creationId xmlns:a16="http://schemas.microsoft.com/office/drawing/2014/main" id="{710AC023-45D8-4891-B92A-31CACB24FD5E}"/>
              </a:ext>
            </a:extLst>
          </p:cNvPr>
          <p:cNvGrpSpPr/>
          <p:nvPr/>
        </p:nvGrpSpPr>
        <p:grpSpPr>
          <a:xfrm>
            <a:off x="3449832" y="4400119"/>
            <a:ext cx="793899" cy="662828"/>
            <a:chOff x="1750173" y="2926500"/>
            <a:chExt cx="793899" cy="662828"/>
          </a:xfrm>
        </p:grpSpPr>
        <p:sp>
          <p:nvSpPr>
            <p:cNvPr id="21" name="Oval 20">
              <a:extLst>
                <a:ext uri="{FF2B5EF4-FFF2-40B4-BE49-F238E27FC236}">
                  <a16:creationId xmlns:a16="http://schemas.microsoft.com/office/drawing/2014/main" id="{E50D4DBE-874B-4F15-8DC7-813F0789795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C19F6501-C401-45E0-BF16-913A1E3E3CCB}"/>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a:extLst>
              <a:ext uri="{FF2B5EF4-FFF2-40B4-BE49-F238E27FC236}">
                <a16:creationId xmlns:a16="http://schemas.microsoft.com/office/drawing/2014/main" id="{30338723-D6D6-4EE8-B00D-FF3923A9197C}"/>
              </a:ext>
            </a:extLst>
          </p:cNvPr>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a:extLst>
              <a:ext uri="{FF2B5EF4-FFF2-40B4-BE49-F238E27FC236}">
                <a16:creationId xmlns:a16="http://schemas.microsoft.com/office/drawing/2014/main" id="{A3D23AF8-2651-452B-9E68-38632C38EE8A}"/>
              </a:ext>
            </a:extLst>
          </p:cNvPr>
          <p:cNvGrpSpPr/>
          <p:nvPr/>
        </p:nvGrpSpPr>
        <p:grpSpPr>
          <a:xfrm>
            <a:off x="3773801" y="5532538"/>
            <a:ext cx="780648" cy="662828"/>
            <a:chOff x="1710416" y="2926500"/>
            <a:chExt cx="780648" cy="662828"/>
          </a:xfrm>
        </p:grpSpPr>
        <p:sp>
          <p:nvSpPr>
            <p:cNvPr id="25" name="Oval 24">
              <a:extLst>
                <a:ext uri="{FF2B5EF4-FFF2-40B4-BE49-F238E27FC236}">
                  <a16:creationId xmlns:a16="http://schemas.microsoft.com/office/drawing/2014/main" id="{E0A39D6F-5C3D-4CE0-AE08-3628112B2980}"/>
                </a:ext>
              </a:extLst>
            </p:cNvPr>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a:extLst>
                <a:ext uri="{FF2B5EF4-FFF2-40B4-BE49-F238E27FC236}">
                  <a16:creationId xmlns:a16="http://schemas.microsoft.com/office/drawing/2014/main" id="{78AA5C5C-434F-4111-9EA1-29F2214C863E}"/>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a:extLst>
              <a:ext uri="{FF2B5EF4-FFF2-40B4-BE49-F238E27FC236}">
                <a16:creationId xmlns:a16="http://schemas.microsoft.com/office/drawing/2014/main" id="{A32876AC-6490-488C-B6AB-6F74D70EA7E7}"/>
              </a:ext>
            </a:extLst>
          </p:cNvPr>
          <p:cNvGrpSpPr/>
          <p:nvPr/>
        </p:nvGrpSpPr>
        <p:grpSpPr>
          <a:xfrm>
            <a:off x="4966771" y="5532538"/>
            <a:ext cx="780648" cy="662828"/>
            <a:chOff x="1710416" y="2926500"/>
            <a:chExt cx="780648" cy="662828"/>
          </a:xfrm>
        </p:grpSpPr>
        <p:sp>
          <p:nvSpPr>
            <p:cNvPr id="28" name="Oval 27">
              <a:extLst>
                <a:ext uri="{FF2B5EF4-FFF2-40B4-BE49-F238E27FC236}">
                  <a16:creationId xmlns:a16="http://schemas.microsoft.com/office/drawing/2014/main" id="{7F35AD9B-0063-4F3E-B47F-A3A233C7134C}"/>
                </a:ext>
              </a:extLst>
            </p:cNvPr>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a:extLst>
                <a:ext uri="{FF2B5EF4-FFF2-40B4-BE49-F238E27FC236}">
                  <a16:creationId xmlns:a16="http://schemas.microsoft.com/office/drawing/2014/main" id="{436B71AA-BBD8-4848-A83F-30695649259D}"/>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a:extLst>
              <a:ext uri="{FF2B5EF4-FFF2-40B4-BE49-F238E27FC236}">
                <a16:creationId xmlns:a16="http://schemas.microsoft.com/office/drawing/2014/main" id="{67ABA311-ECAC-448B-9DBA-73061CBF7943}"/>
              </a:ext>
            </a:extLst>
          </p:cNvPr>
          <p:cNvGrpSpPr/>
          <p:nvPr/>
        </p:nvGrpSpPr>
        <p:grpSpPr>
          <a:xfrm>
            <a:off x="6166998" y="5532538"/>
            <a:ext cx="780648" cy="662828"/>
            <a:chOff x="1710416" y="2926500"/>
            <a:chExt cx="780648" cy="662828"/>
          </a:xfrm>
        </p:grpSpPr>
        <p:sp>
          <p:nvSpPr>
            <p:cNvPr id="32" name="Oval 31">
              <a:extLst>
                <a:ext uri="{FF2B5EF4-FFF2-40B4-BE49-F238E27FC236}">
                  <a16:creationId xmlns:a16="http://schemas.microsoft.com/office/drawing/2014/main" id="{FF07DCA9-E7A5-4DF8-8422-DD5C93CE7CD1}"/>
                </a:ext>
              </a:extLst>
            </p:cNvPr>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a:extLst>
                <a:ext uri="{FF2B5EF4-FFF2-40B4-BE49-F238E27FC236}">
                  <a16:creationId xmlns:a16="http://schemas.microsoft.com/office/drawing/2014/main" id="{B8277B26-2AFD-43DF-89BA-CE87ABAE2822}"/>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a:extLst>
              <a:ext uri="{FF2B5EF4-FFF2-40B4-BE49-F238E27FC236}">
                <a16:creationId xmlns:a16="http://schemas.microsoft.com/office/drawing/2014/main" id="{81F0E748-C856-4B53-A68A-D9D92A7D2DA8}"/>
              </a:ext>
            </a:extLst>
          </p:cNvPr>
          <p:cNvGrpSpPr/>
          <p:nvPr/>
        </p:nvGrpSpPr>
        <p:grpSpPr>
          <a:xfrm>
            <a:off x="7485045" y="5532538"/>
            <a:ext cx="780648" cy="662828"/>
            <a:chOff x="1710416" y="2926500"/>
            <a:chExt cx="780648" cy="662828"/>
          </a:xfrm>
        </p:grpSpPr>
        <p:sp>
          <p:nvSpPr>
            <p:cNvPr id="37" name="Oval 36">
              <a:extLst>
                <a:ext uri="{FF2B5EF4-FFF2-40B4-BE49-F238E27FC236}">
                  <a16:creationId xmlns:a16="http://schemas.microsoft.com/office/drawing/2014/main" id="{66794AD0-8DB7-41BC-BE9A-2F5B098B301E}"/>
                </a:ext>
              </a:extLst>
            </p:cNvPr>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a:extLst>
                <a:ext uri="{FF2B5EF4-FFF2-40B4-BE49-F238E27FC236}">
                  <a16:creationId xmlns:a16="http://schemas.microsoft.com/office/drawing/2014/main" id="{3D71B1E3-56C5-4C0F-9A35-BFC9636EB635}"/>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extLst>
      <p:ext uri="{BB962C8B-B14F-4D97-AF65-F5344CB8AC3E}">
        <p14:creationId xmlns:p14="http://schemas.microsoft.com/office/powerpoint/2010/main" val="568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p>
          <a:p>
            <a:pPr algn="just"/>
            <a:r>
              <a:rPr lang="vi-VN" sz="2400" dirty="0"/>
              <a:t>Con đường nào ngắn nhất để kiến vàng bò đến hạt gạo?</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020165E7-A0E0-4E19-B2D0-82C3F5288CC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1407"/>
          <a:stretch/>
        </p:blipFill>
        <p:spPr>
          <a:xfrm>
            <a:off x="730151" y="628471"/>
            <a:ext cx="6826349" cy="4629625"/>
          </a:xfrm>
          <a:prstGeom prst="rect">
            <a:avLst/>
          </a:prstGeom>
        </p:spPr>
      </p:pic>
      <p:grpSp>
        <p:nvGrpSpPr>
          <p:cNvPr id="15" name="Group 14">
            <a:extLst>
              <a:ext uri="{FF2B5EF4-FFF2-40B4-BE49-F238E27FC236}">
                <a16:creationId xmlns:a16="http://schemas.microsoft.com/office/drawing/2014/main" id="{26A513B5-037A-433B-B769-F4FC21B94788}"/>
              </a:ext>
            </a:extLst>
          </p:cNvPr>
          <p:cNvGrpSpPr/>
          <p:nvPr/>
        </p:nvGrpSpPr>
        <p:grpSpPr>
          <a:xfrm>
            <a:off x="7175500" y="3771090"/>
            <a:ext cx="3810000" cy="2362644"/>
            <a:chOff x="7175500" y="3771090"/>
            <a:chExt cx="3810000" cy="2362644"/>
          </a:xfrm>
        </p:grpSpPr>
        <p:sp>
          <p:nvSpPr>
            <p:cNvPr id="5" name="Rectangle 4">
              <a:extLst>
                <a:ext uri="{FF2B5EF4-FFF2-40B4-BE49-F238E27FC236}">
                  <a16:creationId xmlns:a16="http://schemas.microsoft.com/office/drawing/2014/main" id="{94D44FD1-AA71-4C9B-A9A5-588359EB0EC0}"/>
                </a:ext>
              </a:extLst>
            </p:cNvPr>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p>
          </p:txBody>
        </p:sp>
        <p:sp>
          <p:nvSpPr>
            <p:cNvPr id="13" name="Rectangle 12">
              <a:extLst>
                <a:ext uri="{FF2B5EF4-FFF2-40B4-BE49-F238E27FC236}">
                  <a16:creationId xmlns:a16="http://schemas.microsoft.com/office/drawing/2014/main" id="{5B74B28C-0EF4-43B7-8D47-45FE5F286B60}"/>
                </a:ext>
              </a:extLst>
            </p:cNvPr>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p>
          </p:txBody>
        </p:sp>
        <p:sp>
          <p:nvSpPr>
            <p:cNvPr id="14" name="Rectangle 13">
              <a:extLst>
                <a:ext uri="{FF2B5EF4-FFF2-40B4-BE49-F238E27FC236}">
                  <a16:creationId xmlns:a16="http://schemas.microsoft.com/office/drawing/2014/main" id="{07B626CB-C76B-4AE5-9672-07A77D504CC6}"/>
                </a:ext>
              </a:extLst>
            </p:cNvPr>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p>
          </p:txBody>
        </p:sp>
      </p:grpSp>
      <p:sp>
        <p:nvSpPr>
          <p:cNvPr id="16" name="Rectangle 15">
            <a:extLst>
              <a:ext uri="{FF2B5EF4-FFF2-40B4-BE49-F238E27FC236}">
                <a16:creationId xmlns:a16="http://schemas.microsoft.com/office/drawing/2014/main" id="{C09CFC2F-4166-4997-A830-F98F45A86597}"/>
              </a:ext>
            </a:extLst>
          </p:cNvPr>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p>
        </p:txBody>
      </p:sp>
      <p:sp>
        <p:nvSpPr>
          <p:cNvPr id="17" name="TextBox 16">
            <a:extLst>
              <a:ext uri="{FF2B5EF4-FFF2-40B4-BE49-F238E27FC236}">
                <a16:creationId xmlns:a16="http://schemas.microsoft.com/office/drawing/2014/main" id="{5EFD7C3F-CF09-4D44-BBEC-18011DE6128F}"/>
              </a:ext>
            </a:extLst>
          </p:cNvPr>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p>
        </p:txBody>
      </p:sp>
      <p:sp>
        <p:nvSpPr>
          <p:cNvPr id="18" name="Rectangle 17">
            <a:extLst>
              <a:ext uri="{FF2B5EF4-FFF2-40B4-BE49-F238E27FC236}">
                <a16:creationId xmlns:a16="http://schemas.microsoft.com/office/drawing/2014/main" id="{8AEC77DD-7187-4E79-BB64-B44C303DFDB9}"/>
              </a:ext>
            </a:extLst>
          </p:cNvPr>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p>
        </p:txBody>
      </p:sp>
      <p:sp>
        <p:nvSpPr>
          <p:cNvPr id="19" name="TextBox 18">
            <a:extLst>
              <a:ext uri="{FF2B5EF4-FFF2-40B4-BE49-F238E27FC236}">
                <a16:creationId xmlns:a16="http://schemas.microsoft.com/office/drawing/2014/main" id="{8F4EE913-BB7A-4225-B261-BA493A372767}"/>
              </a:ext>
            </a:extLst>
          </p:cNvPr>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p>
        </p:txBody>
      </p:sp>
      <p:sp>
        <p:nvSpPr>
          <p:cNvPr id="20" name="Rectangle 19">
            <a:extLst>
              <a:ext uri="{FF2B5EF4-FFF2-40B4-BE49-F238E27FC236}">
                <a16:creationId xmlns:a16="http://schemas.microsoft.com/office/drawing/2014/main" id="{BF968569-D7F2-4EE1-B228-B91E4B2A74F2}"/>
              </a:ext>
            </a:extLst>
          </p:cNvPr>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p>
        </p:txBody>
      </p:sp>
      <p:sp>
        <p:nvSpPr>
          <p:cNvPr id="21" name="TextBox 20">
            <a:extLst>
              <a:ext uri="{FF2B5EF4-FFF2-40B4-BE49-F238E27FC236}">
                <a16:creationId xmlns:a16="http://schemas.microsoft.com/office/drawing/2014/main" id="{66F43FDA-49F6-418F-863A-B16B95D12FC5}"/>
              </a:ext>
            </a:extLst>
          </p:cNvPr>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p>
        </p:txBody>
      </p:sp>
      <p:sp>
        <p:nvSpPr>
          <p:cNvPr id="22" name="Oval 21">
            <a:extLst>
              <a:ext uri="{FF2B5EF4-FFF2-40B4-BE49-F238E27FC236}">
                <a16:creationId xmlns:a16="http://schemas.microsoft.com/office/drawing/2014/main" id="{F8E250C1-A6D7-4638-B976-A1097C62D496}"/>
              </a:ext>
            </a:extLst>
          </p:cNvPr>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3449313" y="1464997"/>
            <a:ext cx="5293374" cy="670480"/>
            <a:chOff x="1824226" y="3918826"/>
            <a:chExt cx="4122727" cy="670480"/>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p>
          </p:txBody>
        </p:sp>
        <p:sp>
          <p:nvSpPr>
            <p:cNvPr id="37" name="Rectangle 36">
              <a:extLst>
                <a:ext uri="{FF2B5EF4-FFF2-40B4-BE49-F238E27FC236}">
                  <a16:creationId xmlns:a16="http://schemas.microsoft.com/office/drawing/2014/main" id="{4FFD7E61-25D5-4713-B340-9D2E01FE5C45}"/>
                </a:ext>
              </a:extLst>
            </p:cNvPr>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p>
          </p:txBody>
        </p:sp>
      </p:gr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2" name="Group 1">
            <a:extLst>
              <a:ext uri="{FF2B5EF4-FFF2-40B4-BE49-F238E27FC236}">
                <a16:creationId xmlns:a16="http://schemas.microsoft.com/office/drawing/2014/main" id="{F3AD7713-5EF9-4B9B-8221-CCE4DDB935C7}"/>
              </a:ext>
            </a:extLst>
          </p:cNvPr>
          <p:cNvGrpSpPr/>
          <p:nvPr/>
        </p:nvGrpSpPr>
        <p:grpSpPr>
          <a:xfrm>
            <a:off x="3529698" y="3686612"/>
            <a:ext cx="5212989" cy="658836"/>
            <a:chOff x="2472315" y="3683932"/>
            <a:chExt cx="5212989" cy="658836"/>
          </a:xfrm>
        </p:grpSpPr>
        <p:sp>
          <p:nvSpPr>
            <p:cNvPr id="33" name="Rectangle 32">
              <a:extLst>
                <a:ext uri="{FF2B5EF4-FFF2-40B4-BE49-F238E27FC236}">
                  <a16:creationId xmlns:a16="http://schemas.microsoft.com/office/drawing/2014/main" id="{72AFBC1F-62E8-4045-A6F6-B241FD0B5558}"/>
                </a:ext>
              </a:extLst>
            </p:cNvPr>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p>
          </p:txBody>
        </p:sp>
        <p:sp>
          <p:nvSpPr>
            <p:cNvPr id="34" name="Rectangle 33">
              <a:extLst>
                <a:ext uri="{FF2B5EF4-FFF2-40B4-BE49-F238E27FC236}">
                  <a16:creationId xmlns:a16="http://schemas.microsoft.com/office/drawing/2014/main" id="{86ED0F16-6091-419B-B190-B7AA7F10DE12}"/>
                </a:ext>
              </a:extLst>
            </p:cNvPr>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p>
          </p:txBody>
        </p:sp>
      </p:grpSp>
      <p:sp>
        <p:nvSpPr>
          <p:cNvPr id="3" name="TextBox 2">
            <a:extLst>
              <a:ext uri="{FF2B5EF4-FFF2-40B4-BE49-F238E27FC236}">
                <a16:creationId xmlns:a16="http://schemas.microsoft.com/office/drawing/2014/main" id="{3669EF13-AF4E-4E82-8CA9-882D58CD0678}"/>
              </a:ext>
            </a:extLst>
          </p:cNvPr>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p>
        </p:txBody>
      </p:sp>
      <p:sp>
        <p:nvSpPr>
          <p:cNvPr id="40" name="TextBox 39">
            <a:extLst>
              <a:ext uri="{FF2B5EF4-FFF2-40B4-BE49-F238E27FC236}">
                <a16:creationId xmlns:a16="http://schemas.microsoft.com/office/drawing/2014/main" id="{170577C2-3D70-491D-99A0-42180698A350}"/>
              </a:ext>
            </a:extLst>
          </p:cNvPr>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p>
        </p:txBody>
      </p:sp>
      <p:sp>
        <p:nvSpPr>
          <p:cNvPr id="44" name="TextBox 43">
            <a:extLst>
              <a:ext uri="{FF2B5EF4-FFF2-40B4-BE49-F238E27FC236}">
                <a16:creationId xmlns:a16="http://schemas.microsoft.com/office/drawing/2014/main" id="{12111A33-7D91-463A-830D-D219D47197D7}"/>
              </a:ext>
            </a:extLst>
          </p:cNvPr>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p>
        </p:txBody>
      </p:sp>
      <p:sp>
        <p:nvSpPr>
          <p:cNvPr id="62" name="TextBox 61">
            <a:extLst>
              <a:ext uri="{FF2B5EF4-FFF2-40B4-BE49-F238E27FC236}">
                <a16:creationId xmlns:a16="http://schemas.microsoft.com/office/drawing/2014/main" id="{E4BCB851-6EC9-4801-B3E2-17AFE9B2C096}"/>
              </a:ext>
            </a:extLst>
          </p:cNvPr>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p>
        </p:txBody>
      </p:sp>
      <p:sp>
        <p:nvSpPr>
          <p:cNvPr id="63" name="TextBox 62">
            <a:extLst>
              <a:ext uri="{FF2B5EF4-FFF2-40B4-BE49-F238E27FC236}">
                <a16:creationId xmlns:a16="http://schemas.microsoft.com/office/drawing/2014/main" id="{C4FB77B1-B63F-41C4-843C-04F7ACF14FA7}"/>
              </a:ext>
            </a:extLst>
          </p:cNvPr>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p>
        </p:txBody>
      </p:sp>
      <p:sp>
        <p:nvSpPr>
          <p:cNvPr id="64" name="TextBox 63">
            <a:extLst>
              <a:ext uri="{FF2B5EF4-FFF2-40B4-BE49-F238E27FC236}">
                <a16:creationId xmlns:a16="http://schemas.microsoft.com/office/drawing/2014/main" id="{91B25CCC-76EA-46EE-B01C-38B499EA3534}"/>
              </a:ext>
            </a:extLst>
          </p:cNvPr>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p>
        </p:txBody>
      </p:sp>
      <p:sp>
        <p:nvSpPr>
          <p:cNvPr id="65" name="TextBox 64">
            <a:extLst>
              <a:ext uri="{FF2B5EF4-FFF2-40B4-BE49-F238E27FC236}">
                <a16:creationId xmlns:a16="http://schemas.microsoft.com/office/drawing/2014/main" id="{87EC3AC9-B542-40FA-8CF5-CEA3D4768D47}"/>
              </a:ext>
            </a:extLst>
          </p:cNvPr>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p>
        </p:txBody>
      </p:sp>
      <p:sp>
        <p:nvSpPr>
          <p:cNvPr id="66" name="TextBox 65">
            <a:extLst>
              <a:ext uri="{FF2B5EF4-FFF2-40B4-BE49-F238E27FC236}">
                <a16:creationId xmlns:a16="http://schemas.microsoft.com/office/drawing/2014/main" id="{69269F0D-8A15-4164-8BD0-8E15BE0629B2}"/>
              </a:ext>
            </a:extLst>
          </p:cNvPr>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p>
        </p:txBody>
      </p:sp>
    </p:spTree>
    <p:extLst>
      <p:ext uri="{BB962C8B-B14F-4D97-AF65-F5344CB8AC3E}">
        <p14:creationId xmlns:p14="http://schemas.microsoft.com/office/powerpoint/2010/main" val="22174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37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p>
            <a:p>
              <a:pPr>
                <a:lnSpc>
                  <a:spcPct val="150000"/>
                </a:lnSpc>
              </a:pPr>
              <a:r>
                <a:rPr lang="vi-VN" sz="2800" dirty="0"/>
                <a:t>52</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p>
            <a:p>
              <a:pPr>
                <a:lnSpc>
                  <a:spcPct val="150000"/>
                </a:lnSpc>
              </a:pPr>
              <a:r>
                <a:rPr lang="vi-VN" sz="2800" dirty="0"/>
                <a:t>15</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p>
            <a:p>
              <a:pPr>
                <a:lnSpc>
                  <a:spcPct val="150000"/>
                </a:lnSpc>
              </a:pPr>
              <a:r>
                <a:rPr lang="vi-VN" sz="2800" dirty="0"/>
                <a:t>17</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24739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314DE86-F82B-4B6F-B908-435BEBA3BF65}"/>
              </a:ext>
            </a:extLst>
          </p:cNvPr>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a:extLst>
              <a:ext uri="{FF2B5EF4-FFF2-40B4-BE49-F238E27FC236}">
                <a16:creationId xmlns:a16="http://schemas.microsoft.com/office/drawing/2014/main" id="{46864F7F-AB97-4775-8004-A1971236D647}"/>
              </a:ext>
            </a:extLst>
          </p:cNvPr>
          <p:cNvGrpSpPr/>
          <p:nvPr/>
        </p:nvGrpSpPr>
        <p:grpSpPr>
          <a:xfrm>
            <a:off x="4156869" y="718468"/>
            <a:ext cx="1201270" cy="473836"/>
            <a:chOff x="1870518" y="1428482"/>
            <a:chExt cx="1201270" cy="473836"/>
          </a:xfrm>
        </p:grpSpPr>
        <p:grpSp>
          <p:nvGrpSpPr>
            <p:cNvPr id="4" name="Group 3">
              <a:extLst>
                <a:ext uri="{FF2B5EF4-FFF2-40B4-BE49-F238E27FC236}">
                  <a16:creationId xmlns:a16="http://schemas.microsoft.com/office/drawing/2014/main" id="{0323CA06-E61F-4593-82C4-EB52C97467C6}"/>
                </a:ext>
              </a:extLst>
            </p:cNvPr>
            <p:cNvGrpSpPr/>
            <p:nvPr/>
          </p:nvGrpSpPr>
          <p:grpSpPr>
            <a:xfrm>
              <a:off x="1870518" y="1428482"/>
              <a:ext cx="881092" cy="461665"/>
              <a:chOff x="1870518" y="1428482"/>
              <a:chExt cx="881092" cy="461665"/>
            </a:xfrm>
          </p:grpSpPr>
          <p:sp>
            <p:nvSpPr>
              <p:cNvPr id="6" name="Rectangle: Rounded Corners 5">
                <a:extLst>
                  <a:ext uri="{FF2B5EF4-FFF2-40B4-BE49-F238E27FC236}">
                    <a16:creationId xmlns:a16="http://schemas.microsoft.com/office/drawing/2014/main" id="{91E65B3C-436D-4018-B9AF-F4F2F83E3F54}"/>
                  </a:ext>
                </a:extLst>
              </p:cNvPr>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a:extLst>
                  <a:ext uri="{FF2B5EF4-FFF2-40B4-BE49-F238E27FC236}">
                    <a16:creationId xmlns:a16="http://schemas.microsoft.com/office/drawing/2014/main" id="{B9E323D3-F5EA-4E77-A888-F0DA8F7F912C}"/>
                  </a:ext>
                </a:extLst>
              </p:cNvPr>
              <p:cNvSpPr txBox="1"/>
              <p:nvPr/>
            </p:nvSpPr>
            <p:spPr>
              <a:xfrm>
                <a:off x="1919770" y="1428482"/>
                <a:ext cx="782587" cy="461665"/>
              </a:xfrm>
              <a:prstGeom prst="rect">
                <a:avLst/>
              </a:prstGeom>
              <a:noFill/>
            </p:spPr>
            <p:txBody>
              <a:bodyPr wrap="square" rtlCol="0">
                <a:spAutoFit/>
              </a:bodyPr>
              <a:lstStyle/>
              <a:p>
                <a:r>
                  <a:rPr lang="vi-VN" sz="2400" dirty="0"/>
                  <a:t>Đ, S</a:t>
                </a:r>
              </a:p>
            </p:txBody>
          </p:sp>
        </p:grpSp>
        <p:sp>
          <p:nvSpPr>
            <p:cNvPr id="5" name="TextBox 4">
              <a:extLst>
                <a:ext uri="{FF2B5EF4-FFF2-40B4-BE49-F238E27FC236}">
                  <a16:creationId xmlns:a16="http://schemas.microsoft.com/office/drawing/2014/main" id="{933429EA-C18C-4C32-B2FC-4C4AF924C693}"/>
                </a:ext>
              </a:extLst>
            </p:cNvPr>
            <p:cNvSpPr txBox="1"/>
            <p:nvPr/>
          </p:nvSpPr>
          <p:spPr>
            <a:xfrm>
              <a:off x="2630642" y="1440653"/>
              <a:ext cx="441146" cy="461665"/>
            </a:xfrm>
            <a:prstGeom prst="rect">
              <a:avLst/>
            </a:prstGeom>
            <a:noFill/>
          </p:spPr>
          <p:txBody>
            <a:bodyPr wrap="none" rtlCol="0">
              <a:spAutoFit/>
            </a:bodyPr>
            <a:lstStyle/>
            <a:p>
              <a:r>
                <a:rPr lang="vi-VN" sz="2400" dirty="0"/>
                <a:t> ?</a:t>
              </a:r>
            </a:p>
          </p:txBody>
        </p:sp>
      </p:grpSp>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9" name="Picture 8">
            <a:extLst>
              <a:ext uri="{FF2B5EF4-FFF2-40B4-BE49-F238E27FC236}">
                <a16:creationId xmlns:a16="http://schemas.microsoft.com/office/drawing/2014/main" id="{D2DF88CB-28CD-4841-9B64-B0D35C949D9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15420" y="1224632"/>
            <a:ext cx="8761160" cy="4928152"/>
          </a:xfrm>
          <a:prstGeom prst="rect">
            <a:avLst/>
          </a:prstGeom>
        </p:spPr>
      </p:pic>
      <p:sp>
        <p:nvSpPr>
          <p:cNvPr id="10" name="Rectangle: Rounded Corners 9">
            <a:extLst>
              <a:ext uri="{FF2B5EF4-FFF2-40B4-BE49-F238E27FC236}">
                <a16:creationId xmlns:a16="http://schemas.microsoft.com/office/drawing/2014/main" id="{F8EDCC48-E1B1-4D1E-B955-83B6AC511D1D}"/>
              </a:ext>
            </a:extLst>
          </p:cNvPr>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p>
        </p:txBody>
      </p:sp>
      <p:sp>
        <p:nvSpPr>
          <p:cNvPr id="11" name="Rectangle: Rounded Corners 10">
            <a:extLst>
              <a:ext uri="{FF2B5EF4-FFF2-40B4-BE49-F238E27FC236}">
                <a16:creationId xmlns:a16="http://schemas.microsoft.com/office/drawing/2014/main" id="{3A317976-C02C-42B2-B4D9-E186C45A100B}"/>
              </a:ext>
            </a:extLst>
          </p:cNvPr>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a:extLst>
              <a:ext uri="{FF2B5EF4-FFF2-40B4-BE49-F238E27FC236}">
                <a16:creationId xmlns:a16="http://schemas.microsoft.com/office/drawing/2014/main" id="{48E191C1-F420-47B0-AF4E-149C47647335}"/>
              </a:ext>
            </a:extLst>
          </p:cNvPr>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p>
        </p:txBody>
      </p:sp>
      <p:grpSp>
        <p:nvGrpSpPr>
          <p:cNvPr id="13" name="Group 12">
            <a:extLst>
              <a:ext uri="{FF2B5EF4-FFF2-40B4-BE49-F238E27FC236}">
                <a16:creationId xmlns:a16="http://schemas.microsoft.com/office/drawing/2014/main" id="{98835BC1-0EAF-4E33-803E-C75F9A2AE533}"/>
              </a:ext>
            </a:extLst>
          </p:cNvPr>
          <p:cNvGrpSpPr/>
          <p:nvPr/>
        </p:nvGrpSpPr>
        <p:grpSpPr>
          <a:xfrm>
            <a:off x="4817663" y="3025880"/>
            <a:ext cx="795737" cy="662828"/>
            <a:chOff x="1750173" y="2926500"/>
            <a:chExt cx="795737" cy="662828"/>
          </a:xfrm>
        </p:grpSpPr>
        <p:sp>
          <p:nvSpPr>
            <p:cNvPr id="14" name="Oval 13">
              <a:extLst>
                <a:ext uri="{FF2B5EF4-FFF2-40B4-BE49-F238E27FC236}">
                  <a16:creationId xmlns:a16="http://schemas.microsoft.com/office/drawing/2014/main" id="{5791D968-AE87-40CC-89D8-96A967FC935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BFB8C31D-254D-4E9D-BB82-BCA0125B7011}"/>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a:extLst>
              <a:ext uri="{FF2B5EF4-FFF2-40B4-BE49-F238E27FC236}">
                <a16:creationId xmlns:a16="http://schemas.microsoft.com/office/drawing/2014/main" id="{72278E6C-BD6C-4722-AF65-09FB5CCE28E9}"/>
              </a:ext>
            </a:extLst>
          </p:cNvPr>
          <p:cNvGrpSpPr/>
          <p:nvPr/>
        </p:nvGrpSpPr>
        <p:grpSpPr>
          <a:xfrm>
            <a:off x="6925863" y="2286852"/>
            <a:ext cx="795737" cy="662828"/>
            <a:chOff x="1750173" y="2926500"/>
            <a:chExt cx="795737" cy="662828"/>
          </a:xfrm>
        </p:grpSpPr>
        <p:sp>
          <p:nvSpPr>
            <p:cNvPr id="20" name="Oval 19">
              <a:extLst>
                <a:ext uri="{FF2B5EF4-FFF2-40B4-BE49-F238E27FC236}">
                  <a16:creationId xmlns:a16="http://schemas.microsoft.com/office/drawing/2014/main" id="{680384F5-0D1F-4507-B801-2279F6CEC31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id="{63513CDA-4310-48E1-BB37-3E47BD9EDB48}"/>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a:extLst>
              <a:ext uri="{FF2B5EF4-FFF2-40B4-BE49-F238E27FC236}">
                <a16:creationId xmlns:a16="http://schemas.microsoft.com/office/drawing/2014/main" id="{E576D2CE-84C9-40F7-AD32-B5C600E0099C}"/>
              </a:ext>
            </a:extLst>
          </p:cNvPr>
          <p:cNvGrpSpPr/>
          <p:nvPr/>
        </p:nvGrpSpPr>
        <p:grpSpPr>
          <a:xfrm>
            <a:off x="9199163" y="2912463"/>
            <a:ext cx="795737" cy="662828"/>
            <a:chOff x="1750173" y="2926500"/>
            <a:chExt cx="795737" cy="662828"/>
          </a:xfrm>
        </p:grpSpPr>
        <p:sp>
          <p:nvSpPr>
            <p:cNvPr id="23" name="Oval 22">
              <a:extLst>
                <a:ext uri="{FF2B5EF4-FFF2-40B4-BE49-F238E27FC236}">
                  <a16:creationId xmlns:a16="http://schemas.microsoft.com/office/drawing/2014/main" id="{B4264C43-0680-48E0-849F-73243F7BD26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id="{B0A3EB8C-67FA-4F08-B60A-EE3F300CFF65}"/>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extLst>
      <p:ext uri="{BB962C8B-B14F-4D97-AF65-F5344CB8AC3E}">
        <p14:creationId xmlns:p14="http://schemas.microsoft.com/office/powerpoint/2010/main" val="41663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5" name="Oval 24">
            <a:extLst>
              <a:ext uri="{FF2B5EF4-FFF2-40B4-BE49-F238E27FC236}">
                <a16:creationId xmlns:a16="http://schemas.microsoft.com/office/drawing/2014/main" id="{68FBECD4-16EF-4300-8DCC-3799294A8ED8}"/>
              </a:ext>
            </a:extLst>
          </p:cNvPr>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a:extLst>
              <a:ext uri="{FF2B5EF4-FFF2-40B4-BE49-F238E27FC236}">
                <a16:creationId xmlns:a16="http://schemas.microsoft.com/office/drawing/2014/main" id="{53004F76-1959-4CE5-AA5D-D527DCC48584}"/>
              </a:ext>
            </a:extLst>
          </p:cNvPr>
          <p:cNvGrpSpPr/>
          <p:nvPr/>
        </p:nvGrpSpPr>
        <p:grpSpPr>
          <a:xfrm>
            <a:off x="1588369" y="1456679"/>
            <a:ext cx="1116312" cy="461666"/>
            <a:chOff x="1870518" y="1440653"/>
            <a:chExt cx="1116312" cy="461666"/>
          </a:xfrm>
        </p:grpSpPr>
        <p:grpSp>
          <p:nvGrpSpPr>
            <p:cNvPr id="27" name="Group 26">
              <a:extLst>
                <a:ext uri="{FF2B5EF4-FFF2-40B4-BE49-F238E27FC236}">
                  <a16:creationId xmlns:a16="http://schemas.microsoft.com/office/drawing/2014/main" id="{15E441CC-902C-475D-9F25-BA801BD09899}"/>
                </a:ext>
              </a:extLst>
            </p:cNvPr>
            <p:cNvGrpSpPr/>
            <p:nvPr/>
          </p:nvGrpSpPr>
          <p:grpSpPr>
            <a:xfrm>
              <a:off x="1870518" y="1440654"/>
              <a:ext cx="758382" cy="461665"/>
              <a:chOff x="1870518" y="1440654"/>
              <a:chExt cx="758382" cy="461665"/>
            </a:xfrm>
          </p:grpSpPr>
          <p:sp>
            <p:nvSpPr>
              <p:cNvPr id="29" name="Rectangle: Rounded Corners 28">
                <a:extLst>
                  <a:ext uri="{FF2B5EF4-FFF2-40B4-BE49-F238E27FC236}">
                    <a16:creationId xmlns:a16="http://schemas.microsoft.com/office/drawing/2014/main" id="{7FFB6BA8-0043-4AA3-AA9E-D7F85453AC3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id="{EA7D9431-467D-4260-81DB-C474C0B521C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8" name="TextBox 27">
              <a:extLst>
                <a:ext uri="{FF2B5EF4-FFF2-40B4-BE49-F238E27FC236}">
                  <a16:creationId xmlns:a16="http://schemas.microsoft.com/office/drawing/2014/main" id="{3C5C4EF3-91A2-4CDD-81A1-8AC7B50FCE2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8" name="Group 17">
            <a:extLst>
              <a:ext uri="{FF2B5EF4-FFF2-40B4-BE49-F238E27FC236}">
                <a16:creationId xmlns:a16="http://schemas.microsoft.com/office/drawing/2014/main" id="{5AB1E85A-9157-45E4-90AD-D9A0E6C296C5}"/>
              </a:ext>
            </a:extLst>
          </p:cNvPr>
          <p:cNvGrpSpPr/>
          <p:nvPr/>
        </p:nvGrpSpPr>
        <p:grpSpPr>
          <a:xfrm>
            <a:off x="3205907" y="353042"/>
            <a:ext cx="7556500" cy="2668938"/>
            <a:chOff x="3205907" y="353042"/>
            <a:chExt cx="7556500" cy="2668938"/>
          </a:xfrm>
        </p:grpSpPr>
        <p:pic>
          <p:nvPicPr>
            <p:cNvPr id="16" name="Picture 15">
              <a:extLst>
                <a:ext uri="{FF2B5EF4-FFF2-40B4-BE49-F238E27FC236}">
                  <a16:creationId xmlns:a16="http://schemas.microsoft.com/office/drawing/2014/main" id="{E1E1D4EA-F892-438D-A374-75B08E94FC6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05907" y="353042"/>
              <a:ext cx="7556500" cy="2668938"/>
            </a:xfrm>
            <a:prstGeom prst="rect">
              <a:avLst/>
            </a:prstGeom>
          </p:spPr>
        </p:pic>
        <p:sp>
          <p:nvSpPr>
            <p:cNvPr id="17" name="Rectangle 16">
              <a:extLst>
                <a:ext uri="{FF2B5EF4-FFF2-40B4-BE49-F238E27FC236}">
                  <a16:creationId xmlns:a16="http://schemas.microsoft.com/office/drawing/2014/main" id="{6D78F44E-600A-46C1-9B6B-022265A33920}"/>
                </a:ext>
              </a:extLst>
            </p:cNvPr>
            <p:cNvSpPr/>
            <p:nvPr/>
          </p:nvSpPr>
          <p:spPr>
            <a:xfrm>
              <a:off x="3632888" y="930695"/>
              <a:ext cx="585417" cy="523220"/>
            </a:xfrm>
            <a:prstGeom prst="rect">
              <a:avLst/>
            </a:prstGeom>
          </p:spPr>
          <p:txBody>
            <a:bodyPr wrap="none">
              <a:spAutoFit/>
            </a:bodyPr>
            <a:lstStyle/>
            <a:p>
              <a:r>
                <a:rPr lang="vi-VN" sz="2800" dirty="0"/>
                <a:t>45</a:t>
              </a:r>
            </a:p>
          </p:txBody>
        </p:sp>
        <p:sp>
          <p:nvSpPr>
            <p:cNvPr id="31" name="Rectangle 30">
              <a:extLst>
                <a:ext uri="{FF2B5EF4-FFF2-40B4-BE49-F238E27FC236}">
                  <a16:creationId xmlns:a16="http://schemas.microsoft.com/office/drawing/2014/main" id="{C7F648CC-CF06-4B6A-B675-249728D5B78A}"/>
                </a:ext>
              </a:extLst>
            </p:cNvPr>
            <p:cNvSpPr/>
            <p:nvPr/>
          </p:nvSpPr>
          <p:spPr>
            <a:xfrm>
              <a:off x="5201203" y="669085"/>
              <a:ext cx="894797" cy="523220"/>
            </a:xfrm>
            <a:prstGeom prst="rect">
              <a:avLst/>
            </a:prstGeom>
          </p:spPr>
          <p:txBody>
            <a:bodyPr wrap="none">
              <a:spAutoFit/>
            </a:bodyPr>
            <a:lstStyle/>
            <a:p>
              <a:r>
                <a:rPr lang="vi-VN" sz="2800" dirty="0"/>
                <a:t>+ 27</a:t>
              </a:r>
            </a:p>
          </p:txBody>
        </p:sp>
        <p:sp>
          <p:nvSpPr>
            <p:cNvPr id="33" name="Rectangle 32">
              <a:extLst>
                <a:ext uri="{FF2B5EF4-FFF2-40B4-BE49-F238E27FC236}">
                  <a16:creationId xmlns:a16="http://schemas.microsoft.com/office/drawing/2014/main" id="{EC946B91-CB32-4B1A-A454-EE4052A57860}"/>
                </a:ext>
              </a:extLst>
            </p:cNvPr>
            <p:cNvSpPr/>
            <p:nvPr/>
          </p:nvSpPr>
          <p:spPr>
            <a:xfrm>
              <a:off x="7143694" y="930695"/>
              <a:ext cx="385042" cy="523220"/>
            </a:xfrm>
            <a:prstGeom prst="rect">
              <a:avLst/>
            </a:prstGeom>
          </p:spPr>
          <p:txBody>
            <a:bodyPr wrap="none">
              <a:spAutoFit/>
            </a:bodyPr>
            <a:lstStyle/>
            <a:p>
              <a:r>
                <a:rPr lang="vi-VN" sz="2800" dirty="0"/>
                <a:t>?</a:t>
              </a:r>
            </a:p>
          </p:txBody>
        </p:sp>
        <p:sp>
          <p:nvSpPr>
            <p:cNvPr id="34" name="Rectangle 33">
              <a:extLst>
                <a:ext uri="{FF2B5EF4-FFF2-40B4-BE49-F238E27FC236}">
                  <a16:creationId xmlns:a16="http://schemas.microsoft.com/office/drawing/2014/main" id="{000502D1-42F2-4678-8C28-7CE4469D934B}"/>
                </a:ext>
              </a:extLst>
            </p:cNvPr>
            <p:cNvSpPr/>
            <p:nvPr/>
          </p:nvSpPr>
          <p:spPr>
            <a:xfrm>
              <a:off x="9740100" y="930695"/>
              <a:ext cx="385042" cy="523220"/>
            </a:xfrm>
            <a:prstGeom prst="rect">
              <a:avLst/>
            </a:prstGeom>
          </p:spPr>
          <p:txBody>
            <a:bodyPr wrap="none">
              <a:spAutoFit/>
            </a:bodyPr>
            <a:lstStyle/>
            <a:p>
              <a:r>
                <a:rPr lang="vi-VN" sz="2800" dirty="0"/>
                <a:t>?</a:t>
              </a:r>
            </a:p>
          </p:txBody>
        </p:sp>
        <p:sp>
          <p:nvSpPr>
            <p:cNvPr id="35" name="Rectangle 34">
              <a:extLst>
                <a:ext uri="{FF2B5EF4-FFF2-40B4-BE49-F238E27FC236}">
                  <a16:creationId xmlns:a16="http://schemas.microsoft.com/office/drawing/2014/main" id="{E9477EF5-1513-4B1C-9C66-4A8279AF47C2}"/>
                </a:ext>
              </a:extLst>
            </p:cNvPr>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a:extLst>
                <a:ext uri="{FF2B5EF4-FFF2-40B4-BE49-F238E27FC236}">
                  <a16:creationId xmlns:a16="http://schemas.microsoft.com/office/drawing/2014/main" id="{F0BEECBF-731F-4C65-BB42-5123B0C98BB9}"/>
                </a:ext>
              </a:extLst>
            </p:cNvPr>
            <p:cNvSpPr/>
            <p:nvPr/>
          </p:nvSpPr>
          <p:spPr>
            <a:xfrm>
              <a:off x="3632888" y="2293178"/>
              <a:ext cx="585417" cy="523220"/>
            </a:xfrm>
            <a:prstGeom prst="rect">
              <a:avLst/>
            </a:prstGeom>
          </p:spPr>
          <p:txBody>
            <a:bodyPr wrap="none">
              <a:spAutoFit/>
            </a:bodyPr>
            <a:lstStyle/>
            <a:p>
              <a:r>
                <a:rPr lang="vi-VN" sz="2800" dirty="0"/>
                <a:t>45</a:t>
              </a:r>
            </a:p>
          </p:txBody>
        </p:sp>
        <p:sp>
          <p:nvSpPr>
            <p:cNvPr id="37" name="Rectangle 36">
              <a:extLst>
                <a:ext uri="{FF2B5EF4-FFF2-40B4-BE49-F238E27FC236}">
                  <a16:creationId xmlns:a16="http://schemas.microsoft.com/office/drawing/2014/main" id="{15D3A82A-E60A-4E16-A808-F615B38E7C3F}"/>
                </a:ext>
              </a:extLst>
            </p:cNvPr>
            <p:cNvSpPr/>
            <p:nvPr/>
          </p:nvSpPr>
          <p:spPr>
            <a:xfrm>
              <a:off x="4751519" y="2031568"/>
              <a:ext cx="894797" cy="523220"/>
            </a:xfrm>
            <a:prstGeom prst="rect">
              <a:avLst/>
            </a:prstGeom>
          </p:spPr>
          <p:txBody>
            <a:bodyPr wrap="none">
              <a:spAutoFit/>
            </a:bodyPr>
            <a:lstStyle/>
            <a:p>
              <a:r>
                <a:rPr lang="vi-VN" sz="2800" dirty="0"/>
                <a:t>+ 19</a:t>
              </a:r>
            </a:p>
          </p:txBody>
        </p:sp>
        <p:sp>
          <p:nvSpPr>
            <p:cNvPr id="38" name="Rectangle 37">
              <a:extLst>
                <a:ext uri="{FF2B5EF4-FFF2-40B4-BE49-F238E27FC236}">
                  <a16:creationId xmlns:a16="http://schemas.microsoft.com/office/drawing/2014/main" id="{543217BF-D86A-4751-8860-D566A3C76DB2}"/>
                </a:ext>
              </a:extLst>
            </p:cNvPr>
            <p:cNvSpPr/>
            <p:nvPr/>
          </p:nvSpPr>
          <p:spPr>
            <a:xfrm>
              <a:off x="6305842" y="2293178"/>
              <a:ext cx="385042" cy="523220"/>
            </a:xfrm>
            <a:prstGeom prst="rect">
              <a:avLst/>
            </a:prstGeom>
          </p:spPr>
          <p:txBody>
            <a:bodyPr wrap="none">
              <a:spAutoFit/>
            </a:bodyPr>
            <a:lstStyle/>
            <a:p>
              <a:r>
                <a:rPr lang="vi-VN" sz="2800" dirty="0"/>
                <a:t>?</a:t>
              </a:r>
            </a:p>
          </p:txBody>
        </p:sp>
        <p:sp>
          <p:nvSpPr>
            <p:cNvPr id="39" name="Rectangle 38">
              <a:extLst>
                <a:ext uri="{FF2B5EF4-FFF2-40B4-BE49-F238E27FC236}">
                  <a16:creationId xmlns:a16="http://schemas.microsoft.com/office/drawing/2014/main" id="{4A401164-29BE-4286-AA34-A9518542D9AC}"/>
                </a:ext>
              </a:extLst>
            </p:cNvPr>
            <p:cNvSpPr/>
            <p:nvPr/>
          </p:nvSpPr>
          <p:spPr>
            <a:xfrm>
              <a:off x="9740100" y="2293178"/>
              <a:ext cx="385042" cy="523220"/>
            </a:xfrm>
            <a:prstGeom prst="rect">
              <a:avLst/>
            </a:prstGeom>
          </p:spPr>
          <p:txBody>
            <a:bodyPr wrap="none">
              <a:spAutoFit/>
            </a:bodyPr>
            <a:lstStyle/>
            <a:p>
              <a:r>
                <a:rPr lang="vi-VN" sz="2800" dirty="0"/>
                <a:t>?</a:t>
              </a:r>
            </a:p>
          </p:txBody>
        </p:sp>
        <p:sp>
          <p:nvSpPr>
            <p:cNvPr id="40" name="Rectangle 39">
              <a:extLst>
                <a:ext uri="{FF2B5EF4-FFF2-40B4-BE49-F238E27FC236}">
                  <a16:creationId xmlns:a16="http://schemas.microsoft.com/office/drawing/2014/main" id="{966B57ED-491C-4545-AAEE-DE1A67AC91DC}"/>
                </a:ext>
              </a:extLst>
            </p:cNvPr>
            <p:cNvSpPr/>
            <p:nvPr/>
          </p:nvSpPr>
          <p:spPr>
            <a:xfrm>
              <a:off x="7768093" y="2031568"/>
              <a:ext cx="894797" cy="523220"/>
            </a:xfrm>
            <a:prstGeom prst="rect">
              <a:avLst/>
            </a:prstGeom>
          </p:spPr>
          <p:txBody>
            <a:bodyPr wrap="none">
              <a:spAutoFit/>
            </a:bodyPr>
            <a:lstStyle/>
            <a:p>
              <a:r>
                <a:rPr lang="vi-VN" sz="2800" dirty="0"/>
                <a:t>+ 27</a:t>
              </a:r>
            </a:p>
          </p:txBody>
        </p:sp>
      </p:grpSp>
      <p:sp>
        <p:nvSpPr>
          <p:cNvPr id="41" name="Rectangle 40">
            <a:extLst>
              <a:ext uri="{FF2B5EF4-FFF2-40B4-BE49-F238E27FC236}">
                <a16:creationId xmlns:a16="http://schemas.microsoft.com/office/drawing/2014/main" id="{E4507CBB-BFCA-48D4-B8B0-067FCCDF0C5F}"/>
              </a:ext>
            </a:extLst>
          </p:cNvPr>
          <p:cNvSpPr/>
          <p:nvPr/>
        </p:nvSpPr>
        <p:spPr>
          <a:xfrm>
            <a:off x="7044881" y="9179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p>
        </p:txBody>
      </p:sp>
      <p:sp>
        <p:nvSpPr>
          <p:cNvPr id="42" name="Rectangle 41">
            <a:extLst>
              <a:ext uri="{FF2B5EF4-FFF2-40B4-BE49-F238E27FC236}">
                <a16:creationId xmlns:a16="http://schemas.microsoft.com/office/drawing/2014/main" id="{28B86AD8-4D3F-446A-A54E-278603418285}"/>
              </a:ext>
            </a:extLst>
          </p:cNvPr>
          <p:cNvSpPr/>
          <p:nvPr/>
        </p:nvSpPr>
        <p:spPr>
          <a:xfrm>
            <a:off x="9646475" y="9306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3" name="Rectangle 42">
            <a:extLst>
              <a:ext uri="{FF2B5EF4-FFF2-40B4-BE49-F238E27FC236}">
                <a16:creationId xmlns:a16="http://schemas.microsoft.com/office/drawing/2014/main" id="{E59A9461-378A-4AA6-B2AF-1C9CC2BC22E8}"/>
              </a:ext>
            </a:extLst>
          </p:cNvPr>
          <p:cNvSpPr/>
          <p:nvPr/>
        </p:nvSpPr>
        <p:spPr>
          <a:xfrm>
            <a:off x="6205654" y="22931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a:extLst>
              <a:ext uri="{FF2B5EF4-FFF2-40B4-BE49-F238E27FC236}">
                <a16:creationId xmlns:a16="http://schemas.microsoft.com/office/drawing/2014/main" id="{9C683012-854E-4D18-8FF0-761E3B0B364C}"/>
              </a:ext>
            </a:extLst>
          </p:cNvPr>
          <p:cNvSpPr/>
          <p:nvPr/>
        </p:nvSpPr>
        <p:spPr>
          <a:xfrm>
            <a:off x="9646475" y="22931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6" name="Oval 45">
            <a:extLst>
              <a:ext uri="{FF2B5EF4-FFF2-40B4-BE49-F238E27FC236}">
                <a16:creationId xmlns:a16="http://schemas.microsoft.com/office/drawing/2014/main" id="{91B3962C-3152-4347-92B6-1DB2D6F1AA5B}"/>
              </a:ext>
            </a:extLst>
          </p:cNvPr>
          <p:cNvSpPr/>
          <p:nvPr/>
        </p:nvSpPr>
        <p:spPr>
          <a:xfrm>
            <a:off x="1011581" y="30676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a:extLst>
              <a:ext uri="{FF2B5EF4-FFF2-40B4-BE49-F238E27FC236}">
                <a16:creationId xmlns:a16="http://schemas.microsoft.com/office/drawing/2014/main" id="{661E7021-8B56-43BC-B323-B66B039AE924}"/>
              </a:ext>
            </a:extLst>
          </p:cNvPr>
          <p:cNvSpPr txBox="1"/>
          <p:nvPr/>
        </p:nvSpPr>
        <p:spPr>
          <a:xfrm>
            <a:off x="1448903" y="3067693"/>
            <a:ext cx="4856939" cy="1200329"/>
          </a:xfrm>
          <a:prstGeom prst="rect">
            <a:avLst/>
          </a:prstGeom>
          <a:noFill/>
        </p:spPr>
        <p:txBody>
          <a:bodyPr wrap="square" rtlCol="0">
            <a:spAutoFit/>
          </a:bodyPr>
          <a:lstStyle/>
          <a:p>
            <a:pPr algn="just"/>
            <a:r>
              <a:rPr lang="vi-VN" sz="2400" dirty="0"/>
              <a:t>Nam có 57 viên bi. Mai cho Nam thêm 15 viên bi. Hỏi lúc này Nam có bao nhiêu viên bi?</a:t>
            </a:r>
          </a:p>
        </p:txBody>
      </p:sp>
      <p:pic>
        <p:nvPicPr>
          <p:cNvPr id="48" name="Picture 47">
            <a:extLst>
              <a:ext uri="{FF2B5EF4-FFF2-40B4-BE49-F238E27FC236}">
                <a16:creationId xmlns:a16="http://schemas.microsoft.com/office/drawing/2014/main" id="{C2AB7772-4BEE-435A-8D6E-E1132829A1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346597" y="3030334"/>
            <a:ext cx="4632586" cy="3158581"/>
          </a:xfrm>
          <a:prstGeom prst="rect">
            <a:avLst/>
          </a:prstGeom>
        </p:spPr>
      </p:pic>
      <p:sp>
        <p:nvSpPr>
          <p:cNvPr id="49" name="TextBox 48">
            <a:extLst>
              <a:ext uri="{FF2B5EF4-FFF2-40B4-BE49-F238E27FC236}">
                <a16:creationId xmlns:a16="http://schemas.microsoft.com/office/drawing/2014/main" id="{BACE2A6A-F5D9-4588-BE5E-B392BFF89249}"/>
              </a:ext>
            </a:extLst>
          </p:cNvPr>
          <p:cNvSpPr txBox="1"/>
          <p:nvPr/>
        </p:nvSpPr>
        <p:spPr>
          <a:xfrm>
            <a:off x="2757796" y="4188104"/>
            <a:ext cx="1551369" cy="523220"/>
          </a:xfrm>
          <a:prstGeom prst="rect">
            <a:avLst/>
          </a:prstGeom>
          <a:noFill/>
        </p:spPr>
        <p:txBody>
          <a:bodyPr wrap="square" rtlCol="0">
            <a:spAutoFit/>
          </a:bodyPr>
          <a:lstStyle/>
          <a:p>
            <a:pPr algn="ctr"/>
            <a:r>
              <a:rPr lang="vi-VN" sz="2800" i="1" dirty="0"/>
              <a:t>Bài giải</a:t>
            </a:r>
          </a:p>
        </p:txBody>
      </p:sp>
      <p:sp>
        <p:nvSpPr>
          <p:cNvPr id="50" name="TextBox 49">
            <a:extLst>
              <a:ext uri="{FF2B5EF4-FFF2-40B4-BE49-F238E27FC236}">
                <a16:creationId xmlns:a16="http://schemas.microsoft.com/office/drawing/2014/main" id="{64393F2B-1C50-4A92-8D38-CA7620B1D52E}"/>
              </a:ext>
            </a:extLst>
          </p:cNvPr>
          <p:cNvSpPr txBox="1"/>
          <p:nvPr/>
        </p:nvSpPr>
        <p:spPr>
          <a:xfrm>
            <a:off x="715560" y="4666535"/>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p>
        </p:txBody>
      </p:sp>
      <p:sp>
        <p:nvSpPr>
          <p:cNvPr id="51" name="TextBox 50">
            <a:extLst>
              <a:ext uri="{FF2B5EF4-FFF2-40B4-BE49-F238E27FC236}">
                <a16:creationId xmlns:a16="http://schemas.microsoft.com/office/drawing/2014/main" id="{DCB9718E-567F-4F14-9BAC-B5116ABEE99E}"/>
              </a:ext>
            </a:extLst>
          </p:cNvPr>
          <p:cNvSpPr txBox="1"/>
          <p:nvPr/>
        </p:nvSpPr>
        <p:spPr>
          <a:xfrm>
            <a:off x="1128022" y="5172783"/>
            <a:ext cx="5065485" cy="523220"/>
          </a:xfrm>
          <a:prstGeom prst="rect">
            <a:avLst/>
          </a:prstGeom>
          <a:noFill/>
        </p:spPr>
        <p:txBody>
          <a:bodyPr wrap="square" rtlCol="0">
            <a:spAutoFit/>
          </a:bodyPr>
          <a:lstStyle/>
          <a:p>
            <a:pPr algn="ctr"/>
            <a:r>
              <a:rPr lang="vi-VN" sz="2800" dirty="0">
                <a:solidFill>
                  <a:srgbClr val="FF0000"/>
                </a:solidFill>
              </a:rPr>
              <a:t>57 + 15 = 72 (viên bi)</a:t>
            </a:r>
          </a:p>
        </p:txBody>
      </p:sp>
      <p:sp>
        <p:nvSpPr>
          <p:cNvPr id="52" name="TextBox 51">
            <a:extLst>
              <a:ext uri="{FF2B5EF4-FFF2-40B4-BE49-F238E27FC236}">
                <a16:creationId xmlns:a16="http://schemas.microsoft.com/office/drawing/2014/main" id="{6D073DF3-91EE-40AA-A837-8290FB51F309}"/>
              </a:ext>
            </a:extLst>
          </p:cNvPr>
          <p:cNvSpPr txBox="1"/>
          <p:nvPr/>
        </p:nvSpPr>
        <p:spPr>
          <a:xfrm>
            <a:off x="2248907" y="567903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extLst>
      <p:ext uri="{BB962C8B-B14F-4D97-AF65-F5344CB8AC3E}">
        <p14:creationId xmlns:p14="http://schemas.microsoft.com/office/powerpoint/2010/main" val="29265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arn(inVertic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P spid="45" grpId="0" animBg="1"/>
      <p:bldP spid="46" grpId="0" animBg="1"/>
      <p:bldP spid="47"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2683-EE9E-4BD7-B194-E1563DFF91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id="{AD557C5A-C255-4C78-87E6-665317A3858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val="2117713454"/>
                    </a:ext>
                  </a:extLst>
                </a:gridCol>
                <a:gridCol w="2227839">
                  <a:extLst>
                    <a:ext uri="{9D8B030D-6E8A-4147-A177-3AD203B41FA5}">
                      <a16:colId xmlns:a16="http://schemas.microsoft.com/office/drawing/2014/main"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000331"/>
                  </a:ext>
                </a:extLst>
              </a:tr>
            </a:tbl>
          </a:graphicData>
        </a:graphic>
      </p:graphicFrame>
      <p:cxnSp>
        <p:nvCxnSpPr>
          <p:cNvPr id="23" name="Straight Connector 22">
            <a:extLst>
              <a:ext uri="{FF2B5EF4-FFF2-40B4-BE49-F238E27FC236}">
                <a16:creationId xmlns:a16="http://schemas.microsoft.com/office/drawing/2014/main"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5468967-77FB-4A2F-AA6B-955261EA0190}"/>
              </a:ext>
            </a:extLst>
          </p:cNvPr>
          <p:cNvPicPr>
            <a:picLocks noChangeAspect="1"/>
          </p:cNvPicPr>
          <p:nvPr/>
        </p:nvPicPr>
        <p:blipFill>
          <a:blip r:embed="rId6"/>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79291CF-2F15-4AFB-A97A-1A262460D4D1}"/>
              </a:ext>
            </a:extLst>
          </p:cNvPr>
          <p:cNvPicPr>
            <a:picLocks noChangeAspect="1"/>
          </p:cNvPicPr>
          <p:nvPr/>
        </p:nvPicPr>
        <p:blipFill>
          <a:blip r:embed="rId6"/>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id="{868DEE5B-C203-4D23-AE5E-6B49B38393C3}"/>
              </a:ext>
            </a:extLst>
          </p:cNvPr>
          <p:cNvPicPr>
            <a:picLocks noChangeAspect="1"/>
          </p:cNvPicPr>
          <p:nvPr/>
        </p:nvPicPr>
        <p:blipFill>
          <a:blip r:embed="rId6"/>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id="{10182837-723B-485C-95CA-A8E60299B482}"/>
                </a:ext>
              </a:extLst>
            </p:cNvPr>
            <p:cNvPicPr>
              <a:picLocks noChangeAspect="1"/>
            </p:cNvPicPr>
            <p:nvPr/>
          </p:nvPicPr>
          <p:blipFill>
            <a:blip r:embed="rId6"/>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id="{6DEE4911-50A4-4102-A465-19C2AF9051C2}"/>
              </a:ext>
            </a:extLst>
          </p:cNvPr>
          <p:cNvPicPr>
            <a:picLocks noChangeAspect="1"/>
          </p:cNvPicPr>
          <p:nvPr/>
        </p:nvPicPr>
        <p:blipFill>
          <a:blip r:embed="rId6"/>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7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id="{C9E776C8-3B66-4C64-B8FB-913A909D4F6A}"/>
              </a:ext>
            </a:extLst>
          </p:cNvPr>
          <p:cNvPicPr>
            <a:picLocks noChangeAspect="1"/>
          </p:cNvPicPr>
          <p:nvPr/>
        </p:nvPicPr>
        <p:blipFill>
          <a:blip r:embed="rId4">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id="{EB920B6F-5B3A-4EF2-83A2-A847ED7116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id="{2059B07A-7013-415C-88F5-5F75DE502B0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id="{52306920-4507-472B-88B9-9CDD19EFBE5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84167-7983-4659-9D89-4CB1E9C4795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id="{C2DC71A2-052D-4D63-8F64-7CDA47428A1E}"/>
              </a:ext>
            </a:extLst>
          </p:cNvPr>
          <p:cNvSpPr/>
          <p:nvPr/>
        </p:nvSpPr>
        <p:spPr>
          <a:xfrm>
            <a:off x="7276556" y="3314700"/>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709</Words>
  <Application>Microsoft Office PowerPoint</Application>
  <PresentationFormat>Widescreen</PresentationFormat>
  <Paragraphs>256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55</cp:revision>
  <dcterms:created xsi:type="dcterms:W3CDTF">2021-06-02T01:34:28Z</dcterms:created>
  <dcterms:modified xsi:type="dcterms:W3CDTF">2024-02-22T17:03:37Z</dcterms:modified>
</cp:coreProperties>
</file>