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84" r:id="rId3"/>
    <p:sldId id="256" r:id="rId4"/>
    <p:sldId id="257" r:id="rId5"/>
    <p:sldId id="258" r:id="rId6"/>
    <p:sldId id="259" r:id="rId7"/>
    <p:sldId id="285" r:id="rId8"/>
    <p:sldId id="260" r:id="rId9"/>
    <p:sldId id="261" r:id="rId10"/>
    <p:sldId id="262" r:id="rId11"/>
    <p:sldId id="283" r:id="rId12"/>
  </p:sldIdLst>
  <p:sldSz cx="9144000" cy="6858000" type="screen4x3"/>
  <p:notesSz cx="6858000" cy="9144000"/>
  <p:embeddedFontLs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浅色样式 2 - 强调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957B8-C5E2-4451-A769-1D495B0C3AF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89DD5-51C0-4598-BEDA-11896A907D1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2.xml"/><Relationship Id="rId13" Type="http://schemas.openxmlformats.org/officeDocument/2006/relationships/audio" Target="../media/audio1.wav"/><Relationship Id="rId12" Type="http://schemas.openxmlformats.org/officeDocument/2006/relationships/image" Target="../media/image17.png"/><Relationship Id="rId11" Type="http://schemas.openxmlformats.org/officeDocument/2006/relationships/image" Target="../media/image16.png"/><Relationship Id="rId10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26.png"/><Relationship Id="rId1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3.png"/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hpowerpoint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17526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" y="4419600"/>
            <a:ext cx="81788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Hằng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inh-nen-Powerpoint-1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842962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9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21920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133600"/>
            <a:ext cx="23628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343400" y="2667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37338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26670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838200"/>
          <a:ext cx="9144000" cy="57912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33600"/>
                <a:gridCol w="1143000"/>
                <a:gridCol w="1295400"/>
                <a:gridCol w="2209800"/>
                <a:gridCol w="1219200"/>
                <a:gridCol w="1143000"/>
              </a:tblGrid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Mười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8240">
                <a:tc>
                  <a:txBody>
                    <a:bodyPr/>
                    <a:lstStyle/>
                    <a:p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"/>
            <a:ext cx="2362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3746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901700"/>
          <a:ext cx="9144000" cy="59563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286000"/>
                <a:gridCol w="1066800"/>
                <a:gridCol w="1219200"/>
                <a:gridCol w="2133600"/>
                <a:gridCol w="1219200"/>
                <a:gridCol w="1219200"/>
              </a:tblGrid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900"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213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718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962400"/>
            <a:ext cx="213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029200"/>
            <a:ext cx="198119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6042567"/>
            <a:ext cx="2057401" cy="81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2133600"/>
            <a:ext cx="205740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48200" y="2971800"/>
            <a:ext cx="2057400" cy="93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3962400"/>
            <a:ext cx="2057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8200" y="4953000"/>
            <a:ext cx="2057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8200" y="5943600"/>
            <a:ext cx="2057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2286000" y="1981201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28956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0" y="3962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0" y="48768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0" y="5867400"/>
            <a:ext cx="10668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1800" y="1981200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781800" y="28955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81800" y="3962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81800" y="48767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781800" y="5867399"/>
            <a:ext cx="114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352800" y="1905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352800" y="2971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352800" y="3962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352800" y="48768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352800" y="58674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19812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924800" y="3048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924800" y="4038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924800" y="49530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924800" y="5943600"/>
            <a:ext cx="121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6185" y="1371600"/>
            <a:ext cx="889781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057400"/>
            <a:ext cx="352219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362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05000"/>
            <a:ext cx="3524250" cy="1871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4419600"/>
            <a:ext cx="3810000" cy="201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572000"/>
            <a:ext cx="348327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29200" y="2133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4958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46482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26670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0" y="25146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52578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0" y="5105400"/>
            <a:ext cx="7620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8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 animBg="1"/>
      <p:bldP spid="13" grpId="0" animBg="1"/>
      <p:bldP spid="14" grpId="0" animBg="1"/>
      <p:bldP spid="15" grpId="0" animBg="1"/>
      <p:bldP spid="16" grpId="1" animBg="1"/>
      <p:bldP spid="17" grpId="1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81000"/>
            <a:ext cx="2514600" cy="99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457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0574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5029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40386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2590800"/>
            <a:ext cx="773642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943600" y="2667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791200" y="2667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953000"/>
            <a:ext cx="6858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096000" y="49530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4724400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5791200" y="27432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876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 animBg="1"/>
      <p:bldP spid="10" grpId="0"/>
      <p:bldP spid="10" grpId="1"/>
      <p:bldP spid="11" grpId="0" animBg="1"/>
      <p:bldP spid="12" grpId="0"/>
      <p:bldP spid="12" grpId="1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28895"/>
            <a:ext cx="2362200" cy="95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289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52600"/>
            <a:ext cx="8382000" cy="424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086600" y="1981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5410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53340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86200"/>
            <a:ext cx="6096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WPS Presentation</Application>
  <PresentationFormat>On-screen Show (4:3)</PresentationFormat>
  <Paragraphs>147</Paragraphs>
  <Slides>10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HP</cp:lastModifiedBy>
  <cp:revision>61</cp:revision>
  <dcterms:created xsi:type="dcterms:W3CDTF">2020-08-23T01:47:00Z</dcterms:created>
  <dcterms:modified xsi:type="dcterms:W3CDTF">2024-02-22T12:33:02Z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616D6C9807C540DF83A4589277710340_13</vt:lpwstr>
  </property>
  <property fmtid="{D5CDD505-2E9C-101B-9397-08002B2CF9AE}" pid="3" name="KSOProductBuildVer">
    <vt:lpwstr>1033-12.2.0.13431</vt:lpwstr>
  </property>
</Properties>
</file>