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1" r:id="rId3"/>
    <p:sldId id="306" r:id="rId4"/>
    <p:sldId id="315" r:id="rId5"/>
    <p:sldId id="316" r:id="rId6"/>
    <p:sldId id="317" r:id="rId7"/>
    <p:sldId id="31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51725-331E-461E-B805-E9E51165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226C79-D918-48DD-86C5-06729F63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A2D3C-158E-4B0C-8A39-B01A1C3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1DCE0-628D-4D02-87E9-7014BFA2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73A941-0DA8-42AD-85B4-D96800C6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788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E06BA-E3F4-40F1-93F8-0FEB84A8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373ED8-10CF-4794-9F6E-EDE5BA359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840344-0275-45C5-9984-49CF101E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737A8-141D-403B-B825-EA2D23B6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C18AD-D0DA-4679-AEBD-30A31376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8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CACC55-CA9B-4669-8187-BB6F3970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FDC8A0-C9AF-4D51-84BD-B911DA653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7E2F2-9D92-4FF6-88B1-D4E528F6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D20D7-8698-4F2E-8D7D-FE06ACE7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57125-B8F8-4051-8EED-B343E4EB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82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98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7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59BB0-C05C-4AC8-9C1E-C78B2D4B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1FE3D-82F0-4B2C-8D50-FCB4F0BD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26B10C-68E9-42A9-8D60-224A3480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8613A-A609-4309-B5E4-A7D62CBB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D7BF5-DCF8-442E-8E57-48EAA431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26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87355-29B7-415A-8E82-0A14A567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1A4F6C-5715-488B-9B18-9177D67C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6E608-C61B-4B5B-84B7-DE1C5CC4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8B1AC-3379-44F5-96D3-9157C86C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C55A4-EDE8-4E23-8BA2-CE0CA891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0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85E00-DC7D-411F-8B29-9B21578A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8C2B2-C7A2-4D0A-88C2-83B2FEFFF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13E4B1-5A39-4176-910A-02A69D39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3A514D-A585-41D3-A260-C17D7135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2AF41A-AFA7-492A-B64A-47607200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A159E6-858C-4C3B-966A-7F72D29C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96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09BAE-0D8B-4AC5-823E-868CE7B2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5D7824-26FD-45B2-9D08-3CCDB9E8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699669-3293-4578-A5BB-1079DC80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C3E85F-B939-4E74-8FF2-CE162471B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42721A-67FA-4F6C-B58D-64EDE913C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0A2A08-3B2C-4B7D-8C0B-CBBBE1D2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256E04-D4A4-4B3E-920F-3AAC5B5C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34B084-117C-4E54-985A-B201987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7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D1B75-EF0F-4D77-97AF-5FBE7812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946528-09EF-4AF6-B3CF-C1F5E818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B8C6C4-6917-4AB8-972F-0F9D2533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5CEE61-D27A-4EEF-813E-1DF2CC18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9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93BD87-DF14-4C7A-8269-72434E7B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12F844-C6AB-4764-B6A7-A3971EBD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C339C3-9D6F-4BCC-9EDF-618735F7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C1CAC-34EF-4268-BC00-962A104C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8FA34-74AE-4C8E-ACFD-B1FC752E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9ED822-BC3D-4821-BE42-1632F56F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98ED0A-304C-497A-8C16-A6729669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2573A0-C02D-404C-8CBC-D71F2ACA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815719-EBBE-45A7-B66C-E30BE50B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0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CF3E4-9D26-4935-8DC5-3E9386E2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7A2E6A-42E6-4EDC-B87D-6D51B83F0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42FC57-3247-403D-B978-C217A864F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3C560B-D022-49B0-A5D8-E892173C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0EB0D6-2C0B-4BA2-9CA0-E6748D55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A3D0C3-80B4-4808-B738-561EBD94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BC2126-D26D-4143-8811-2358162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A2F502-05CC-4670-BB77-B675BFC2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D2499-774E-42AD-A638-DB3F3D12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2522-0D95-4B4D-B612-796E785EEE75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93D44-AF21-4A8A-88CD-8C8D6F715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F3A149-8960-4C0D-A29E-6F7FD176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5F54-1C92-4122-AE49-05264AF927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10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70.png"/><Relationship Id="rId5" Type="http://schemas.openxmlformats.org/officeDocument/2006/relationships/image" Target="../media/image7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0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2A4D8391-DA39-4501-ACC2-56ACB89DC8A0}"/>
              </a:ext>
            </a:extLst>
          </p:cNvPr>
          <p:cNvSpPr/>
          <p:nvPr/>
        </p:nvSpPr>
        <p:spPr>
          <a:xfrm>
            <a:off x="4076447" y="85725"/>
            <a:ext cx="3476878" cy="1012684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KIỂM TRA BÀI CŨ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4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45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45B355-F128-4DCA-86D9-5ACDA0A65296}"/>
              </a:ext>
            </a:extLst>
          </p:cNvPr>
          <p:cNvSpPr txBox="1"/>
          <p:nvPr/>
        </p:nvSpPr>
        <p:spPr>
          <a:xfrm>
            <a:off x="1395286" y="3579287"/>
            <a:ext cx="940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A38B9D-A5A7-41ED-9F14-033F57B2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6" y="2171700"/>
            <a:ext cx="546409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1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975" y="213370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3546644" y="212100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3546644" y="256843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5530730" y="212100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5530730" y="256843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7566194" y="212100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7566194" y="256843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9601796" y="215963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9601796" y="2607076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3620384" y="313953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3620384" y="358697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5604470" y="313953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5604470" y="358697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7639934" y="313953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7639934" y="358697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9624020" y="313953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9624020" y="358697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7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1000002" y="196301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37324" y="1963010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7383506" y="2681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742505" y="3303337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3830521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3830521"/>
                <a:ext cx="506548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6644931" y="43537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2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13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144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7</cp:revision>
  <dcterms:created xsi:type="dcterms:W3CDTF">2021-07-03T09:17:11Z</dcterms:created>
  <dcterms:modified xsi:type="dcterms:W3CDTF">2021-07-09T04:49:15Z</dcterms:modified>
</cp:coreProperties>
</file>