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61" r:id="rId4"/>
    <p:sldId id="262" r:id="rId5"/>
    <p:sldId id="258" r:id="rId6"/>
    <p:sldId id="263" r:id="rId7"/>
    <p:sldId id="264" r:id="rId8"/>
    <p:sldId id="272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8E81-662F-44C4-9476-A4059872522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157B5-D3F3-4BF0-AF7C-24CD69EE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99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0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6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1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3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0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57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27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8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48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1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3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91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2021/7/31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523" y="64923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13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44250" y="1856808"/>
            <a:ext cx="6763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dirty="0" err="1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r>
              <a:rPr kumimoji="1" lang="en-US" altLang="zh-CN" sz="6600" b="1" dirty="0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dirty="0" err="1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mở</a:t>
            </a:r>
            <a:r>
              <a:rPr kumimoji="1" lang="en-US" altLang="zh-CN" sz="6600" b="1" dirty="0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dirty="0" err="1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rộng</a:t>
            </a:r>
            <a:endParaRPr kumimoji="1" lang="en-US" altLang="zh-CN" sz="6600" b="1" dirty="0">
              <a:solidFill>
                <a:prstClr val="white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tiết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6)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5112350" y="4586939"/>
            <a:ext cx="1818072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A84DD3-5E52-5344-B9D1-740345AE6AEA}"/>
              </a:ext>
            </a:extLst>
          </p:cNvPr>
          <p:cNvSpPr txBox="1"/>
          <p:nvPr/>
        </p:nvSpPr>
        <p:spPr>
          <a:xfrm>
            <a:off x="5210908" y="4637793"/>
            <a:ext cx="154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Ngày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../../2021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zihun58hao-chuangzhonghei" pitchFamily="2" charset="-122"/>
              <a:ea typeface="zihun58hao-chuangzhonghei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页脚占位符 4">
            <a:extLst>
              <a:ext uri="{FF2B5EF4-FFF2-40B4-BE49-F238E27FC236}">
                <a16:creationId xmlns:a16="http://schemas.microsoft.com/office/drawing/2014/main" id="{0FCDD8D3-10E1-4DCC-8B52-74CDFAD0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958788" y="1819922"/>
            <a:ext cx="6826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câu chuyện, bài thơ viết về các mùa trong năm.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012E9CCC-61D6-4535-8BEF-B8DA9D31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FDE35-2E0B-4AB8-B3B5-21E52BCC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710754"/>
            <a:ext cx="6022020" cy="4516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2F8B65-AB67-4AA9-ACD5-AC8DFE7FA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4" y="417175"/>
            <a:ext cx="4912370" cy="58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4615-4834-4BB2-8543-501E2D50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FC473-98F5-4A2D-AA38-EFBEBCE72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31" y="276350"/>
            <a:ext cx="9143737" cy="5929142"/>
          </a:xfrm>
        </p:spPr>
      </p:pic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EE97E21-F053-48F9-B42E-B52C0425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8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1738060" y="1856808"/>
            <a:ext cx="8169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Nói về những điều em thích trong câu chuyện, bài thơ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vừa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页脚占位符 4">
            <a:extLst>
              <a:ext uri="{FF2B5EF4-FFF2-40B4-BE49-F238E27FC236}">
                <a16:creationId xmlns:a16="http://schemas.microsoft.com/office/drawing/2014/main" id="{53D0A154-FDF4-456C-AF03-4861F081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810997" y="2413337"/>
            <a:ext cx="682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60F306E0-B67C-45DE-A046-CF23FD31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94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116594" y="1420009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7925112" y="702833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253" y="2707746"/>
            <a:ext cx="2270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30" y="3246355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3187" y="2387714"/>
            <a:ext cx="3385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70"/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808519" y="1686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519" y="3392332"/>
            <a:ext cx="371069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lang="zh-CN" altLang="en-US" sz="5867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66027" y="2807005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9" y="3392332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-5617301" y="2934478"/>
            <a:ext cx="5448300" cy="347902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30594" y="3686175"/>
              <a:ext cx="12540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altLang="zh-CN" sz="2133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Hương</a:t>
              </a:r>
              <a:r>
                <a:rPr lang="en-US" altLang="zh-CN" sz="2133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133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Thảo</a:t>
              </a:r>
              <a:endParaRPr lang="zh-CN" altLang="en-US" sz="2133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99</Words>
  <Application>Microsoft Office PowerPoint</Application>
  <PresentationFormat>Widescreen</PresentationFormat>
  <Paragraphs>21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等线 Light</vt:lpstr>
      <vt:lpstr>zihun58hao-chuangzhonghei</vt:lpstr>
      <vt:lpstr>Arial</vt:lpstr>
      <vt:lpstr>Arial-Rounded</vt:lpstr>
      <vt:lpstr>Calibri</vt:lpstr>
      <vt:lpstr>Segoe UI Black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</cp:revision>
  <dcterms:created xsi:type="dcterms:W3CDTF">2021-07-31T14:02:44Z</dcterms:created>
  <dcterms:modified xsi:type="dcterms:W3CDTF">2021-07-31T14:15:55Z</dcterms:modified>
</cp:coreProperties>
</file>