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74" r:id="rId4"/>
    <p:sldId id="292" r:id="rId5"/>
    <p:sldId id="293" r:id="rId6"/>
    <p:sldId id="294" r:id="rId7"/>
    <p:sldId id="295" r:id="rId8"/>
    <p:sldId id="307" r:id="rId9"/>
    <p:sldId id="288" r:id="rId10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E0ED2C-31AD-4ADF-ACE5-AD3660264AC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ea typeface="SimSun" panose="02010600030101010101" pitchFamily="2" charset="-122"/>
              </a:rPr>
            </a:fld>
            <a:endParaRPr lang="en-US" altLang="zh-CN" sz="1200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FC21C-DB3C-45EC-A1ED-454E28447B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0EADD-9B22-4C18-9ECD-360A73F25010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1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2" descr="D:\2.PHƯƠNG NGÂN\A.NH 2020-2021\HÌNH ẢNH SGK\TOAN T1\80.jpg"/>
          <p:cNvPicPr>
            <a:picLocks noChangeAspect="1"/>
          </p:cNvPicPr>
          <p:nvPr/>
        </p:nvPicPr>
        <p:blipFill>
          <a:blip r:embed="rId2"/>
          <a:srcRect l="8235" t="1399" r="5083" b="81366"/>
          <a:stretch>
            <a:fillRect/>
          </a:stretch>
        </p:blipFill>
        <p:spPr>
          <a:xfrm>
            <a:off x="1931988" y="1546225"/>
            <a:ext cx="5665787" cy="343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rcRect l="7520" t="19150" r="61945" b="71275"/>
          <a:stretch>
            <a:fillRect/>
          </a:stretch>
        </p:blipFill>
        <p:spPr>
          <a:xfrm>
            <a:off x="0" y="644525"/>
            <a:ext cx="2543175" cy="114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6"/>
          <p:cNvSpPr txBox="1"/>
          <p:nvPr/>
        </p:nvSpPr>
        <p:spPr>
          <a:xfrm>
            <a:off x="2825750" y="1604963"/>
            <a:ext cx="1914525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Avant"/>
                <a:ea typeface="Batang" pitchFamily="18" charset="-127"/>
              </a:rPr>
              <a:t>Bảng trừ</a:t>
            </a:r>
            <a:endParaRPr lang="vi-VN" altLang="en-US" sz="3200" b="1" dirty="0">
              <a:solidFill>
                <a:srgbClr val="FF0000"/>
              </a:solidFill>
              <a:latin typeface="Century Gothic" panose="020B0502020202020204" pitchFamily="34" charset="0"/>
              <a:ea typeface="Batang" pitchFamily="18" charset="-127"/>
            </a:endParaRPr>
          </a:p>
        </p:txBody>
      </p:sp>
      <p:pic>
        <p:nvPicPr>
          <p:cNvPr id="29" name="Picture 2" descr="D:\2.PHƯƠNG NGÂN\A.NH 2020-2021\HÌNH ẢNH SGK\TOAN T1\82.jpg"/>
          <p:cNvPicPr>
            <a:picLocks noChangeAspect="1"/>
          </p:cNvPicPr>
          <p:nvPr/>
        </p:nvPicPr>
        <p:blipFill>
          <a:blip r:embed="rId2"/>
          <a:srcRect l="14946" t="15340" r="9375" b="78203"/>
          <a:stretch>
            <a:fillRect/>
          </a:stretch>
        </p:blipFill>
        <p:spPr>
          <a:xfrm>
            <a:off x="1430338" y="2139950"/>
            <a:ext cx="6119812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 descr="D:\2.PHƯƠNG NGÂN\A.NH 2020-2021\HÌNH ẢNH SGK\TOAN T1\82.jpg"/>
          <p:cNvPicPr>
            <a:picLocks noChangeAspect="1"/>
          </p:cNvPicPr>
          <p:nvPr/>
        </p:nvPicPr>
        <p:blipFill>
          <a:blip r:embed="rId2"/>
          <a:srcRect l="14946" t="22758" r="9375" b="72157"/>
          <a:stretch>
            <a:fillRect/>
          </a:stretch>
        </p:blipFill>
        <p:spPr>
          <a:xfrm>
            <a:off x="1430338" y="2873375"/>
            <a:ext cx="6119812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 descr="D:\2.PHƯƠNG NGÂN\A.NH 2020-2021\HÌNH ẢNH SGK\TOAN T1\82.jpg"/>
          <p:cNvPicPr>
            <a:picLocks noChangeAspect="1"/>
          </p:cNvPicPr>
          <p:nvPr/>
        </p:nvPicPr>
        <p:blipFill>
          <a:blip r:embed="rId2"/>
          <a:srcRect l="14946" t="28667" r="9375" b="65562"/>
          <a:stretch>
            <a:fillRect/>
          </a:stretch>
        </p:blipFill>
        <p:spPr>
          <a:xfrm>
            <a:off x="1430338" y="3503613"/>
            <a:ext cx="6119812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 descr="D:\2.PHƯƠNG NGÂN\A.NH 2020-2021\HÌNH ẢNH SGK\TOAN T1\82.jpg"/>
          <p:cNvPicPr>
            <a:picLocks noChangeAspect="1"/>
          </p:cNvPicPr>
          <p:nvPr/>
        </p:nvPicPr>
        <p:blipFill>
          <a:blip r:embed="rId2"/>
          <a:srcRect l="14946" t="34851" r="9375" b="59103"/>
          <a:stretch>
            <a:fillRect/>
          </a:stretch>
        </p:blipFill>
        <p:spPr>
          <a:xfrm>
            <a:off x="1430338" y="4159250"/>
            <a:ext cx="6119812" cy="706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32" descr="D:\2.PHƯƠNG NGÂN\A.NH 2020-2021\HÌNH ẢNH SGK\TOAN T1\82.jpg"/>
          <p:cNvPicPr>
            <a:picLocks noChangeAspect="1"/>
          </p:cNvPicPr>
          <p:nvPr/>
        </p:nvPicPr>
        <p:blipFill>
          <a:blip r:embed="rId2"/>
          <a:srcRect l="14946" t="41171" r="9375" b="52921"/>
          <a:stretch>
            <a:fillRect/>
          </a:stretch>
        </p:blipFill>
        <p:spPr>
          <a:xfrm>
            <a:off x="1430338" y="4856163"/>
            <a:ext cx="6119812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 descr="D:\2.PHƯƠNG NGÂN\A.NH 2020-2021\HÌNH ẢNH SGK\TOAN T1\82.jpg"/>
          <p:cNvPicPr>
            <a:picLocks noChangeAspect="1"/>
          </p:cNvPicPr>
          <p:nvPr/>
        </p:nvPicPr>
        <p:blipFill>
          <a:blip r:embed="rId2"/>
          <a:srcRect l="14946" t="47630" r="9375" b="47285"/>
          <a:stretch>
            <a:fillRect/>
          </a:stretch>
        </p:blipFill>
        <p:spPr>
          <a:xfrm>
            <a:off x="1443038" y="5537200"/>
            <a:ext cx="6119812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34" descr="D:\2.PHƯƠNG NGÂN\A.NH 2020-2021\HÌNH ẢNH SGK\TOAN T1\82.jpg"/>
          <p:cNvPicPr>
            <a:picLocks noChangeAspect="1"/>
          </p:cNvPicPr>
          <p:nvPr/>
        </p:nvPicPr>
        <p:blipFill>
          <a:blip r:embed="rId2"/>
          <a:srcRect l="14946" t="53951" r="9375" b="40141"/>
          <a:stretch>
            <a:fillRect/>
          </a:stretch>
        </p:blipFill>
        <p:spPr>
          <a:xfrm>
            <a:off x="1443038" y="6169025"/>
            <a:ext cx="6119812" cy="688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Picture 3" descr="D:\2.PHƯƠNG NGÂN\A.NH 2020-2021\HÌNH ẢNH SGK\TOAN T1\80.jpg"/>
          <p:cNvPicPr>
            <a:picLocks noChangeAspect="1"/>
          </p:cNvPicPr>
          <p:nvPr/>
        </p:nvPicPr>
        <p:blipFill>
          <a:blip r:embed="rId1"/>
          <a:srcRect l="7645" t="65961" r="60245" b="23779"/>
          <a:stretch>
            <a:fillRect/>
          </a:stretch>
        </p:blipFill>
        <p:spPr>
          <a:xfrm>
            <a:off x="7938" y="644525"/>
            <a:ext cx="2497137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D:\2.PHƯƠNG NGÂN\A.NH 2020-2021\HÌNH ẢNH SGK\TOAN T1\82.jpg"/>
          <p:cNvPicPr>
            <a:picLocks noChangeAspect="1"/>
          </p:cNvPicPr>
          <p:nvPr/>
        </p:nvPicPr>
        <p:blipFill>
          <a:blip r:embed="rId2"/>
          <a:srcRect l="6824" t="74287" r="9375" b="5650"/>
          <a:stretch>
            <a:fillRect/>
          </a:stretch>
        </p:blipFill>
        <p:spPr>
          <a:xfrm>
            <a:off x="49213" y="1793875"/>
            <a:ext cx="9094787" cy="3138488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4" name="TextBox 3"/>
          <p:cNvSpPr txBox="1"/>
          <p:nvPr/>
        </p:nvSpPr>
        <p:spPr>
          <a:xfrm flipH="1">
            <a:off x="3613150" y="4156075"/>
            <a:ext cx="631825" cy="523875"/>
          </a:xfrm>
          <a:prstGeom prst="rect">
            <a:avLst/>
          </a:prstGeom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4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 useBgFill="1">
        <p:nvSpPr>
          <p:cNvPr id="5" name="TextBox 4"/>
          <p:cNvSpPr txBox="1"/>
          <p:nvPr/>
        </p:nvSpPr>
        <p:spPr>
          <a:xfrm flipH="1">
            <a:off x="4708525" y="4156075"/>
            <a:ext cx="631825" cy="523875"/>
          </a:xfrm>
          <a:prstGeom prst="rect">
            <a:avLst/>
          </a:prstGeom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3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 flipH="1">
            <a:off x="5807075" y="4143375"/>
            <a:ext cx="630238" cy="522288"/>
          </a:xfrm>
          <a:prstGeom prst="rect">
            <a:avLst/>
          </a:prstGeom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 useBgFill="1">
        <p:nvSpPr>
          <p:cNvPr id="7" name="TextBox 6"/>
          <p:cNvSpPr txBox="1"/>
          <p:nvPr/>
        </p:nvSpPr>
        <p:spPr>
          <a:xfrm flipH="1">
            <a:off x="6843713" y="4154488"/>
            <a:ext cx="631825" cy="522287"/>
          </a:xfrm>
          <a:prstGeom prst="rect">
            <a:avLst/>
          </a:prstGeom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 flipH="1">
            <a:off x="7926388" y="4156075"/>
            <a:ext cx="630237" cy="523875"/>
          </a:xfrm>
          <a:prstGeom prst="rect">
            <a:avLst/>
          </a:prstGeom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0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" descr="D:\2.PHƯƠNG NGÂN\A.NH 2020-2021\HÌNH ẢNH SGK\TOAN T1\80.jpg"/>
          <p:cNvPicPr>
            <a:picLocks noChangeAspect="1"/>
          </p:cNvPicPr>
          <p:nvPr/>
        </p:nvPicPr>
        <p:blipFill>
          <a:blip r:embed="rId1"/>
          <a:srcRect l="7645" t="65961" r="60245" b="23779"/>
          <a:stretch>
            <a:fillRect/>
          </a:stretch>
        </p:blipFill>
        <p:spPr>
          <a:xfrm>
            <a:off x="7938" y="644525"/>
            <a:ext cx="2497137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D:\2.PHƯƠNG NGÂN\A.NH 2020-2021\HÌNH ẢNH SGK\TOAN T1\83.jpg"/>
          <p:cNvPicPr>
            <a:picLocks noChangeAspect="1"/>
          </p:cNvPicPr>
          <p:nvPr/>
        </p:nvPicPr>
        <p:blipFill>
          <a:blip r:embed="rId2"/>
          <a:srcRect l="5948" t="3580" r="4951" b="56091"/>
          <a:stretch>
            <a:fillRect/>
          </a:stretch>
        </p:blipFill>
        <p:spPr>
          <a:xfrm>
            <a:off x="155575" y="1793875"/>
            <a:ext cx="8834438" cy="506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3" descr="D:\2.PHƯƠNG NGÂN\A.NH 2020-2021\HÌNH ẢNH SGK\TOAN T1\80.jpg"/>
          <p:cNvPicPr>
            <a:picLocks noChangeAspect="1"/>
          </p:cNvPicPr>
          <p:nvPr/>
        </p:nvPicPr>
        <p:blipFill>
          <a:blip r:embed="rId1"/>
          <a:srcRect l="7645" t="65961" r="60245" b="23779"/>
          <a:stretch>
            <a:fillRect/>
          </a:stretch>
        </p:blipFill>
        <p:spPr>
          <a:xfrm>
            <a:off x="7938" y="644525"/>
            <a:ext cx="2497137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D:\2.PHƯƠNG NGÂN\A.NH 2020-2021\HÌNH ẢNH SGK\TOAN T1\83.jpg"/>
          <p:cNvPicPr>
            <a:picLocks noChangeAspect="1"/>
          </p:cNvPicPr>
          <p:nvPr/>
        </p:nvPicPr>
        <p:blipFill>
          <a:blip r:embed="rId2"/>
          <a:srcRect l="5948" t="49690" r="4951" b="7365"/>
          <a:stretch>
            <a:fillRect/>
          </a:stretch>
        </p:blipFill>
        <p:spPr>
          <a:xfrm>
            <a:off x="166688" y="1849438"/>
            <a:ext cx="8770937" cy="508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2"/>
          <p:cNvGrpSpPr/>
          <p:nvPr/>
        </p:nvGrpSpPr>
        <p:grpSpPr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9231" name="Text Box 3"/>
            <p:cNvSpPr txBox="1"/>
            <p:nvPr/>
          </p:nvSpPr>
          <p:spPr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457200"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9232" name="Group 4"/>
            <p:cNvGrpSpPr/>
            <p:nvPr/>
          </p:nvGrpSpPr>
          <p:grpSpPr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0338" name="Freeform 5"/>
              <p:cNvSpPr/>
              <p:nvPr/>
            </p:nvSpPr>
            <p:spPr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9" name="Freeform 6"/>
              <p:cNvSpPr/>
              <p:nvPr/>
            </p:nvSpPr>
            <p:spPr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0" name="Freeform 7"/>
              <p:cNvSpPr/>
              <p:nvPr/>
            </p:nvSpPr>
            <p:spPr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1" name="Freeform 8"/>
              <p:cNvSpPr/>
              <p:nvPr/>
            </p:nvSpPr>
            <p:spPr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2" name="Freeform 9"/>
              <p:cNvSpPr/>
              <p:nvPr/>
            </p:nvSpPr>
            <p:spPr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3" name="Freeform 10"/>
              <p:cNvSpPr/>
              <p:nvPr/>
            </p:nvSpPr>
            <p:spPr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4" name="Freeform 11"/>
              <p:cNvSpPr/>
              <p:nvPr/>
            </p:nvSpPr>
            <p:spPr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5" name="Freeform 12"/>
              <p:cNvSpPr/>
              <p:nvPr/>
            </p:nvSpPr>
            <p:spPr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6" name="Freeform 13"/>
              <p:cNvSpPr/>
              <p:nvPr/>
            </p:nvSpPr>
            <p:spPr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7" name="Freeform 14"/>
              <p:cNvSpPr/>
              <p:nvPr/>
            </p:nvSpPr>
            <p:spPr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8" name="Freeform 15"/>
              <p:cNvSpPr/>
              <p:nvPr/>
            </p:nvSpPr>
            <p:spPr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49" name="Freeform 16"/>
              <p:cNvSpPr/>
              <p:nvPr/>
            </p:nvSpPr>
            <p:spPr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0" name="Freeform 17"/>
              <p:cNvSpPr/>
              <p:nvPr/>
            </p:nvSpPr>
            <p:spPr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1" name="Freeform 18"/>
              <p:cNvSpPr/>
              <p:nvPr/>
            </p:nvSpPr>
            <p:spPr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2" name="Freeform 19"/>
              <p:cNvSpPr/>
              <p:nvPr/>
            </p:nvSpPr>
            <p:spPr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3" name="Freeform 20"/>
              <p:cNvSpPr/>
              <p:nvPr/>
            </p:nvSpPr>
            <p:spPr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4" name="Freeform 21"/>
              <p:cNvSpPr/>
              <p:nvPr/>
            </p:nvSpPr>
            <p:spPr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5" name="Freeform 22"/>
              <p:cNvSpPr/>
              <p:nvPr/>
            </p:nvSpPr>
            <p:spPr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6" name="Freeform 23"/>
              <p:cNvSpPr/>
              <p:nvPr/>
            </p:nvSpPr>
            <p:spPr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7" name="Freeform 24"/>
              <p:cNvSpPr/>
              <p:nvPr/>
            </p:nvSpPr>
            <p:spPr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8" name="Freeform 25"/>
              <p:cNvSpPr/>
              <p:nvPr/>
            </p:nvSpPr>
            <p:spPr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59" name="Freeform 26"/>
              <p:cNvSpPr/>
              <p:nvPr/>
            </p:nvSpPr>
            <p:spPr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0" name="Freeform 27"/>
              <p:cNvSpPr/>
              <p:nvPr/>
            </p:nvSpPr>
            <p:spPr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1" name="Freeform 28"/>
              <p:cNvSpPr/>
              <p:nvPr/>
            </p:nvSpPr>
            <p:spPr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2" name="Freeform 29"/>
              <p:cNvSpPr/>
              <p:nvPr/>
            </p:nvSpPr>
            <p:spPr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3" name="Freeform 30"/>
              <p:cNvSpPr/>
              <p:nvPr/>
            </p:nvSpPr>
            <p:spPr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4" name="Freeform 31"/>
              <p:cNvSpPr/>
              <p:nvPr/>
            </p:nvSpPr>
            <p:spPr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5" name="Freeform 32"/>
              <p:cNvSpPr/>
              <p:nvPr/>
            </p:nvSpPr>
            <p:spPr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6" name="Freeform 33"/>
              <p:cNvSpPr/>
              <p:nvPr/>
            </p:nvSpPr>
            <p:spPr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7" name="Freeform 34"/>
              <p:cNvSpPr/>
              <p:nvPr/>
            </p:nvSpPr>
            <p:spPr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8" name="Freeform 35"/>
              <p:cNvSpPr/>
              <p:nvPr/>
            </p:nvSpPr>
            <p:spPr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69" name="Freeform 36"/>
              <p:cNvSpPr/>
              <p:nvPr/>
            </p:nvSpPr>
            <p:spPr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0" name="Freeform 37"/>
              <p:cNvSpPr/>
              <p:nvPr/>
            </p:nvSpPr>
            <p:spPr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1" name="Freeform 38"/>
              <p:cNvSpPr/>
              <p:nvPr/>
            </p:nvSpPr>
            <p:spPr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2" name="Freeform 39"/>
              <p:cNvSpPr/>
              <p:nvPr/>
            </p:nvSpPr>
            <p:spPr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3" name="Freeform 40"/>
              <p:cNvSpPr/>
              <p:nvPr/>
            </p:nvSpPr>
            <p:spPr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4" name="Freeform 41"/>
              <p:cNvSpPr/>
              <p:nvPr/>
            </p:nvSpPr>
            <p:spPr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5" name="Freeform 42"/>
              <p:cNvSpPr/>
              <p:nvPr/>
            </p:nvSpPr>
            <p:spPr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6" name="Freeform 43"/>
              <p:cNvSpPr/>
              <p:nvPr/>
            </p:nvSpPr>
            <p:spPr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7" name="Freeform 44"/>
              <p:cNvSpPr/>
              <p:nvPr/>
            </p:nvSpPr>
            <p:spPr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8" name="Freeform 45"/>
              <p:cNvSpPr/>
              <p:nvPr/>
            </p:nvSpPr>
            <p:spPr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79" name="Freeform 46"/>
              <p:cNvSpPr/>
              <p:nvPr/>
            </p:nvSpPr>
            <p:spPr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0" name="Freeform 47"/>
              <p:cNvSpPr/>
              <p:nvPr/>
            </p:nvSpPr>
            <p:spPr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1" name="Freeform 48"/>
              <p:cNvSpPr/>
              <p:nvPr/>
            </p:nvSpPr>
            <p:spPr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2" name="Freeform 49"/>
              <p:cNvSpPr/>
              <p:nvPr/>
            </p:nvSpPr>
            <p:spPr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3" name="Freeform 50"/>
              <p:cNvSpPr/>
              <p:nvPr/>
            </p:nvSpPr>
            <p:spPr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4" name="Freeform 51"/>
              <p:cNvSpPr/>
              <p:nvPr/>
            </p:nvSpPr>
            <p:spPr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5" name="Freeform 52"/>
              <p:cNvSpPr/>
              <p:nvPr/>
            </p:nvSpPr>
            <p:spPr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6" name="Freeform 53"/>
              <p:cNvSpPr/>
              <p:nvPr/>
            </p:nvSpPr>
            <p:spPr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7" name="Freeform 54"/>
              <p:cNvSpPr/>
              <p:nvPr/>
            </p:nvSpPr>
            <p:spPr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8" name="Freeform 55"/>
              <p:cNvSpPr/>
              <p:nvPr/>
            </p:nvSpPr>
            <p:spPr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89" name="Freeform 56"/>
              <p:cNvSpPr/>
              <p:nvPr/>
            </p:nvSpPr>
            <p:spPr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0" name="Freeform 57"/>
              <p:cNvSpPr/>
              <p:nvPr/>
            </p:nvSpPr>
            <p:spPr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1" name="Freeform 58"/>
              <p:cNvSpPr/>
              <p:nvPr/>
            </p:nvSpPr>
            <p:spPr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2" name="Freeform 59"/>
              <p:cNvSpPr/>
              <p:nvPr/>
            </p:nvSpPr>
            <p:spPr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3" name="Freeform 60"/>
              <p:cNvSpPr/>
              <p:nvPr/>
            </p:nvSpPr>
            <p:spPr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4" name="Freeform 61"/>
              <p:cNvSpPr/>
              <p:nvPr/>
            </p:nvSpPr>
            <p:spPr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5" name="Freeform 62"/>
              <p:cNvSpPr/>
              <p:nvPr/>
            </p:nvSpPr>
            <p:spPr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6" name="Freeform 63"/>
              <p:cNvSpPr/>
              <p:nvPr/>
            </p:nvSpPr>
            <p:spPr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7" name="Freeform 64"/>
              <p:cNvSpPr/>
              <p:nvPr/>
            </p:nvSpPr>
            <p:spPr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8" name="Freeform 65"/>
              <p:cNvSpPr/>
              <p:nvPr/>
            </p:nvSpPr>
            <p:spPr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99" name="Freeform 66"/>
              <p:cNvSpPr/>
              <p:nvPr/>
            </p:nvSpPr>
            <p:spPr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0" name="Freeform 67"/>
              <p:cNvSpPr/>
              <p:nvPr/>
            </p:nvSpPr>
            <p:spPr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1" name="Freeform 68"/>
              <p:cNvSpPr/>
              <p:nvPr/>
            </p:nvSpPr>
            <p:spPr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2" name="Freeform 69"/>
              <p:cNvSpPr/>
              <p:nvPr/>
            </p:nvSpPr>
            <p:spPr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3" name="Freeform 70"/>
              <p:cNvSpPr/>
              <p:nvPr/>
            </p:nvSpPr>
            <p:spPr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4" name="Freeform 71"/>
              <p:cNvSpPr/>
              <p:nvPr/>
            </p:nvSpPr>
            <p:spPr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5" name="Freeform 72"/>
              <p:cNvSpPr/>
              <p:nvPr/>
            </p:nvSpPr>
            <p:spPr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6" name="Freeform 73"/>
              <p:cNvSpPr/>
              <p:nvPr/>
            </p:nvSpPr>
            <p:spPr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7" name="Freeform 74"/>
              <p:cNvSpPr/>
              <p:nvPr/>
            </p:nvSpPr>
            <p:spPr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8" name="Freeform 75"/>
              <p:cNvSpPr/>
              <p:nvPr/>
            </p:nvSpPr>
            <p:spPr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09" name="Freeform 76"/>
              <p:cNvSpPr/>
              <p:nvPr/>
            </p:nvSpPr>
            <p:spPr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0" name="Freeform 77"/>
              <p:cNvSpPr/>
              <p:nvPr/>
            </p:nvSpPr>
            <p:spPr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1" name="Freeform 78"/>
              <p:cNvSpPr/>
              <p:nvPr/>
            </p:nvSpPr>
            <p:spPr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2" name="Freeform 79"/>
              <p:cNvSpPr/>
              <p:nvPr/>
            </p:nvSpPr>
            <p:spPr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3" name="Freeform 80"/>
              <p:cNvSpPr/>
              <p:nvPr/>
            </p:nvSpPr>
            <p:spPr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4" name="Freeform 81"/>
              <p:cNvSpPr/>
              <p:nvPr/>
            </p:nvSpPr>
            <p:spPr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5" name="Freeform 82"/>
              <p:cNvSpPr/>
              <p:nvPr/>
            </p:nvSpPr>
            <p:spPr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6" name="Freeform 83"/>
              <p:cNvSpPr/>
              <p:nvPr/>
            </p:nvSpPr>
            <p:spPr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7" name="Freeform 84"/>
              <p:cNvSpPr/>
              <p:nvPr/>
            </p:nvSpPr>
            <p:spPr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8" name="Freeform 85"/>
              <p:cNvSpPr/>
              <p:nvPr/>
            </p:nvSpPr>
            <p:spPr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19" name="Freeform 86"/>
              <p:cNvSpPr/>
              <p:nvPr/>
            </p:nvSpPr>
            <p:spPr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0" name="Freeform 87"/>
              <p:cNvSpPr/>
              <p:nvPr/>
            </p:nvSpPr>
            <p:spPr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1" name="Freeform 88"/>
              <p:cNvSpPr/>
              <p:nvPr/>
            </p:nvSpPr>
            <p:spPr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2" name="Freeform 89"/>
              <p:cNvSpPr/>
              <p:nvPr/>
            </p:nvSpPr>
            <p:spPr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3" name="Freeform 90"/>
              <p:cNvSpPr/>
              <p:nvPr/>
            </p:nvSpPr>
            <p:spPr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4" name="Freeform 91"/>
              <p:cNvSpPr/>
              <p:nvPr/>
            </p:nvSpPr>
            <p:spPr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5" name="Freeform 92"/>
              <p:cNvSpPr/>
              <p:nvPr/>
            </p:nvSpPr>
            <p:spPr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6" name="Freeform 93"/>
              <p:cNvSpPr/>
              <p:nvPr/>
            </p:nvSpPr>
            <p:spPr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7" name="Freeform 94"/>
              <p:cNvSpPr/>
              <p:nvPr/>
            </p:nvSpPr>
            <p:spPr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8" name="Freeform 95"/>
              <p:cNvSpPr/>
              <p:nvPr/>
            </p:nvSpPr>
            <p:spPr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29" name="Freeform 96"/>
              <p:cNvSpPr/>
              <p:nvPr/>
            </p:nvSpPr>
            <p:spPr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0" name="Freeform 97"/>
              <p:cNvSpPr/>
              <p:nvPr/>
            </p:nvSpPr>
            <p:spPr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1" name="Freeform 98"/>
              <p:cNvSpPr/>
              <p:nvPr/>
            </p:nvSpPr>
            <p:spPr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2" name="Freeform 99"/>
              <p:cNvSpPr/>
              <p:nvPr/>
            </p:nvSpPr>
            <p:spPr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3" name="Freeform 100"/>
              <p:cNvSpPr/>
              <p:nvPr/>
            </p:nvSpPr>
            <p:spPr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4" name="Freeform 101"/>
              <p:cNvSpPr/>
              <p:nvPr/>
            </p:nvSpPr>
            <p:spPr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5" name="Freeform 102"/>
              <p:cNvSpPr/>
              <p:nvPr/>
            </p:nvSpPr>
            <p:spPr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6" name="Freeform 103"/>
              <p:cNvSpPr/>
              <p:nvPr/>
            </p:nvSpPr>
            <p:spPr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7" name="Freeform 104"/>
              <p:cNvSpPr/>
              <p:nvPr/>
            </p:nvSpPr>
            <p:spPr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8" name="Freeform 105"/>
              <p:cNvSpPr/>
              <p:nvPr/>
            </p:nvSpPr>
            <p:spPr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39" name="Freeform 106"/>
              <p:cNvSpPr/>
              <p:nvPr/>
            </p:nvSpPr>
            <p:spPr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0" name="Freeform 107"/>
              <p:cNvSpPr/>
              <p:nvPr/>
            </p:nvSpPr>
            <p:spPr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1" name="Freeform 108"/>
              <p:cNvSpPr/>
              <p:nvPr/>
            </p:nvSpPr>
            <p:spPr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2" name="Freeform 109"/>
              <p:cNvSpPr/>
              <p:nvPr/>
            </p:nvSpPr>
            <p:spPr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3" name="Freeform 110"/>
              <p:cNvSpPr/>
              <p:nvPr/>
            </p:nvSpPr>
            <p:spPr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4" name="Freeform 111"/>
              <p:cNvSpPr/>
              <p:nvPr/>
            </p:nvSpPr>
            <p:spPr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5" name="Freeform 112"/>
              <p:cNvSpPr/>
              <p:nvPr/>
            </p:nvSpPr>
            <p:spPr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6" name="Freeform 113"/>
              <p:cNvSpPr/>
              <p:nvPr/>
            </p:nvSpPr>
            <p:spPr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7" name="Freeform 114"/>
              <p:cNvSpPr/>
              <p:nvPr/>
            </p:nvSpPr>
            <p:spPr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8" name="Freeform 115"/>
              <p:cNvSpPr/>
              <p:nvPr/>
            </p:nvSpPr>
            <p:spPr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49" name="Freeform 116"/>
              <p:cNvSpPr/>
              <p:nvPr/>
            </p:nvSpPr>
            <p:spPr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0" name="Freeform 117"/>
              <p:cNvSpPr/>
              <p:nvPr/>
            </p:nvSpPr>
            <p:spPr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1" name="Freeform 118"/>
              <p:cNvSpPr/>
              <p:nvPr/>
            </p:nvSpPr>
            <p:spPr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2" name="Freeform 119"/>
              <p:cNvSpPr/>
              <p:nvPr/>
            </p:nvSpPr>
            <p:spPr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3" name="Freeform 120"/>
              <p:cNvSpPr/>
              <p:nvPr/>
            </p:nvSpPr>
            <p:spPr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4" name="Freeform 121"/>
              <p:cNvSpPr/>
              <p:nvPr/>
            </p:nvSpPr>
            <p:spPr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5" name="Freeform 122"/>
              <p:cNvSpPr/>
              <p:nvPr/>
            </p:nvSpPr>
            <p:spPr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6" name="Freeform 123"/>
              <p:cNvSpPr/>
              <p:nvPr/>
            </p:nvSpPr>
            <p:spPr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7" name="Freeform 124"/>
              <p:cNvSpPr/>
              <p:nvPr/>
            </p:nvSpPr>
            <p:spPr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8" name="Freeform 125"/>
              <p:cNvSpPr/>
              <p:nvPr/>
            </p:nvSpPr>
            <p:spPr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59" name="Freeform 126"/>
              <p:cNvSpPr/>
              <p:nvPr/>
            </p:nvSpPr>
            <p:spPr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0" name="Freeform 127"/>
              <p:cNvSpPr/>
              <p:nvPr/>
            </p:nvSpPr>
            <p:spPr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1" name="Freeform 128"/>
              <p:cNvSpPr/>
              <p:nvPr/>
            </p:nvSpPr>
            <p:spPr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2" name="Freeform 129"/>
              <p:cNvSpPr/>
              <p:nvPr/>
            </p:nvSpPr>
            <p:spPr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3" name="Freeform 130"/>
              <p:cNvSpPr/>
              <p:nvPr/>
            </p:nvSpPr>
            <p:spPr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4" name="Freeform 131"/>
              <p:cNvSpPr/>
              <p:nvPr/>
            </p:nvSpPr>
            <p:spPr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5" name="Freeform 132"/>
              <p:cNvSpPr/>
              <p:nvPr/>
            </p:nvSpPr>
            <p:spPr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6" name="Freeform 133"/>
              <p:cNvSpPr/>
              <p:nvPr/>
            </p:nvSpPr>
            <p:spPr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7" name="Freeform 134"/>
              <p:cNvSpPr/>
              <p:nvPr/>
            </p:nvSpPr>
            <p:spPr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8" name="Freeform 135"/>
              <p:cNvSpPr/>
              <p:nvPr/>
            </p:nvSpPr>
            <p:spPr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69" name="Freeform 136"/>
              <p:cNvSpPr/>
              <p:nvPr/>
            </p:nvSpPr>
            <p:spPr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0" name="Freeform 137"/>
              <p:cNvSpPr/>
              <p:nvPr/>
            </p:nvSpPr>
            <p:spPr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1" name="Freeform 138"/>
              <p:cNvSpPr/>
              <p:nvPr/>
            </p:nvSpPr>
            <p:spPr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2" name="Freeform 139"/>
              <p:cNvSpPr/>
              <p:nvPr/>
            </p:nvSpPr>
            <p:spPr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3" name="Freeform 140"/>
              <p:cNvSpPr/>
              <p:nvPr/>
            </p:nvSpPr>
            <p:spPr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4" name="Freeform 141"/>
              <p:cNvSpPr/>
              <p:nvPr/>
            </p:nvSpPr>
            <p:spPr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5" name="Freeform 142"/>
              <p:cNvSpPr/>
              <p:nvPr/>
            </p:nvSpPr>
            <p:spPr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6" name="Freeform 143"/>
              <p:cNvSpPr/>
              <p:nvPr/>
            </p:nvSpPr>
            <p:spPr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7" name="Freeform 144"/>
              <p:cNvSpPr/>
              <p:nvPr/>
            </p:nvSpPr>
            <p:spPr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8" name="Freeform 145"/>
              <p:cNvSpPr/>
              <p:nvPr/>
            </p:nvSpPr>
            <p:spPr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79" name="Freeform 146"/>
              <p:cNvSpPr/>
              <p:nvPr/>
            </p:nvSpPr>
            <p:spPr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0" name="Freeform 147"/>
              <p:cNvSpPr/>
              <p:nvPr/>
            </p:nvSpPr>
            <p:spPr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1" name="Freeform 148"/>
              <p:cNvSpPr/>
              <p:nvPr/>
            </p:nvSpPr>
            <p:spPr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2" name="Freeform 149"/>
              <p:cNvSpPr/>
              <p:nvPr/>
            </p:nvSpPr>
            <p:spPr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3" name="Freeform 150"/>
              <p:cNvSpPr/>
              <p:nvPr/>
            </p:nvSpPr>
            <p:spPr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4" name="Freeform 151"/>
              <p:cNvSpPr/>
              <p:nvPr/>
            </p:nvSpPr>
            <p:spPr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5" name="Freeform 152"/>
              <p:cNvSpPr/>
              <p:nvPr/>
            </p:nvSpPr>
            <p:spPr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" name="Freeform 153"/>
              <p:cNvSpPr/>
              <p:nvPr/>
            </p:nvSpPr>
            <p:spPr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7" name="Freeform 154"/>
              <p:cNvSpPr/>
              <p:nvPr/>
            </p:nvSpPr>
            <p:spPr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8" name="Freeform 155"/>
              <p:cNvSpPr/>
              <p:nvPr/>
            </p:nvSpPr>
            <p:spPr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9" name="Freeform 156"/>
              <p:cNvSpPr/>
              <p:nvPr/>
            </p:nvSpPr>
            <p:spPr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0" name="Freeform 157"/>
              <p:cNvSpPr/>
              <p:nvPr/>
            </p:nvSpPr>
            <p:spPr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1" name="Freeform 158"/>
              <p:cNvSpPr/>
              <p:nvPr/>
            </p:nvSpPr>
            <p:spPr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2" name="Freeform 159"/>
              <p:cNvSpPr/>
              <p:nvPr/>
            </p:nvSpPr>
            <p:spPr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3" name="Freeform 160"/>
              <p:cNvSpPr/>
              <p:nvPr/>
            </p:nvSpPr>
            <p:spPr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4" name="Freeform 161"/>
              <p:cNvSpPr/>
              <p:nvPr/>
            </p:nvSpPr>
            <p:spPr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5" name="Freeform 162"/>
              <p:cNvSpPr/>
              <p:nvPr/>
            </p:nvSpPr>
            <p:spPr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6" name="Freeform 163"/>
              <p:cNvSpPr/>
              <p:nvPr/>
            </p:nvSpPr>
            <p:spPr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7" name="Freeform 164"/>
              <p:cNvSpPr/>
              <p:nvPr/>
            </p:nvSpPr>
            <p:spPr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8" name="Freeform 165"/>
              <p:cNvSpPr/>
              <p:nvPr/>
            </p:nvSpPr>
            <p:spPr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99" name="Freeform 166"/>
              <p:cNvSpPr/>
              <p:nvPr/>
            </p:nvSpPr>
            <p:spPr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0" name="Freeform 167"/>
              <p:cNvSpPr/>
              <p:nvPr/>
            </p:nvSpPr>
            <p:spPr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1" name="Freeform 168"/>
              <p:cNvSpPr/>
              <p:nvPr/>
            </p:nvSpPr>
            <p:spPr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2" name="Freeform 169"/>
              <p:cNvSpPr/>
              <p:nvPr/>
            </p:nvSpPr>
            <p:spPr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3" name="Freeform 170"/>
              <p:cNvSpPr/>
              <p:nvPr/>
            </p:nvSpPr>
            <p:spPr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4" name="Freeform 171"/>
              <p:cNvSpPr/>
              <p:nvPr/>
            </p:nvSpPr>
            <p:spPr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5" name="Freeform 172"/>
              <p:cNvSpPr/>
              <p:nvPr/>
            </p:nvSpPr>
            <p:spPr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6" name="Freeform 173"/>
              <p:cNvSpPr/>
              <p:nvPr/>
            </p:nvSpPr>
            <p:spPr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7" name="Freeform 174"/>
              <p:cNvSpPr/>
              <p:nvPr/>
            </p:nvSpPr>
            <p:spPr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8" name="Freeform 175"/>
              <p:cNvSpPr/>
              <p:nvPr/>
            </p:nvSpPr>
            <p:spPr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09" name="Freeform 176"/>
              <p:cNvSpPr/>
              <p:nvPr/>
            </p:nvSpPr>
            <p:spPr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0" name="Freeform 177"/>
              <p:cNvSpPr/>
              <p:nvPr/>
            </p:nvSpPr>
            <p:spPr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1" name="Freeform 178"/>
              <p:cNvSpPr/>
              <p:nvPr/>
            </p:nvSpPr>
            <p:spPr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2" name="Freeform 179"/>
              <p:cNvSpPr/>
              <p:nvPr/>
            </p:nvSpPr>
            <p:spPr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3" name="Freeform 180"/>
              <p:cNvSpPr/>
              <p:nvPr/>
            </p:nvSpPr>
            <p:spPr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4" name="Freeform 181"/>
              <p:cNvSpPr/>
              <p:nvPr/>
            </p:nvSpPr>
            <p:spPr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5" name="Freeform 182"/>
              <p:cNvSpPr/>
              <p:nvPr/>
            </p:nvSpPr>
            <p:spPr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6" name="Freeform 183"/>
              <p:cNvSpPr/>
              <p:nvPr/>
            </p:nvSpPr>
            <p:spPr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7" name="Freeform 184"/>
              <p:cNvSpPr/>
              <p:nvPr/>
            </p:nvSpPr>
            <p:spPr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8" name="Freeform 185"/>
              <p:cNvSpPr/>
              <p:nvPr/>
            </p:nvSpPr>
            <p:spPr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19" name="Freeform 186"/>
              <p:cNvSpPr/>
              <p:nvPr/>
            </p:nvSpPr>
            <p:spPr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0" name="Freeform 187"/>
              <p:cNvSpPr/>
              <p:nvPr/>
            </p:nvSpPr>
            <p:spPr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1" name="Freeform 188"/>
              <p:cNvSpPr/>
              <p:nvPr/>
            </p:nvSpPr>
            <p:spPr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2" name="Freeform 189"/>
              <p:cNvSpPr>
                <a:spLocks noEditPoints="1"/>
              </p:cNvSpPr>
              <p:nvPr/>
            </p:nvSpPr>
            <p:spPr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3" name="Freeform 190"/>
              <p:cNvSpPr>
                <a:spLocks noEditPoints="1"/>
              </p:cNvSpPr>
              <p:nvPr/>
            </p:nvSpPr>
            <p:spPr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4" name="Freeform 191"/>
              <p:cNvSpPr>
                <a:spLocks noEditPoints="1"/>
              </p:cNvSpPr>
              <p:nvPr/>
            </p:nvSpPr>
            <p:spPr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5" name="Freeform 192"/>
              <p:cNvSpPr>
                <a:spLocks noEditPoints="1"/>
              </p:cNvSpPr>
              <p:nvPr/>
            </p:nvSpPr>
            <p:spPr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6" name="Freeform 193"/>
              <p:cNvSpPr>
                <a:spLocks noEditPoints="1"/>
              </p:cNvSpPr>
              <p:nvPr/>
            </p:nvSpPr>
            <p:spPr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7" name="Freeform 194"/>
              <p:cNvSpPr>
                <a:spLocks noEditPoints="1"/>
              </p:cNvSpPr>
              <p:nvPr/>
            </p:nvSpPr>
            <p:spPr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8" name="Freeform 195"/>
              <p:cNvSpPr>
                <a:spLocks noEditPoints="1"/>
              </p:cNvSpPr>
              <p:nvPr/>
            </p:nvSpPr>
            <p:spPr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29" name="Freeform 196"/>
              <p:cNvSpPr>
                <a:spLocks noEditPoints="1"/>
              </p:cNvSpPr>
              <p:nvPr/>
            </p:nvSpPr>
            <p:spPr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0" name="Freeform 197"/>
              <p:cNvSpPr>
                <a:spLocks noEditPoints="1"/>
              </p:cNvSpPr>
              <p:nvPr/>
            </p:nvSpPr>
            <p:spPr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1" name="Freeform 198"/>
              <p:cNvSpPr>
                <a:spLocks noEditPoints="1"/>
              </p:cNvSpPr>
              <p:nvPr/>
            </p:nvSpPr>
            <p:spPr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2" name="Freeform 199"/>
              <p:cNvSpPr>
                <a:spLocks noEditPoints="1"/>
              </p:cNvSpPr>
              <p:nvPr/>
            </p:nvSpPr>
            <p:spPr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3" name="Freeform 200"/>
              <p:cNvSpPr>
                <a:spLocks noEditPoints="1"/>
              </p:cNvSpPr>
              <p:nvPr/>
            </p:nvSpPr>
            <p:spPr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4" name="Freeform 201"/>
              <p:cNvSpPr>
                <a:spLocks noEditPoints="1"/>
              </p:cNvSpPr>
              <p:nvPr/>
            </p:nvSpPr>
            <p:spPr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5" name="Freeform 202"/>
              <p:cNvSpPr>
                <a:spLocks noEditPoints="1"/>
              </p:cNvSpPr>
              <p:nvPr/>
            </p:nvSpPr>
            <p:spPr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6" name="Freeform 203"/>
              <p:cNvSpPr>
                <a:spLocks noEditPoints="1"/>
              </p:cNvSpPr>
              <p:nvPr/>
            </p:nvSpPr>
            <p:spPr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537" name="Freeform 204"/>
              <p:cNvSpPr>
                <a:spLocks noEditPoints="1"/>
              </p:cNvSpPr>
              <p:nvPr/>
            </p:nvSpPr>
            <p:spPr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33" name="Group 205"/>
            <p:cNvGrpSpPr/>
            <p:nvPr/>
          </p:nvGrpSpPr>
          <p:grpSpPr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0138" name="Freeform 206"/>
              <p:cNvSpPr>
                <a:spLocks noEditPoints="1"/>
              </p:cNvSpPr>
              <p:nvPr/>
            </p:nvSpPr>
            <p:spPr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9" name="Freeform 207"/>
              <p:cNvSpPr>
                <a:spLocks noEditPoints="1"/>
              </p:cNvSpPr>
              <p:nvPr/>
            </p:nvSpPr>
            <p:spPr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0" name="Freeform 208"/>
              <p:cNvSpPr>
                <a:spLocks noEditPoints="1"/>
              </p:cNvSpPr>
              <p:nvPr/>
            </p:nvSpPr>
            <p:spPr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1" name="Freeform 209"/>
              <p:cNvSpPr>
                <a:spLocks noEditPoints="1"/>
              </p:cNvSpPr>
              <p:nvPr/>
            </p:nvSpPr>
            <p:spPr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2" name="Freeform 210"/>
              <p:cNvSpPr>
                <a:spLocks noEditPoints="1"/>
              </p:cNvSpPr>
              <p:nvPr/>
            </p:nvSpPr>
            <p:spPr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3" name="Freeform 211"/>
              <p:cNvSpPr>
                <a:spLocks noEditPoints="1"/>
              </p:cNvSpPr>
              <p:nvPr/>
            </p:nvSpPr>
            <p:spPr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4" name="Freeform 212"/>
              <p:cNvSpPr>
                <a:spLocks noEditPoints="1"/>
              </p:cNvSpPr>
              <p:nvPr/>
            </p:nvSpPr>
            <p:spPr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5" name="Freeform 213"/>
              <p:cNvSpPr>
                <a:spLocks noEditPoints="1"/>
              </p:cNvSpPr>
              <p:nvPr/>
            </p:nvSpPr>
            <p:spPr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6" name="Freeform 214"/>
              <p:cNvSpPr>
                <a:spLocks noEditPoints="1"/>
              </p:cNvSpPr>
              <p:nvPr/>
            </p:nvSpPr>
            <p:spPr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7" name="Freeform 215"/>
              <p:cNvSpPr>
                <a:spLocks noEditPoints="1"/>
              </p:cNvSpPr>
              <p:nvPr/>
            </p:nvSpPr>
            <p:spPr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8" name="Freeform 216"/>
              <p:cNvSpPr>
                <a:spLocks noEditPoints="1"/>
              </p:cNvSpPr>
              <p:nvPr/>
            </p:nvSpPr>
            <p:spPr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49" name="Freeform 217"/>
              <p:cNvSpPr/>
              <p:nvPr/>
            </p:nvSpPr>
            <p:spPr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0" name="Freeform 218"/>
              <p:cNvSpPr/>
              <p:nvPr/>
            </p:nvSpPr>
            <p:spPr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1" name="Freeform 219"/>
              <p:cNvSpPr/>
              <p:nvPr/>
            </p:nvSpPr>
            <p:spPr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2" name="Freeform 220"/>
              <p:cNvSpPr/>
              <p:nvPr/>
            </p:nvSpPr>
            <p:spPr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3" name="Freeform 221"/>
              <p:cNvSpPr/>
              <p:nvPr/>
            </p:nvSpPr>
            <p:spPr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4" name="Freeform 222"/>
              <p:cNvSpPr/>
              <p:nvPr/>
            </p:nvSpPr>
            <p:spPr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5" name="Freeform 223"/>
              <p:cNvSpPr/>
              <p:nvPr/>
            </p:nvSpPr>
            <p:spPr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6" name="Freeform 224"/>
              <p:cNvSpPr/>
              <p:nvPr/>
            </p:nvSpPr>
            <p:spPr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7" name="Freeform 225"/>
              <p:cNvSpPr/>
              <p:nvPr/>
            </p:nvSpPr>
            <p:spPr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8" name="Freeform 226"/>
              <p:cNvSpPr>
                <a:spLocks noEditPoints="1"/>
              </p:cNvSpPr>
              <p:nvPr/>
            </p:nvSpPr>
            <p:spPr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59" name="Freeform 227"/>
              <p:cNvSpPr>
                <a:spLocks noEditPoints="1"/>
              </p:cNvSpPr>
              <p:nvPr/>
            </p:nvSpPr>
            <p:spPr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0" name="Freeform 228"/>
              <p:cNvSpPr>
                <a:spLocks noEditPoints="1"/>
              </p:cNvSpPr>
              <p:nvPr/>
            </p:nvSpPr>
            <p:spPr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1" name="Freeform 229"/>
              <p:cNvSpPr>
                <a:spLocks noEditPoints="1"/>
              </p:cNvSpPr>
              <p:nvPr/>
            </p:nvSpPr>
            <p:spPr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2" name="Freeform 230"/>
              <p:cNvSpPr>
                <a:spLocks noEditPoints="1"/>
              </p:cNvSpPr>
              <p:nvPr/>
            </p:nvSpPr>
            <p:spPr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3" name="Freeform 231"/>
              <p:cNvSpPr>
                <a:spLocks noEditPoints="1"/>
              </p:cNvSpPr>
              <p:nvPr/>
            </p:nvSpPr>
            <p:spPr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4" name="Freeform 232"/>
              <p:cNvSpPr>
                <a:spLocks noEditPoints="1"/>
              </p:cNvSpPr>
              <p:nvPr/>
            </p:nvSpPr>
            <p:spPr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5" name="Freeform 233"/>
              <p:cNvSpPr>
                <a:spLocks noEditPoints="1"/>
              </p:cNvSpPr>
              <p:nvPr/>
            </p:nvSpPr>
            <p:spPr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6" name="Freeform 234"/>
              <p:cNvSpPr>
                <a:spLocks noEditPoints="1"/>
              </p:cNvSpPr>
              <p:nvPr/>
            </p:nvSpPr>
            <p:spPr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7" name="Freeform 235"/>
              <p:cNvSpPr>
                <a:spLocks noEditPoints="1"/>
              </p:cNvSpPr>
              <p:nvPr/>
            </p:nvSpPr>
            <p:spPr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8" name="Freeform 236"/>
              <p:cNvSpPr>
                <a:spLocks noEditPoints="1"/>
              </p:cNvSpPr>
              <p:nvPr/>
            </p:nvSpPr>
            <p:spPr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69" name="Freeform 237"/>
              <p:cNvSpPr>
                <a:spLocks noEditPoints="1"/>
              </p:cNvSpPr>
              <p:nvPr/>
            </p:nvSpPr>
            <p:spPr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0" name="Freeform 238"/>
              <p:cNvSpPr>
                <a:spLocks noEditPoints="1"/>
              </p:cNvSpPr>
              <p:nvPr/>
            </p:nvSpPr>
            <p:spPr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1" name="Freeform 239"/>
              <p:cNvSpPr>
                <a:spLocks noEditPoints="1"/>
              </p:cNvSpPr>
              <p:nvPr/>
            </p:nvSpPr>
            <p:spPr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2" name="Freeform 240"/>
              <p:cNvSpPr>
                <a:spLocks noEditPoints="1"/>
              </p:cNvSpPr>
              <p:nvPr/>
            </p:nvSpPr>
            <p:spPr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3" name="Freeform 241"/>
              <p:cNvSpPr>
                <a:spLocks noEditPoints="1"/>
              </p:cNvSpPr>
              <p:nvPr/>
            </p:nvSpPr>
            <p:spPr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4" name="Freeform 242"/>
              <p:cNvSpPr/>
              <p:nvPr/>
            </p:nvSpPr>
            <p:spPr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5" name="Freeform 243"/>
              <p:cNvSpPr/>
              <p:nvPr/>
            </p:nvSpPr>
            <p:spPr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6" name="Freeform 244"/>
              <p:cNvSpPr/>
              <p:nvPr/>
            </p:nvSpPr>
            <p:spPr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7" name="Freeform 245"/>
              <p:cNvSpPr/>
              <p:nvPr/>
            </p:nvSpPr>
            <p:spPr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8" name="Freeform 246"/>
              <p:cNvSpPr/>
              <p:nvPr/>
            </p:nvSpPr>
            <p:spPr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79" name="Freeform 247"/>
              <p:cNvSpPr>
                <a:spLocks noEditPoints="1"/>
              </p:cNvSpPr>
              <p:nvPr/>
            </p:nvSpPr>
            <p:spPr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0" name="Freeform 248"/>
              <p:cNvSpPr>
                <a:spLocks noEditPoints="1"/>
              </p:cNvSpPr>
              <p:nvPr/>
            </p:nvSpPr>
            <p:spPr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1" name="Freeform 249"/>
              <p:cNvSpPr>
                <a:spLocks noEditPoints="1"/>
              </p:cNvSpPr>
              <p:nvPr/>
            </p:nvSpPr>
            <p:spPr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2" name="Freeform 250"/>
              <p:cNvSpPr>
                <a:spLocks noEditPoints="1"/>
              </p:cNvSpPr>
              <p:nvPr/>
            </p:nvSpPr>
            <p:spPr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3" name="Freeform 251"/>
              <p:cNvSpPr>
                <a:spLocks noEditPoints="1"/>
              </p:cNvSpPr>
              <p:nvPr/>
            </p:nvSpPr>
            <p:spPr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4" name="Freeform 252"/>
              <p:cNvSpPr>
                <a:spLocks noEditPoints="1"/>
              </p:cNvSpPr>
              <p:nvPr/>
            </p:nvSpPr>
            <p:spPr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5" name="Freeform 253"/>
              <p:cNvSpPr>
                <a:spLocks noEditPoints="1"/>
              </p:cNvSpPr>
              <p:nvPr/>
            </p:nvSpPr>
            <p:spPr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6" name="Freeform 254"/>
              <p:cNvSpPr>
                <a:spLocks noEditPoints="1"/>
              </p:cNvSpPr>
              <p:nvPr/>
            </p:nvSpPr>
            <p:spPr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7" name="Freeform 255"/>
              <p:cNvSpPr>
                <a:spLocks noEditPoints="1"/>
              </p:cNvSpPr>
              <p:nvPr/>
            </p:nvSpPr>
            <p:spPr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8" name="Freeform 256"/>
              <p:cNvSpPr>
                <a:spLocks noEditPoints="1"/>
              </p:cNvSpPr>
              <p:nvPr/>
            </p:nvSpPr>
            <p:spPr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89" name="Freeform 257"/>
              <p:cNvSpPr>
                <a:spLocks noEditPoints="1"/>
              </p:cNvSpPr>
              <p:nvPr/>
            </p:nvSpPr>
            <p:spPr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0" name="Freeform 258"/>
              <p:cNvSpPr>
                <a:spLocks noEditPoints="1"/>
              </p:cNvSpPr>
              <p:nvPr/>
            </p:nvSpPr>
            <p:spPr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1" name="Freeform 259"/>
              <p:cNvSpPr>
                <a:spLocks noEditPoints="1"/>
              </p:cNvSpPr>
              <p:nvPr/>
            </p:nvSpPr>
            <p:spPr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2" name="Freeform 260"/>
              <p:cNvSpPr>
                <a:spLocks noEditPoints="1"/>
              </p:cNvSpPr>
              <p:nvPr/>
            </p:nvSpPr>
            <p:spPr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3" name="Freeform 261"/>
              <p:cNvSpPr>
                <a:spLocks noEditPoints="1"/>
              </p:cNvSpPr>
              <p:nvPr/>
            </p:nvSpPr>
            <p:spPr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4" name="Freeform 262"/>
              <p:cNvSpPr>
                <a:spLocks noEditPoints="1"/>
              </p:cNvSpPr>
              <p:nvPr/>
            </p:nvSpPr>
            <p:spPr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5" name="Freeform 263"/>
              <p:cNvSpPr>
                <a:spLocks noEditPoints="1"/>
              </p:cNvSpPr>
              <p:nvPr/>
            </p:nvSpPr>
            <p:spPr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6" name="Freeform 264"/>
              <p:cNvSpPr>
                <a:spLocks noEditPoints="1"/>
              </p:cNvSpPr>
              <p:nvPr/>
            </p:nvSpPr>
            <p:spPr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7" name="Freeform 265"/>
              <p:cNvSpPr>
                <a:spLocks noEditPoints="1"/>
              </p:cNvSpPr>
              <p:nvPr/>
            </p:nvSpPr>
            <p:spPr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8" name="Freeform 266"/>
              <p:cNvSpPr>
                <a:spLocks noEditPoints="1"/>
              </p:cNvSpPr>
              <p:nvPr/>
            </p:nvSpPr>
            <p:spPr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99" name="Freeform 267"/>
              <p:cNvSpPr>
                <a:spLocks noEditPoints="1"/>
              </p:cNvSpPr>
              <p:nvPr/>
            </p:nvSpPr>
            <p:spPr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0" name="Freeform 268"/>
              <p:cNvSpPr>
                <a:spLocks noEditPoints="1"/>
              </p:cNvSpPr>
              <p:nvPr/>
            </p:nvSpPr>
            <p:spPr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1" name="Freeform 269"/>
              <p:cNvSpPr>
                <a:spLocks noEditPoints="1"/>
              </p:cNvSpPr>
              <p:nvPr/>
            </p:nvSpPr>
            <p:spPr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2" name="Freeform 270"/>
              <p:cNvSpPr>
                <a:spLocks noEditPoints="1"/>
              </p:cNvSpPr>
              <p:nvPr/>
            </p:nvSpPr>
            <p:spPr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3" name="Freeform 271"/>
              <p:cNvSpPr>
                <a:spLocks noEditPoints="1"/>
              </p:cNvSpPr>
              <p:nvPr/>
            </p:nvSpPr>
            <p:spPr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4" name="Freeform 272"/>
              <p:cNvSpPr>
                <a:spLocks noEditPoints="1"/>
              </p:cNvSpPr>
              <p:nvPr/>
            </p:nvSpPr>
            <p:spPr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5" name="Freeform 273"/>
              <p:cNvSpPr>
                <a:spLocks noEditPoints="1"/>
              </p:cNvSpPr>
              <p:nvPr/>
            </p:nvSpPr>
            <p:spPr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6" name="Freeform 274"/>
              <p:cNvSpPr>
                <a:spLocks noEditPoints="1"/>
              </p:cNvSpPr>
              <p:nvPr/>
            </p:nvSpPr>
            <p:spPr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7" name="Freeform 275"/>
              <p:cNvSpPr>
                <a:spLocks noEditPoints="1"/>
              </p:cNvSpPr>
              <p:nvPr/>
            </p:nvSpPr>
            <p:spPr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8" name="Freeform 276"/>
              <p:cNvSpPr>
                <a:spLocks noEditPoints="1"/>
              </p:cNvSpPr>
              <p:nvPr/>
            </p:nvSpPr>
            <p:spPr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09" name="Freeform 277"/>
              <p:cNvSpPr>
                <a:spLocks noEditPoints="1"/>
              </p:cNvSpPr>
              <p:nvPr/>
            </p:nvSpPr>
            <p:spPr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0" name="Freeform 278"/>
              <p:cNvSpPr>
                <a:spLocks noEditPoints="1"/>
              </p:cNvSpPr>
              <p:nvPr/>
            </p:nvSpPr>
            <p:spPr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1" name="Freeform 279"/>
              <p:cNvSpPr>
                <a:spLocks noEditPoints="1"/>
              </p:cNvSpPr>
              <p:nvPr/>
            </p:nvSpPr>
            <p:spPr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2" name="Freeform 280"/>
              <p:cNvSpPr>
                <a:spLocks noEditPoints="1"/>
              </p:cNvSpPr>
              <p:nvPr/>
            </p:nvSpPr>
            <p:spPr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3" name="Freeform 281"/>
              <p:cNvSpPr>
                <a:spLocks noEditPoints="1"/>
              </p:cNvSpPr>
              <p:nvPr/>
            </p:nvSpPr>
            <p:spPr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4" name="Freeform 282"/>
              <p:cNvSpPr>
                <a:spLocks noEditPoints="1"/>
              </p:cNvSpPr>
              <p:nvPr/>
            </p:nvSpPr>
            <p:spPr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5" name="Freeform 283"/>
              <p:cNvSpPr>
                <a:spLocks noEditPoints="1"/>
              </p:cNvSpPr>
              <p:nvPr/>
            </p:nvSpPr>
            <p:spPr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6" name="Freeform 284"/>
              <p:cNvSpPr>
                <a:spLocks noEditPoints="1"/>
              </p:cNvSpPr>
              <p:nvPr/>
            </p:nvSpPr>
            <p:spPr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7" name="Freeform 285"/>
              <p:cNvSpPr>
                <a:spLocks noEditPoints="1"/>
              </p:cNvSpPr>
              <p:nvPr/>
            </p:nvSpPr>
            <p:spPr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8" name="Freeform 286"/>
              <p:cNvSpPr>
                <a:spLocks noEditPoints="1"/>
              </p:cNvSpPr>
              <p:nvPr/>
            </p:nvSpPr>
            <p:spPr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19" name="Freeform 287"/>
              <p:cNvSpPr>
                <a:spLocks noEditPoints="1"/>
              </p:cNvSpPr>
              <p:nvPr/>
            </p:nvSpPr>
            <p:spPr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0" name="Freeform 288"/>
              <p:cNvSpPr>
                <a:spLocks noEditPoints="1"/>
              </p:cNvSpPr>
              <p:nvPr/>
            </p:nvSpPr>
            <p:spPr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1" name="Freeform 289"/>
              <p:cNvSpPr>
                <a:spLocks noEditPoints="1"/>
              </p:cNvSpPr>
              <p:nvPr/>
            </p:nvSpPr>
            <p:spPr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2" name="Freeform 290"/>
              <p:cNvSpPr>
                <a:spLocks noEditPoints="1"/>
              </p:cNvSpPr>
              <p:nvPr/>
            </p:nvSpPr>
            <p:spPr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3" name="Freeform 291"/>
              <p:cNvSpPr>
                <a:spLocks noEditPoints="1"/>
              </p:cNvSpPr>
              <p:nvPr/>
            </p:nvSpPr>
            <p:spPr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4" name="Freeform 292"/>
              <p:cNvSpPr>
                <a:spLocks noEditPoints="1"/>
              </p:cNvSpPr>
              <p:nvPr/>
            </p:nvSpPr>
            <p:spPr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5" name="Freeform 293"/>
              <p:cNvSpPr>
                <a:spLocks noEditPoints="1"/>
              </p:cNvSpPr>
              <p:nvPr/>
            </p:nvSpPr>
            <p:spPr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6" name="Freeform 294"/>
              <p:cNvSpPr>
                <a:spLocks noEditPoints="1"/>
              </p:cNvSpPr>
              <p:nvPr/>
            </p:nvSpPr>
            <p:spPr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7" name="Freeform 295"/>
              <p:cNvSpPr>
                <a:spLocks noEditPoints="1"/>
              </p:cNvSpPr>
              <p:nvPr/>
            </p:nvSpPr>
            <p:spPr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8" name="Freeform 296"/>
              <p:cNvSpPr>
                <a:spLocks noEditPoints="1"/>
              </p:cNvSpPr>
              <p:nvPr/>
            </p:nvSpPr>
            <p:spPr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29" name="Freeform 297"/>
              <p:cNvSpPr>
                <a:spLocks noEditPoints="1"/>
              </p:cNvSpPr>
              <p:nvPr/>
            </p:nvSpPr>
            <p:spPr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0" name="Freeform 298"/>
              <p:cNvSpPr>
                <a:spLocks noEditPoints="1"/>
              </p:cNvSpPr>
              <p:nvPr/>
            </p:nvSpPr>
            <p:spPr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1" name="Freeform 299"/>
              <p:cNvSpPr>
                <a:spLocks noEditPoints="1"/>
              </p:cNvSpPr>
              <p:nvPr/>
            </p:nvSpPr>
            <p:spPr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2" name="Freeform 300"/>
              <p:cNvSpPr>
                <a:spLocks noEditPoints="1"/>
              </p:cNvSpPr>
              <p:nvPr/>
            </p:nvSpPr>
            <p:spPr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3" name="Freeform 301"/>
              <p:cNvSpPr>
                <a:spLocks noEditPoints="1"/>
              </p:cNvSpPr>
              <p:nvPr/>
            </p:nvSpPr>
            <p:spPr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4" name="Freeform 302"/>
              <p:cNvSpPr>
                <a:spLocks noEditPoints="1"/>
              </p:cNvSpPr>
              <p:nvPr/>
            </p:nvSpPr>
            <p:spPr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5" name="Freeform 303"/>
              <p:cNvSpPr>
                <a:spLocks noEditPoints="1"/>
              </p:cNvSpPr>
              <p:nvPr/>
            </p:nvSpPr>
            <p:spPr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6" name="Freeform 304"/>
              <p:cNvSpPr>
                <a:spLocks noEditPoints="1"/>
              </p:cNvSpPr>
              <p:nvPr/>
            </p:nvSpPr>
            <p:spPr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7" name="Freeform 305"/>
              <p:cNvSpPr>
                <a:spLocks noEditPoints="1"/>
              </p:cNvSpPr>
              <p:nvPr/>
            </p:nvSpPr>
            <p:spPr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8" name="Freeform 306"/>
              <p:cNvSpPr>
                <a:spLocks noEditPoints="1"/>
              </p:cNvSpPr>
              <p:nvPr/>
            </p:nvSpPr>
            <p:spPr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39" name="Freeform 307"/>
              <p:cNvSpPr>
                <a:spLocks noEditPoints="1"/>
              </p:cNvSpPr>
              <p:nvPr/>
            </p:nvSpPr>
            <p:spPr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0" name="Freeform 308"/>
              <p:cNvSpPr>
                <a:spLocks noEditPoints="1"/>
              </p:cNvSpPr>
              <p:nvPr/>
            </p:nvSpPr>
            <p:spPr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1" name="Freeform 309"/>
              <p:cNvSpPr>
                <a:spLocks noEditPoints="1"/>
              </p:cNvSpPr>
              <p:nvPr/>
            </p:nvSpPr>
            <p:spPr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2" name="Freeform 310"/>
              <p:cNvSpPr>
                <a:spLocks noEditPoints="1"/>
              </p:cNvSpPr>
              <p:nvPr/>
            </p:nvSpPr>
            <p:spPr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3" name="Freeform 311"/>
              <p:cNvSpPr>
                <a:spLocks noEditPoints="1"/>
              </p:cNvSpPr>
              <p:nvPr/>
            </p:nvSpPr>
            <p:spPr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4" name="Freeform 312"/>
              <p:cNvSpPr>
                <a:spLocks noEditPoints="1"/>
              </p:cNvSpPr>
              <p:nvPr/>
            </p:nvSpPr>
            <p:spPr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5" name="Freeform 313"/>
              <p:cNvSpPr>
                <a:spLocks noEditPoints="1"/>
              </p:cNvSpPr>
              <p:nvPr/>
            </p:nvSpPr>
            <p:spPr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6" name="Freeform 314"/>
              <p:cNvSpPr>
                <a:spLocks noEditPoints="1"/>
              </p:cNvSpPr>
              <p:nvPr/>
            </p:nvSpPr>
            <p:spPr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7" name="Freeform 315"/>
              <p:cNvSpPr>
                <a:spLocks noEditPoints="1"/>
              </p:cNvSpPr>
              <p:nvPr/>
            </p:nvSpPr>
            <p:spPr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8" name="Freeform 316"/>
              <p:cNvSpPr>
                <a:spLocks noEditPoints="1"/>
              </p:cNvSpPr>
              <p:nvPr/>
            </p:nvSpPr>
            <p:spPr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49" name="Freeform 317"/>
              <p:cNvSpPr>
                <a:spLocks noEditPoints="1"/>
              </p:cNvSpPr>
              <p:nvPr/>
            </p:nvSpPr>
            <p:spPr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0" name="Freeform 318"/>
              <p:cNvSpPr>
                <a:spLocks noEditPoints="1"/>
              </p:cNvSpPr>
              <p:nvPr/>
            </p:nvSpPr>
            <p:spPr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1" name="Freeform 319"/>
              <p:cNvSpPr>
                <a:spLocks noEditPoints="1"/>
              </p:cNvSpPr>
              <p:nvPr/>
            </p:nvSpPr>
            <p:spPr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2" name="Freeform 320"/>
              <p:cNvSpPr>
                <a:spLocks noEditPoints="1"/>
              </p:cNvSpPr>
              <p:nvPr/>
            </p:nvSpPr>
            <p:spPr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3" name="Freeform 321"/>
              <p:cNvSpPr>
                <a:spLocks noEditPoints="1"/>
              </p:cNvSpPr>
              <p:nvPr/>
            </p:nvSpPr>
            <p:spPr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4" name="Freeform 322"/>
              <p:cNvSpPr>
                <a:spLocks noEditPoints="1"/>
              </p:cNvSpPr>
              <p:nvPr/>
            </p:nvSpPr>
            <p:spPr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5" name="Freeform 323"/>
              <p:cNvSpPr>
                <a:spLocks noEditPoints="1"/>
              </p:cNvSpPr>
              <p:nvPr/>
            </p:nvSpPr>
            <p:spPr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6" name="Freeform 324"/>
              <p:cNvSpPr>
                <a:spLocks noEditPoints="1"/>
              </p:cNvSpPr>
              <p:nvPr/>
            </p:nvSpPr>
            <p:spPr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7" name="Freeform 325"/>
              <p:cNvSpPr>
                <a:spLocks noEditPoints="1"/>
              </p:cNvSpPr>
              <p:nvPr/>
            </p:nvSpPr>
            <p:spPr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8" name="Freeform 326"/>
              <p:cNvSpPr>
                <a:spLocks noEditPoints="1"/>
              </p:cNvSpPr>
              <p:nvPr/>
            </p:nvSpPr>
            <p:spPr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59" name="Freeform 327"/>
              <p:cNvSpPr>
                <a:spLocks noEditPoints="1"/>
              </p:cNvSpPr>
              <p:nvPr/>
            </p:nvSpPr>
            <p:spPr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0" name="Freeform 328"/>
              <p:cNvSpPr>
                <a:spLocks noEditPoints="1"/>
              </p:cNvSpPr>
              <p:nvPr/>
            </p:nvSpPr>
            <p:spPr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1" name="Freeform 329"/>
              <p:cNvSpPr>
                <a:spLocks noEditPoints="1"/>
              </p:cNvSpPr>
              <p:nvPr/>
            </p:nvSpPr>
            <p:spPr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2" name="Freeform 330"/>
              <p:cNvSpPr/>
              <p:nvPr/>
            </p:nvSpPr>
            <p:spPr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3" name="Freeform 331"/>
              <p:cNvSpPr/>
              <p:nvPr/>
            </p:nvSpPr>
            <p:spPr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4" name="Freeform 332"/>
              <p:cNvSpPr/>
              <p:nvPr/>
            </p:nvSpPr>
            <p:spPr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5" name="Freeform 333"/>
              <p:cNvSpPr/>
              <p:nvPr/>
            </p:nvSpPr>
            <p:spPr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6" name="Freeform 334"/>
              <p:cNvSpPr/>
              <p:nvPr/>
            </p:nvSpPr>
            <p:spPr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7" name="Freeform 335"/>
              <p:cNvSpPr/>
              <p:nvPr/>
            </p:nvSpPr>
            <p:spPr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8" name="Freeform 336"/>
              <p:cNvSpPr/>
              <p:nvPr/>
            </p:nvSpPr>
            <p:spPr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69" name="Freeform 337"/>
              <p:cNvSpPr/>
              <p:nvPr/>
            </p:nvSpPr>
            <p:spPr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0" name="Freeform 338"/>
              <p:cNvSpPr/>
              <p:nvPr/>
            </p:nvSpPr>
            <p:spPr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1" name="Freeform 339"/>
              <p:cNvSpPr/>
              <p:nvPr/>
            </p:nvSpPr>
            <p:spPr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2" name="Freeform 340"/>
              <p:cNvSpPr/>
              <p:nvPr/>
            </p:nvSpPr>
            <p:spPr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3" name="Freeform 341"/>
              <p:cNvSpPr/>
              <p:nvPr/>
            </p:nvSpPr>
            <p:spPr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4" name="Freeform 342"/>
              <p:cNvSpPr/>
              <p:nvPr/>
            </p:nvSpPr>
            <p:spPr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5" name="Freeform 343"/>
              <p:cNvSpPr/>
              <p:nvPr/>
            </p:nvSpPr>
            <p:spPr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6" name="Freeform 344"/>
              <p:cNvSpPr/>
              <p:nvPr/>
            </p:nvSpPr>
            <p:spPr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7" name="Freeform 345"/>
              <p:cNvSpPr/>
              <p:nvPr/>
            </p:nvSpPr>
            <p:spPr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8" name="Freeform 346"/>
              <p:cNvSpPr/>
              <p:nvPr/>
            </p:nvSpPr>
            <p:spPr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79" name="Freeform 347"/>
              <p:cNvSpPr/>
              <p:nvPr/>
            </p:nvSpPr>
            <p:spPr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0" name="Freeform 348"/>
              <p:cNvSpPr/>
              <p:nvPr/>
            </p:nvSpPr>
            <p:spPr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1" name="Freeform 349"/>
              <p:cNvSpPr/>
              <p:nvPr/>
            </p:nvSpPr>
            <p:spPr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2" name="Freeform 350"/>
              <p:cNvSpPr/>
              <p:nvPr/>
            </p:nvSpPr>
            <p:spPr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3" name="Freeform 351"/>
              <p:cNvSpPr/>
              <p:nvPr/>
            </p:nvSpPr>
            <p:spPr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4" name="Freeform 352"/>
              <p:cNvSpPr/>
              <p:nvPr/>
            </p:nvSpPr>
            <p:spPr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5" name="Freeform 353"/>
              <p:cNvSpPr/>
              <p:nvPr/>
            </p:nvSpPr>
            <p:spPr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6" name="Freeform 354"/>
              <p:cNvSpPr/>
              <p:nvPr/>
            </p:nvSpPr>
            <p:spPr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7" name="Freeform 355"/>
              <p:cNvSpPr/>
              <p:nvPr/>
            </p:nvSpPr>
            <p:spPr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8" name="Freeform 356"/>
              <p:cNvSpPr/>
              <p:nvPr/>
            </p:nvSpPr>
            <p:spPr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89" name="Freeform 357"/>
              <p:cNvSpPr/>
              <p:nvPr/>
            </p:nvSpPr>
            <p:spPr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0" name="Freeform 358"/>
              <p:cNvSpPr/>
              <p:nvPr/>
            </p:nvSpPr>
            <p:spPr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1" name="Freeform 359"/>
              <p:cNvSpPr/>
              <p:nvPr/>
            </p:nvSpPr>
            <p:spPr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2" name="Freeform 360"/>
              <p:cNvSpPr/>
              <p:nvPr/>
            </p:nvSpPr>
            <p:spPr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3" name="Freeform 361"/>
              <p:cNvSpPr/>
              <p:nvPr/>
            </p:nvSpPr>
            <p:spPr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4" name="Freeform 362"/>
              <p:cNvSpPr/>
              <p:nvPr/>
            </p:nvSpPr>
            <p:spPr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5" name="Freeform 363"/>
              <p:cNvSpPr/>
              <p:nvPr/>
            </p:nvSpPr>
            <p:spPr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6" name="Freeform 364"/>
              <p:cNvSpPr/>
              <p:nvPr/>
            </p:nvSpPr>
            <p:spPr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7" name="Freeform 365"/>
              <p:cNvSpPr/>
              <p:nvPr/>
            </p:nvSpPr>
            <p:spPr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8" name="Freeform 366"/>
              <p:cNvSpPr>
                <a:spLocks noEditPoints="1"/>
              </p:cNvSpPr>
              <p:nvPr/>
            </p:nvSpPr>
            <p:spPr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299" name="Freeform 367"/>
              <p:cNvSpPr>
                <a:spLocks noEditPoints="1"/>
              </p:cNvSpPr>
              <p:nvPr/>
            </p:nvSpPr>
            <p:spPr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0" name="Freeform 368"/>
              <p:cNvSpPr>
                <a:spLocks noEditPoints="1"/>
              </p:cNvSpPr>
              <p:nvPr/>
            </p:nvSpPr>
            <p:spPr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1" name="Freeform 369"/>
              <p:cNvSpPr>
                <a:spLocks noEditPoints="1"/>
              </p:cNvSpPr>
              <p:nvPr/>
            </p:nvSpPr>
            <p:spPr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2" name="Freeform 370"/>
              <p:cNvSpPr>
                <a:spLocks noEditPoints="1"/>
              </p:cNvSpPr>
              <p:nvPr/>
            </p:nvSpPr>
            <p:spPr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3" name="Freeform 371"/>
              <p:cNvSpPr>
                <a:spLocks noEditPoints="1"/>
              </p:cNvSpPr>
              <p:nvPr/>
            </p:nvSpPr>
            <p:spPr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4" name="Freeform 372"/>
              <p:cNvSpPr>
                <a:spLocks noEditPoints="1"/>
              </p:cNvSpPr>
              <p:nvPr/>
            </p:nvSpPr>
            <p:spPr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5" name="Freeform 373"/>
              <p:cNvSpPr>
                <a:spLocks noEditPoints="1"/>
              </p:cNvSpPr>
              <p:nvPr/>
            </p:nvSpPr>
            <p:spPr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6" name="Freeform 374"/>
              <p:cNvSpPr>
                <a:spLocks noEditPoints="1"/>
              </p:cNvSpPr>
              <p:nvPr/>
            </p:nvSpPr>
            <p:spPr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7" name="Freeform 375"/>
              <p:cNvSpPr>
                <a:spLocks noEditPoints="1"/>
              </p:cNvSpPr>
              <p:nvPr/>
            </p:nvSpPr>
            <p:spPr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8" name="Freeform 376"/>
              <p:cNvSpPr>
                <a:spLocks noEditPoints="1"/>
              </p:cNvSpPr>
              <p:nvPr/>
            </p:nvSpPr>
            <p:spPr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09" name="Freeform 377"/>
              <p:cNvSpPr>
                <a:spLocks noEditPoints="1"/>
              </p:cNvSpPr>
              <p:nvPr/>
            </p:nvSpPr>
            <p:spPr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0" name="Freeform 378"/>
              <p:cNvSpPr>
                <a:spLocks noEditPoints="1"/>
              </p:cNvSpPr>
              <p:nvPr/>
            </p:nvSpPr>
            <p:spPr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1" name="Freeform 379"/>
              <p:cNvSpPr>
                <a:spLocks noEditPoints="1"/>
              </p:cNvSpPr>
              <p:nvPr/>
            </p:nvSpPr>
            <p:spPr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2" name="Freeform 380"/>
              <p:cNvSpPr>
                <a:spLocks noEditPoints="1"/>
              </p:cNvSpPr>
              <p:nvPr/>
            </p:nvSpPr>
            <p:spPr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3" name="Freeform 381"/>
              <p:cNvSpPr>
                <a:spLocks noEditPoints="1"/>
              </p:cNvSpPr>
              <p:nvPr/>
            </p:nvSpPr>
            <p:spPr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4" name="Freeform 382"/>
              <p:cNvSpPr>
                <a:spLocks noEditPoints="1"/>
              </p:cNvSpPr>
              <p:nvPr/>
            </p:nvSpPr>
            <p:spPr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5" name="Freeform 383"/>
              <p:cNvSpPr>
                <a:spLocks noEditPoints="1"/>
              </p:cNvSpPr>
              <p:nvPr/>
            </p:nvSpPr>
            <p:spPr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6" name="Freeform 384"/>
              <p:cNvSpPr>
                <a:spLocks noEditPoints="1"/>
              </p:cNvSpPr>
              <p:nvPr/>
            </p:nvSpPr>
            <p:spPr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7" name="Freeform 385"/>
              <p:cNvSpPr>
                <a:spLocks noEditPoints="1"/>
              </p:cNvSpPr>
              <p:nvPr/>
            </p:nvSpPr>
            <p:spPr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8" name="Freeform 386"/>
              <p:cNvSpPr>
                <a:spLocks noEditPoints="1"/>
              </p:cNvSpPr>
              <p:nvPr/>
            </p:nvSpPr>
            <p:spPr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19" name="Freeform 387"/>
              <p:cNvSpPr>
                <a:spLocks noEditPoints="1"/>
              </p:cNvSpPr>
              <p:nvPr/>
            </p:nvSpPr>
            <p:spPr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0" name="Freeform 388"/>
              <p:cNvSpPr>
                <a:spLocks noEditPoints="1"/>
              </p:cNvSpPr>
              <p:nvPr/>
            </p:nvSpPr>
            <p:spPr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1" name="Freeform 389"/>
              <p:cNvSpPr>
                <a:spLocks noEditPoints="1"/>
              </p:cNvSpPr>
              <p:nvPr/>
            </p:nvSpPr>
            <p:spPr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2" name="Freeform 390"/>
              <p:cNvSpPr>
                <a:spLocks noEditPoints="1"/>
              </p:cNvSpPr>
              <p:nvPr/>
            </p:nvSpPr>
            <p:spPr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3" name="Freeform 391"/>
              <p:cNvSpPr>
                <a:spLocks noEditPoints="1"/>
              </p:cNvSpPr>
              <p:nvPr/>
            </p:nvSpPr>
            <p:spPr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4" name="Freeform 392"/>
              <p:cNvSpPr>
                <a:spLocks noEditPoints="1"/>
              </p:cNvSpPr>
              <p:nvPr/>
            </p:nvSpPr>
            <p:spPr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5" name="Freeform 393"/>
              <p:cNvSpPr>
                <a:spLocks noEditPoints="1"/>
              </p:cNvSpPr>
              <p:nvPr/>
            </p:nvSpPr>
            <p:spPr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6" name="Freeform 394"/>
              <p:cNvSpPr>
                <a:spLocks noEditPoints="1"/>
              </p:cNvSpPr>
              <p:nvPr/>
            </p:nvSpPr>
            <p:spPr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7" name="Freeform 395"/>
              <p:cNvSpPr>
                <a:spLocks noEditPoints="1"/>
              </p:cNvSpPr>
              <p:nvPr/>
            </p:nvSpPr>
            <p:spPr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8" name="Freeform 396"/>
              <p:cNvSpPr>
                <a:spLocks noEditPoints="1"/>
              </p:cNvSpPr>
              <p:nvPr/>
            </p:nvSpPr>
            <p:spPr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29" name="Freeform 397"/>
              <p:cNvSpPr>
                <a:spLocks noEditPoints="1"/>
              </p:cNvSpPr>
              <p:nvPr/>
            </p:nvSpPr>
            <p:spPr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0" name="Freeform 398"/>
              <p:cNvSpPr>
                <a:spLocks noEditPoints="1"/>
              </p:cNvSpPr>
              <p:nvPr/>
            </p:nvSpPr>
            <p:spPr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1" name="Freeform 399"/>
              <p:cNvSpPr>
                <a:spLocks noEditPoints="1"/>
              </p:cNvSpPr>
              <p:nvPr/>
            </p:nvSpPr>
            <p:spPr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2" name="Freeform 400"/>
              <p:cNvSpPr>
                <a:spLocks noEditPoints="1"/>
              </p:cNvSpPr>
              <p:nvPr/>
            </p:nvSpPr>
            <p:spPr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3" name="Freeform 401"/>
              <p:cNvSpPr>
                <a:spLocks noEditPoints="1"/>
              </p:cNvSpPr>
              <p:nvPr/>
            </p:nvSpPr>
            <p:spPr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4" name="Freeform 402"/>
              <p:cNvSpPr>
                <a:spLocks noEditPoints="1"/>
              </p:cNvSpPr>
              <p:nvPr/>
            </p:nvSpPr>
            <p:spPr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5" name="Freeform 403"/>
              <p:cNvSpPr>
                <a:spLocks noEditPoints="1"/>
              </p:cNvSpPr>
              <p:nvPr/>
            </p:nvSpPr>
            <p:spPr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6" name="Freeform 404"/>
              <p:cNvSpPr>
                <a:spLocks noEditPoints="1"/>
              </p:cNvSpPr>
              <p:nvPr/>
            </p:nvSpPr>
            <p:spPr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337" name="Freeform 405"/>
              <p:cNvSpPr>
                <a:spLocks noEditPoints="1"/>
              </p:cNvSpPr>
              <p:nvPr/>
            </p:nvSpPr>
            <p:spPr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34" name="Group 406"/>
            <p:cNvGrpSpPr/>
            <p:nvPr/>
          </p:nvGrpSpPr>
          <p:grpSpPr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9938" name="Freeform 407"/>
              <p:cNvSpPr>
                <a:spLocks noEditPoints="1"/>
              </p:cNvSpPr>
              <p:nvPr/>
            </p:nvSpPr>
            <p:spPr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9" name="Freeform 408"/>
              <p:cNvSpPr>
                <a:spLocks noEditPoints="1"/>
              </p:cNvSpPr>
              <p:nvPr/>
            </p:nvSpPr>
            <p:spPr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0" name="Freeform 409"/>
              <p:cNvSpPr>
                <a:spLocks noEditPoints="1"/>
              </p:cNvSpPr>
              <p:nvPr/>
            </p:nvSpPr>
            <p:spPr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1" name="Freeform 410"/>
              <p:cNvSpPr>
                <a:spLocks noEditPoints="1"/>
              </p:cNvSpPr>
              <p:nvPr/>
            </p:nvSpPr>
            <p:spPr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2" name="Freeform 411"/>
              <p:cNvSpPr>
                <a:spLocks noEditPoints="1"/>
              </p:cNvSpPr>
              <p:nvPr/>
            </p:nvSpPr>
            <p:spPr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3" name="Freeform 412"/>
              <p:cNvSpPr>
                <a:spLocks noEditPoints="1"/>
              </p:cNvSpPr>
              <p:nvPr/>
            </p:nvSpPr>
            <p:spPr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4" name="Freeform 413"/>
              <p:cNvSpPr>
                <a:spLocks noEditPoints="1"/>
              </p:cNvSpPr>
              <p:nvPr/>
            </p:nvSpPr>
            <p:spPr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5" name="Freeform 414"/>
              <p:cNvSpPr>
                <a:spLocks noEditPoints="1"/>
              </p:cNvSpPr>
              <p:nvPr/>
            </p:nvSpPr>
            <p:spPr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6" name="Freeform 415"/>
              <p:cNvSpPr/>
              <p:nvPr/>
            </p:nvSpPr>
            <p:spPr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7" name="Freeform 416"/>
              <p:cNvSpPr/>
              <p:nvPr/>
            </p:nvSpPr>
            <p:spPr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8" name="Freeform 417"/>
              <p:cNvSpPr/>
              <p:nvPr/>
            </p:nvSpPr>
            <p:spPr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49" name="Freeform 418"/>
              <p:cNvSpPr/>
              <p:nvPr/>
            </p:nvSpPr>
            <p:spPr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0" name="Freeform 419"/>
              <p:cNvSpPr/>
              <p:nvPr/>
            </p:nvSpPr>
            <p:spPr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1" name="Freeform 420"/>
              <p:cNvSpPr/>
              <p:nvPr/>
            </p:nvSpPr>
            <p:spPr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2" name="Freeform 421"/>
              <p:cNvSpPr/>
              <p:nvPr/>
            </p:nvSpPr>
            <p:spPr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3" name="Freeform 422"/>
              <p:cNvSpPr/>
              <p:nvPr/>
            </p:nvSpPr>
            <p:spPr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4" name="Freeform 423"/>
              <p:cNvSpPr/>
              <p:nvPr/>
            </p:nvSpPr>
            <p:spPr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5" name="Freeform 424"/>
              <p:cNvSpPr/>
              <p:nvPr/>
            </p:nvSpPr>
            <p:spPr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6" name="Freeform 425"/>
              <p:cNvSpPr/>
              <p:nvPr/>
            </p:nvSpPr>
            <p:spPr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7" name="Freeform 426"/>
              <p:cNvSpPr/>
              <p:nvPr/>
            </p:nvSpPr>
            <p:spPr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8" name="Freeform 427"/>
              <p:cNvSpPr/>
              <p:nvPr/>
            </p:nvSpPr>
            <p:spPr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59" name="Freeform 428"/>
              <p:cNvSpPr/>
              <p:nvPr/>
            </p:nvSpPr>
            <p:spPr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0" name="Freeform 429"/>
              <p:cNvSpPr/>
              <p:nvPr/>
            </p:nvSpPr>
            <p:spPr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1" name="Freeform 430"/>
              <p:cNvSpPr/>
              <p:nvPr/>
            </p:nvSpPr>
            <p:spPr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2" name="Freeform 431"/>
              <p:cNvSpPr/>
              <p:nvPr/>
            </p:nvSpPr>
            <p:spPr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3" name="Freeform 432"/>
              <p:cNvSpPr/>
              <p:nvPr/>
            </p:nvSpPr>
            <p:spPr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4" name="Freeform 433"/>
              <p:cNvSpPr/>
              <p:nvPr/>
            </p:nvSpPr>
            <p:spPr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5" name="Freeform 434"/>
              <p:cNvSpPr/>
              <p:nvPr/>
            </p:nvSpPr>
            <p:spPr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6" name="Freeform 435"/>
              <p:cNvSpPr/>
              <p:nvPr/>
            </p:nvSpPr>
            <p:spPr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7" name="Freeform 436"/>
              <p:cNvSpPr/>
              <p:nvPr/>
            </p:nvSpPr>
            <p:spPr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8" name="Freeform 437"/>
              <p:cNvSpPr/>
              <p:nvPr/>
            </p:nvSpPr>
            <p:spPr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69" name="Freeform 438"/>
              <p:cNvSpPr/>
              <p:nvPr/>
            </p:nvSpPr>
            <p:spPr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0" name="Freeform 439"/>
              <p:cNvSpPr>
                <a:spLocks noEditPoints="1"/>
              </p:cNvSpPr>
              <p:nvPr/>
            </p:nvSpPr>
            <p:spPr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1" name="Freeform 440"/>
              <p:cNvSpPr/>
              <p:nvPr/>
            </p:nvSpPr>
            <p:spPr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2" name="Freeform 441"/>
              <p:cNvSpPr/>
              <p:nvPr/>
            </p:nvSpPr>
            <p:spPr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3" name="Freeform 442"/>
              <p:cNvSpPr/>
              <p:nvPr/>
            </p:nvSpPr>
            <p:spPr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4" name="Freeform 443"/>
              <p:cNvSpPr/>
              <p:nvPr/>
            </p:nvSpPr>
            <p:spPr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5" name="Freeform 444"/>
              <p:cNvSpPr/>
              <p:nvPr/>
            </p:nvSpPr>
            <p:spPr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6" name="Freeform 445"/>
              <p:cNvSpPr/>
              <p:nvPr/>
            </p:nvSpPr>
            <p:spPr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7" name="Freeform 446"/>
              <p:cNvSpPr/>
              <p:nvPr/>
            </p:nvSpPr>
            <p:spPr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8" name="Freeform 447"/>
              <p:cNvSpPr>
                <a:spLocks noEditPoints="1"/>
              </p:cNvSpPr>
              <p:nvPr/>
            </p:nvSpPr>
            <p:spPr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79" name="Freeform 448"/>
              <p:cNvSpPr>
                <a:spLocks noEditPoints="1"/>
              </p:cNvSpPr>
              <p:nvPr/>
            </p:nvSpPr>
            <p:spPr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0" name="Freeform 449"/>
              <p:cNvSpPr>
                <a:spLocks noEditPoints="1"/>
              </p:cNvSpPr>
              <p:nvPr/>
            </p:nvSpPr>
            <p:spPr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1" name="Freeform 450"/>
              <p:cNvSpPr>
                <a:spLocks noEditPoints="1"/>
              </p:cNvSpPr>
              <p:nvPr/>
            </p:nvSpPr>
            <p:spPr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2" name="Freeform 451"/>
              <p:cNvSpPr>
                <a:spLocks noEditPoints="1"/>
              </p:cNvSpPr>
              <p:nvPr/>
            </p:nvSpPr>
            <p:spPr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3" name="Freeform 452"/>
              <p:cNvSpPr>
                <a:spLocks noEditPoints="1"/>
              </p:cNvSpPr>
              <p:nvPr/>
            </p:nvSpPr>
            <p:spPr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4" name="Freeform 453"/>
              <p:cNvSpPr>
                <a:spLocks noEditPoints="1"/>
              </p:cNvSpPr>
              <p:nvPr/>
            </p:nvSpPr>
            <p:spPr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5" name="Freeform 454"/>
              <p:cNvSpPr>
                <a:spLocks noEditPoints="1"/>
              </p:cNvSpPr>
              <p:nvPr/>
            </p:nvSpPr>
            <p:spPr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6" name="Freeform 455"/>
              <p:cNvSpPr>
                <a:spLocks noEditPoints="1"/>
              </p:cNvSpPr>
              <p:nvPr/>
            </p:nvSpPr>
            <p:spPr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7" name="Freeform 456"/>
              <p:cNvSpPr>
                <a:spLocks noEditPoints="1"/>
              </p:cNvSpPr>
              <p:nvPr/>
            </p:nvSpPr>
            <p:spPr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8" name="Freeform 457"/>
              <p:cNvSpPr>
                <a:spLocks noEditPoints="1"/>
              </p:cNvSpPr>
              <p:nvPr/>
            </p:nvSpPr>
            <p:spPr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89" name="Freeform 458"/>
              <p:cNvSpPr>
                <a:spLocks noEditPoints="1"/>
              </p:cNvSpPr>
              <p:nvPr/>
            </p:nvSpPr>
            <p:spPr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0" name="Freeform 459"/>
              <p:cNvSpPr>
                <a:spLocks noEditPoints="1"/>
              </p:cNvSpPr>
              <p:nvPr/>
            </p:nvSpPr>
            <p:spPr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1" name="Freeform 460"/>
              <p:cNvSpPr>
                <a:spLocks noEditPoints="1"/>
              </p:cNvSpPr>
              <p:nvPr/>
            </p:nvSpPr>
            <p:spPr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2" name="Freeform 461"/>
              <p:cNvSpPr>
                <a:spLocks noEditPoints="1"/>
              </p:cNvSpPr>
              <p:nvPr/>
            </p:nvSpPr>
            <p:spPr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3" name="Freeform 462"/>
              <p:cNvSpPr>
                <a:spLocks noEditPoints="1"/>
              </p:cNvSpPr>
              <p:nvPr/>
            </p:nvSpPr>
            <p:spPr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4" name="Freeform 463"/>
              <p:cNvSpPr>
                <a:spLocks noEditPoints="1"/>
              </p:cNvSpPr>
              <p:nvPr/>
            </p:nvSpPr>
            <p:spPr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5" name="Freeform 464"/>
              <p:cNvSpPr>
                <a:spLocks noEditPoints="1"/>
              </p:cNvSpPr>
              <p:nvPr/>
            </p:nvSpPr>
            <p:spPr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6" name="Freeform 465"/>
              <p:cNvSpPr>
                <a:spLocks noEditPoints="1"/>
              </p:cNvSpPr>
              <p:nvPr/>
            </p:nvSpPr>
            <p:spPr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7" name="Freeform 466"/>
              <p:cNvSpPr>
                <a:spLocks noEditPoints="1"/>
              </p:cNvSpPr>
              <p:nvPr/>
            </p:nvSpPr>
            <p:spPr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8" name="Freeform 467"/>
              <p:cNvSpPr>
                <a:spLocks noEditPoints="1"/>
              </p:cNvSpPr>
              <p:nvPr/>
            </p:nvSpPr>
            <p:spPr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99" name="Freeform 468"/>
              <p:cNvSpPr>
                <a:spLocks noEditPoints="1"/>
              </p:cNvSpPr>
              <p:nvPr/>
            </p:nvSpPr>
            <p:spPr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0" name="Freeform 469"/>
              <p:cNvSpPr>
                <a:spLocks noEditPoints="1"/>
              </p:cNvSpPr>
              <p:nvPr/>
            </p:nvSpPr>
            <p:spPr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1" name="Freeform 470"/>
              <p:cNvSpPr>
                <a:spLocks noEditPoints="1"/>
              </p:cNvSpPr>
              <p:nvPr/>
            </p:nvSpPr>
            <p:spPr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2" name="Freeform 471"/>
              <p:cNvSpPr>
                <a:spLocks noEditPoints="1"/>
              </p:cNvSpPr>
              <p:nvPr/>
            </p:nvSpPr>
            <p:spPr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3" name="Freeform 472"/>
              <p:cNvSpPr>
                <a:spLocks noEditPoints="1"/>
              </p:cNvSpPr>
              <p:nvPr/>
            </p:nvSpPr>
            <p:spPr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4" name="Freeform 473"/>
              <p:cNvSpPr>
                <a:spLocks noEditPoints="1"/>
              </p:cNvSpPr>
              <p:nvPr/>
            </p:nvSpPr>
            <p:spPr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5" name="Freeform 474"/>
              <p:cNvSpPr>
                <a:spLocks noEditPoints="1"/>
              </p:cNvSpPr>
              <p:nvPr/>
            </p:nvSpPr>
            <p:spPr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6" name="Freeform 475"/>
              <p:cNvSpPr>
                <a:spLocks noEditPoints="1"/>
              </p:cNvSpPr>
              <p:nvPr/>
            </p:nvSpPr>
            <p:spPr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7" name="Freeform 476"/>
              <p:cNvSpPr>
                <a:spLocks noEditPoints="1"/>
              </p:cNvSpPr>
              <p:nvPr/>
            </p:nvSpPr>
            <p:spPr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8" name="Freeform 477"/>
              <p:cNvSpPr>
                <a:spLocks noEditPoints="1"/>
              </p:cNvSpPr>
              <p:nvPr/>
            </p:nvSpPr>
            <p:spPr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09" name="Freeform 478"/>
              <p:cNvSpPr>
                <a:spLocks noEditPoints="1"/>
              </p:cNvSpPr>
              <p:nvPr/>
            </p:nvSpPr>
            <p:spPr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0" name="Freeform 479"/>
              <p:cNvSpPr>
                <a:spLocks noEditPoints="1"/>
              </p:cNvSpPr>
              <p:nvPr/>
            </p:nvSpPr>
            <p:spPr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1" name="Freeform 480"/>
              <p:cNvSpPr>
                <a:spLocks noEditPoints="1"/>
              </p:cNvSpPr>
              <p:nvPr/>
            </p:nvSpPr>
            <p:spPr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2" name="Freeform 481"/>
              <p:cNvSpPr>
                <a:spLocks noEditPoints="1"/>
              </p:cNvSpPr>
              <p:nvPr/>
            </p:nvSpPr>
            <p:spPr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3" name="Freeform 482"/>
              <p:cNvSpPr>
                <a:spLocks noEditPoints="1"/>
              </p:cNvSpPr>
              <p:nvPr/>
            </p:nvSpPr>
            <p:spPr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4" name="Freeform 483"/>
              <p:cNvSpPr>
                <a:spLocks noEditPoints="1"/>
              </p:cNvSpPr>
              <p:nvPr/>
            </p:nvSpPr>
            <p:spPr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5" name="Freeform 484"/>
              <p:cNvSpPr>
                <a:spLocks noEditPoints="1"/>
              </p:cNvSpPr>
              <p:nvPr/>
            </p:nvSpPr>
            <p:spPr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6" name="Freeform 485"/>
              <p:cNvSpPr>
                <a:spLocks noEditPoints="1"/>
              </p:cNvSpPr>
              <p:nvPr/>
            </p:nvSpPr>
            <p:spPr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7" name="Freeform 486"/>
              <p:cNvSpPr>
                <a:spLocks noEditPoints="1"/>
              </p:cNvSpPr>
              <p:nvPr/>
            </p:nvSpPr>
            <p:spPr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8" name="Freeform 487"/>
              <p:cNvSpPr>
                <a:spLocks noEditPoints="1"/>
              </p:cNvSpPr>
              <p:nvPr/>
            </p:nvSpPr>
            <p:spPr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19" name="Freeform 488"/>
              <p:cNvSpPr>
                <a:spLocks noEditPoints="1"/>
              </p:cNvSpPr>
              <p:nvPr/>
            </p:nvSpPr>
            <p:spPr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0" name="Freeform 489"/>
              <p:cNvSpPr>
                <a:spLocks noEditPoints="1"/>
              </p:cNvSpPr>
              <p:nvPr/>
            </p:nvSpPr>
            <p:spPr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1" name="Freeform 490"/>
              <p:cNvSpPr>
                <a:spLocks noEditPoints="1"/>
              </p:cNvSpPr>
              <p:nvPr/>
            </p:nvSpPr>
            <p:spPr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2" name="Freeform 491"/>
              <p:cNvSpPr>
                <a:spLocks noEditPoints="1"/>
              </p:cNvSpPr>
              <p:nvPr/>
            </p:nvSpPr>
            <p:spPr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3" name="Freeform 492"/>
              <p:cNvSpPr>
                <a:spLocks noEditPoints="1"/>
              </p:cNvSpPr>
              <p:nvPr/>
            </p:nvSpPr>
            <p:spPr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4" name="Freeform 493"/>
              <p:cNvSpPr>
                <a:spLocks noEditPoints="1"/>
              </p:cNvSpPr>
              <p:nvPr/>
            </p:nvSpPr>
            <p:spPr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5" name="Freeform 494"/>
              <p:cNvSpPr>
                <a:spLocks noEditPoints="1"/>
              </p:cNvSpPr>
              <p:nvPr/>
            </p:nvSpPr>
            <p:spPr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6" name="Freeform 495"/>
              <p:cNvSpPr>
                <a:spLocks noEditPoints="1"/>
              </p:cNvSpPr>
              <p:nvPr/>
            </p:nvSpPr>
            <p:spPr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7" name="Freeform 496"/>
              <p:cNvSpPr>
                <a:spLocks noEditPoints="1"/>
              </p:cNvSpPr>
              <p:nvPr/>
            </p:nvSpPr>
            <p:spPr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8" name="Freeform 497"/>
              <p:cNvSpPr>
                <a:spLocks noEditPoints="1"/>
              </p:cNvSpPr>
              <p:nvPr/>
            </p:nvSpPr>
            <p:spPr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29" name="Freeform 498"/>
              <p:cNvSpPr>
                <a:spLocks noEditPoints="1"/>
              </p:cNvSpPr>
              <p:nvPr/>
            </p:nvSpPr>
            <p:spPr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0" name="Freeform 499"/>
              <p:cNvSpPr>
                <a:spLocks noEditPoints="1"/>
              </p:cNvSpPr>
              <p:nvPr/>
            </p:nvSpPr>
            <p:spPr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1" name="Freeform 500"/>
              <p:cNvSpPr>
                <a:spLocks noEditPoints="1"/>
              </p:cNvSpPr>
              <p:nvPr/>
            </p:nvSpPr>
            <p:spPr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2" name="Freeform 501"/>
              <p:cNvSpPr>
                <a:spLocks noEditPoints="1"/>
              </p:cNvSpPr>
              <p:nvPr/>
            </p:nvSpPr>
            <p:spPr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3" name="Freeform 502"/>
              <p:cNvSpPr>
                <a:spLocks noEditPoints="1"/>
              </p:cNvSpPr>
              <p:nvPr/>
            </p:nvSpPr>
            <p:spPr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4" name="Freeform 503"/>
              <p:cNvSpPr>
                <a:spLocks noEditPoints="1"/>
              </p:cNvSpPr>
              <p:nvPr/>
            </p:nvSpPr>
            <p:spPr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5" name="Freeform 504"/>
              <p:cNvSpPr/>
              <p:nvPr/>
            </p:nvSpPr>
            <p:spPr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6" name="Freeform 505"/>
              <p:cNvSpPr>
                <a:spLocks noEditPoints="1"/>
              </p:cNvSpPr>
              <p:nvPr/>
            </p:nvSpPr>
            <p:spPr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7" name="Freeform 506"/>
              <p:cNvSpPr>
                <a:spLocks noEditPoints="1"/>
              </p:cNvSpPr>
              <p:nvPr/>
            </p:nvSpPr>
            <p:spPr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8" name="Freeform 507"/>
              <p:cNvSpPr>
                <a:spLocks noEditPoints="1"/>
              </p:cNvSpPr>
              <p:nvPr/>
            </p:nvSpPr>
            <p:spPr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39" name="Freeform 508"/>
              <p:cNvSpPr>
                <a:spLocks noEditPoints="1"/>
              </p:cNvSpPr>
              <p:nvPr/>
            </p:nvSpPr>
            <p:spPr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0" name="Freeform 509"/>
              <p:cNvSpPr>
                <a:spLocks noEditPoints="1"/>
              </p:cNvSpPr>
              <p:nvPr/>
            </p:nvSpPr>
            <p:spPr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1" name="Freeform 510"/>
              <p:cNvSpPr>
                <a:spLocks noEditPoints="1"/>
              </p:cNvSpPr>
              <p:nvPr/>
            </p:nvSpPr>
            <p:spPr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2" name="Freeform 511"/>
              <p:cNvSpPr>
                <a:spLocks noEditPoints="1"/>
              </p:cNvSpPr>
              <p:nvPr/>
            </p:nvSpPr>
            <p:spPr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3" name="Freeform 512"/>
              <p:cNvSpPr/>
              <p:nvPr/>
            </p:nvSpPr>
            <p:spPr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4" name="Freeform 513"/>
              <p:cNvSpPr/>
              <p:nvPr/>
            </p:nvSpPr>
            <p:spPr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5" name="Freeform 514"/>
              <p:cNvSpPr/>
              <p:nvPr/>
            </p:nvSpPr>
            <p:spPr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6" name="Freeform 515"/>
              <p:cNvSpPr/>
              <p:nvPr/>
            </p:nvSpPr>
            <p:spPr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7" name="Freeform 516"/>
              <p:cNvSpPr/>
              <p:nvPr/>
            </p:nvSpPr>
            <p:spPr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8" name="Freeform 517"/>
              <p:cNvSpPr/>
              <p:nvPr/>
            </p:nvSpPr>
            <p:spPr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49" name="Freeform 518"/>
              <p:cNvSpPr/>
              <p:nvPr/>
            </p:nvSpPr>
            <p:spPr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0" name="Freeform 519"/>
              <p:cNvSpPr/>
              <p:nvPr/>
            </p:nvSpPr>
            <p:spPr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1" name="Freeform 520"/>
              <p:cNvSpPr/>
              <p:nvPr/>
            </p:nvSpPr>
            <p:spPr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2" name="Freeform 521"/>
              <p:cNvSpPr/>
              <p:nvPr/>
            </p:nvSpPr>
            <p:spPr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3" name="Freeform 522"/>
              <p:cNvSpPr/>
              <p:nvPr/>
            </p:nvSpPr>
            <p:spPr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4" name="Freeform 523"/>
              <p:cNvSpPr/>
              <p:nvPr/>
            </p:nvSpPr>
            <p:spPr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5" name="Freeform 524"/>
              <p:cNvSpPr/>
              <p:nvPr/>
            </p:nvSpPr>
            <p:spPr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6" name="Freeform 525"/>
              <p:cNvSpPr/>
              <p:nvPr/>
            </p:nvSpPr>
            <p:spPr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7" name="Freeform 526"/>
              <p:cNvSpPr/>
              <p:nvPr/>
            </p:nvSpPr>
            <p:spPr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8" name="Freeform 527"/>
              <p:cNvSpPr/>
              <p:nvPr/>
            </p:nvSpPr>
            <p:spPr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59" name="Freeform 528"/>
              <p:cNvSpPr/>
              <p:nvPr/>
            </p:nvSpPr>
            <p:spPr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0" name="Freeform 529"/>
              <p:cNvSpPr/>
              <p:nvPr/>
            </p:nvSpPr>
            <p:spPr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1" name="Freeform 530"/>
              <p:cNvSpPr>
                <a:spLocks noEditPoints="1"/>
              </p:cNvSpPr>
              <p:nvPr/>
            </p:nvSpPr>
            <p:spPr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2" name="Freeform 531"/>
              <p:cNvSpPr>
                <a:spLocks noEditPoints="1"/>
              </p:cNvSpPr>
              <p:nvPr/>
            </p:nvSpPr>
            <p:spPr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3" name="Freeform 532"/>
              <p:cNvSpPr>
                <a:spLocks noEditPoints="1"/>
              </p:cNvSpPr>
              <p:nvPr/>
            </p:nvSpPr>
            <p:spPr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4" name="Freeform 533"/>
              <p:cNvSpPr>
                <a:spLocks noEditPoints="1"/>
              </p:cNvSpPr>
              <p:nvPr/>
            </p:nvSpPr>
            <p:spPr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5" name="Freeform 534"/>
              <p:cNvSpPr>
                <a:spLocks noEditPoints="1"/>
              </p:cNvSpPr>
              <p:nvPr/>
            </p:nvSpPr>
            <p:spPr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6" name="Freeform 535"/>
              <p:cNvSpPr>
                <a:spLocks noEditPoints="1"/>
              </p:cNvSpPr>
              <p:nvPr/>
            </p:nvSpPr>
            <p:spPr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7" name="Freeform 536"/>
              <p:cNvSpPr>
                <a:spLocks noEditPoints="1"/>
              </p:cNvSpPr>
              <p:nvPr/>
            </p:nvSpPr>
            <p:spPr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8" name="Freeform 537"/>
              <p:cNvSpPr>
                <a:spLocks noEditPoints="1"/>
              </p:cNvSpPr>
              <p:nvPr/>
            </p:nvSpPr>
            <p:spPr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69" name="Freeform 538"/>
              <p:cNvSpPr>
                <a:spLocks noEditPoints="1"/>
              </p:cNvSpPr>
              <p:nvPr/>
            </p:nvSpPr>
            <p:spPr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0" name="Freeform 539"/>
              <p:cNvSpPr>
                <a:spLocks noEditPoints="1"/>
              </p:cNvSpPr>
              <p:nvPr/>
            </p:nvSpPr>
            <p:spPr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1" name="Freeform 540"/>
              <p:cNvSpPr>
                <a:spLocks noEditPoints="1"/>
              </p:cNvSpPr>
              <p:nvPr/>
            </p:nvSpPr>
            <p:spPr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2" name="Freeform 541"/>
              <p:cNvSpPr>
                <a:spLocks noEditPoints="1"/>
              </p:cNvSpPr>
              <p:nvPr/>
            </p:nvSpPr>
            <p:spPr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3" name="Freeform 542"/>
              <p:cNvSpPr>
                <a:spLocks noEditPoints="1"/>
              </p:cNvSpPr>
              <p:nvPr/>
            </p:nvSpPr>
            <p:spPr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4" name="Freeform 543"/>
              <p:cNvSpPr>
                <a:spLocks noEditPoints="1"/>
              </p:cNvSpPr>
              <p:nvPr/>
            </p:nvSpPr>
            <p:spPr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5" name="Freeform 544"/>
              <p:cNvSpPr>
                <a:spLocks noEditPoints="1"/>
              </p:cNvSpPr>
              <p:nvPr/>
            </p:nvSpPr>
            <p:spPr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6" name="Freeform 545"/>
              <p:cNvSpPr>
                <a:spLocks noEditPoints="1"/>
              </p:cNvSpPr>
              <p:nvPr/>
            </p:nvSpPr>
            <p:spPr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7" name="Freeform 546"/>
              <p:cNvSpPr>
                <a:spLocks noEditPoints="1"/>
              </p:cNvSpPr>
              <p:nvPr/>
            </p:nvSpPr>
            <p:spPr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8" name="Freeform 547"/>
              <p:cNvSpPr>
                <a:spLocks noEditPoints="1"/>
              </p:cNvSpPr>
              <p:nvPr/>
            </p:nvSpPr>
            <p:spPr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79" name="Freeform 548"/>
              <p:cNvSpPr>
                <a:spLocks noEditPoints="1"/>
              </p:cNvSpPr>
              <p:nvPr/>
            </p:nvSpPr>
            <p:spPr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0" name="Freeform 549"/>
              <p:cNvSpPr>
                <a:spLocks noEditPoints="1"/>
              </p:cNvSpPr>
              <p:nvPr/>
            </p:nvSpPr>
            <p:spPr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1" name="Freeform 550"/>
              <p:cNvSpPr>
                <a:spLocks noEditPoints="1"/>
              </p:cNvSpPr>
              <p:nvPr/>
            </p:nvSpPr>
            <p:spPr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2" name="Freeform 551"/>
              <p:cNvSpPr>
                <a:spLocks noEditPoints="1"/>
              </p:cNvSpPr>
              <p:nvPr/>
            </p:nvSpPr>
            <p:spPr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3" name="Freeform 552"/>
              <p:cNvSpPr>
                <a:spLocks noEditPoints="1"/>
              </p:cNvSpPr>
              <p:nvPr/>
            </p:nvSpPr>
            <p:spPr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4" name="Freeform 553"/>
              <p:cNvSpPr>
                <a:spLocks noEditPoints="1"/>
              </p:cNvSpPr>
              <p:nvPr/>
            </p:nvSpPr>
            <p:spPr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5" name="Freeform 554"/>
              <p:cNvSpPr>
                <a:spLocks noEditPoints="1"/>
              </p:cNvSpPr>
              <p:nvPr/>
            </p:nvSpPr>
            <p:spPr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6" name="Freeform 555"/>
              <p:cNvSpPr>
                <a:spLocks noEditPoints="1"/>
              </p:cNvSpPr>
              <p:nvPr/>
            </p:nvSpPr>
            <p:spPr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7" name="Freeform 556"/>
              <p:cNvSpPr>
                <a:spLocks noEditPoints="1"/>
              </p:cNvSpPr>
              <p:nvPr/>
            </p:nvSpPr>
            <p:spPr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8" name="Freeform 557"/>
              <p:cNvSpPr>
                <a:spLocks noEditPoints="1"/>
              </p:cNvSpPr>
              <p:nvPr/>
            </p:nvSpPr>
            <p:spPr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89" name="Freeform 558"/>
              <p:cNvSpPr>
                <a:spLocks noEditPoints="1"/>
              </p:cNvSpPr>
              <p:nvPr/>
            </p:nvSpPr>
            <p:spPr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0" name="Freeform 559"/>
              <p:cNvSpPr>
                <a:spLocks noEditPoints="1"/>
              </p:cNvSpPr>
              <p:nvPr/>
            </p:nvSpPr>
            <p:spPr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1" name="Freeform 560"/>
              <p:cNvSpPr>
                <a:spLocks noEditPoints="1"/>
              </p:cNvSpPr>
              <p:nvPr/>
            </p:nvSpPr>
            <p:spPr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2" name="Freeform 561"/>
              <p:cNvSpPr>
                <a:spLocks noEditPoints="1"/>
              </p:cNvSpPr>
              <p:nvPr/>
            </p:nvSpPr>
            <p:spPr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3" name="Freeform 562"/>
              <p:cNvSpPr>
                <a:spLocks noEditPoints="1"/>
              </p:cNvSpPr>
              <p:nvPr/>
            </p:nvSpPr>
            <p:spPr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4" name="Freeform 563"/>
              <p:cNvSpPr>
                <a:spLocks noEditPoints="1"/>
              </p:cNvSpPr>
              <p:nvPr/>
            </p:nvSpPr>
            <p:spPr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5" name="Freeform 564"/>
              <p:cNvSpPr>
                <a:spLocks noEditPoints="1"/>
              </p:cNvSpPr>
              <p:nvPr/>
            </p:nvSpPr>
            <p:spPr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6" name="Freeform 565"/>
              <p:cNvSpPr>
                <a:spLocks noEditPoints="1"/>
              </p:cNvSpPr>
              <p:nvPr/>
            </p:nvSpPr>
            <p:spPr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7" name="Freeform 566"/>
              <p:cNvSpPr>
                <a:spLocks noEditPoints="1"/>
              </p:cNvSpPr>
              <p:nvPr/>
            </p:nvSpPr>
            <p:spPr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8" name="Freeform 567"/>
              <p:cNvSpPr>
                <a:spLocks noEditPoints="1"/>
              </p:cNvSpPr>
              <p:nvPr/>
            </p:nvSpPr>
            <p:spPr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099" name="Freeform 568"/>
              <p:cNvSpPr>
                <a:spLocks noEditPoints="1"/>
              </p:cNvSpPr>
              <p:nvPr/>
            </p:nvSpPr>
            <p:spPr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0" name="Freeform 569"/>
              <p:cNvSpPr>
                <a:spLocks noEditPoints="1"/>
              </p:cNvSpPr>
              <p:nvPr/>
            </p:nvSpPr>
            <p:spPr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1" name="Freeform 570"/>
              <p:cNvSpPr>
                <a:spLocks noEditPoints="1"/>
              </p:cNvSpPr>
              <p:nvPr/>
            </p:nvSpPr>
            <p:spPr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2" name="Freeform 571"/>
              <p:cNvSpPr>
                <a:spLocks noEditPoints="1"/>
              </p:cNvSpPr>
              <p:nvPr/>
            </p:nvSpPr>
            <p:spPr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3" name="Freeform 572"/>
              <p:cNvSpPr>
                <a:spLocks noEditPoints="1"/>
              </p:cNvSpPr>
              <p:nvPr/>
            </p:nvSpPr>
            <p:spPr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4" name="Freeform 573"/>
              <p:cNvSpPr>
                <a:spLocks noEditPoints="1"/>
              </p:cNvSpPr>
              <p:nvPr/>
            </p:nvSpPr>
            <p:spPr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5" name="Freeform 574"/>
              <p:cNvSpPr>
                <a:spLocks noEditPoints="1"/>
              </p:cNvSpPr>
              <p:nvPr/>
            </p:nvSpPr>
            <p:spPr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6" name="Freeform 575"/>
              <p:cNvSpPr>
                <a:spLocks noEditPoints="1"/>
              </p:cNvSpPr>
              <p:nvPr/>
            </p:nvSpPr>
            <p:spPr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7" name="Freeform 576"/>
              <p:cNvSpPr>
                <a:spLocks noEditPoints="1"/>
              </p:cNvSpPr>
              <p:nvPr/>
            </p:nvSpPr>
            <p:spPr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8" name="Freeform 577"/>
              <p:cNvSpPr>
                <a:spLocks noEditPoints="1"/>
              </p:cNvSpPr>
              <p:nvPr/>
            </p:nvSpPr>
            <p:spPr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09" name="Freeform 578"/>
              <p:cNvSpPr>
                <a:spLocks noEditPoints="1"/>
              </p:cNvSpPr>
              <p:nvPr/>
            </p:nvSpPr>
            <p:spPr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0" name="Freeform 579"/>
              <p:cNvSpPr>
                <a:spLocks noEditPoints="1"/>
              </p:cNvSpPr>
              <p:nvPr/>
            </p:nvSpPr>
            <p:spPr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1" name="Freeform 580"/>
              <p:cNvSpPr>
                <a:spLocks noEditPoints="1"/>
              </p:cNvSpPr>
              <p:nvPr/>
            </p:nvSpPr>
            <p:spPr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2" name="Freeform 581"/>
              <p:cNvSpPr>
                <a:spLocks noEditPoints="1"/>
              </p:cNvSpPr>
              <p:nvPr/>
            </p:nvSpPr>
            <p:spPr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3" name="Freeform 582"/>
              <p:cNvSpPr>
                <a:spLocks noEditPoints="1"/>
              </p:cNvSpPr>
              <p:nvPr/>
            </p:nvSpPr>
            <p:spPr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4" name="Freeform 583"/>
              <p:cNvSpPr>
                <a:spLocks noEditPoints="1"/>
              </p:cNvSpPr>
              <p:nvPr/>
            </p:nvSpPr>
            <p:spPr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5" name="Freeform 584"/>
              <p:cNvSpPr>
                <a:spLocks noEditPoints="1"/>
              </p:cNvSpPr>
              <p:nvPr/>
            </p:nvSpPr>
            <p:spPr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6" name="Freeform 585"/>
              <p:cNvSpPr>
                <a:spLocks noEditPoints="1"/>
              </p:cNvSpPr>
              <p:nvPr/>
            </p:nvSpPr>
            <p:spPr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7" name="Freeform 586"/>
              <p:cNvSpPr>
                <a:spLocks noEditPoints="1"/>
              </p:cNvSpPr>
              <p:nvPr/>
            </p:nvSpPr>
            <p:spPr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8" name="Freeform 587"/>
              <p:cNvSpPr>
                <a:spLocks noEditPoints="1"/>
              </p:cNvSpPr>
              <p:nvPr/>
            </p:nvSpPr>
            <p:spPr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19" name="Freeform 588"/>
              <p:cNvSpPr>
                <a:spLocks noEditPoints="1"/>
              </p:cNvSpPr>
              <p:nvPr/>
            </p:nvSpPr>
            <p:spPr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0" name="Freeform 589"/>
              <p:cNvSpPr>
                <a:spLocks noEditPoints="1"/>
              </p:cNvSpPr>
              <p:nvPr/>
            </p:nvSpPr>
            <p:spPr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1" name="Freeform 590"/>
              <p:cNvSpPr>
                <a:spLocks noEditPoints="1"/>
              </p:cNvSpPr>
              <p:nvPr/>
            </p:nvSpPr>
            <p:spPr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2" name="Freeform 591"/>
              <p:cNvSpPr>
                <a:spLocks noEditPoints="1"/>
              </p:cNvSpPr>
              <p:nvPr/>
            </p:nvSpPr>
            <p:spPr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3" name="Freeform 592"/>
              <p:cNvSpPr>
                <a:spLocks noEditPoints="1"/>
              </p:cNvSpPr>
              <p:nvPr/>
            </p:nvSpPr>
            <p:spPr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4" name="Freeform 593"/>
              <p:cNvSpPr>
                <a:spLocks noEditPoints="1"/>
              </p:cNvSpPr>
              <p:nvPr/>
            </p:nvSpPr>
            <p:spPr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5" name="Freeform 594"/>
              <p:cNvSpPr>
                <a:spLocks noEditPoints="1"/>
              </p:cNvSpPr>
              <p:nvPr/>
            </p:nvSpPr>
            <p:spPr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6" name="Freeform 595"/>
              <p:cNvSpPr>
                <a:spLocks noEditPoints="1"/>
              </p:cNvSpPr>
              <p:nvPr/>
            </p:nvSpPr>
            <p:spPr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7" name="Freeform 596"/>
              <p:cNvSpPr>
                <a:spLocks noEditPoints="1"/>
              </p:cNvSpPr>
              <p:nvPr/>
            </p:nvSpPr>
            <p:spPr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8" name="Freeform 597"/>
              <p:cNvSpPr>
                <a:spLocks noEditPoints="1"/>
              </p:cNvSpPr>
              <p:nvPr/>
            </p:nvSpPr>
            <p:spPr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29" name="Freeform 598"/>
              <p:cNvSpPr>
                <a:spLocks noEditPoints="1"/>
              </p:cNvSpPr>
              <p:nvPr/>
            </p:nvSpPr>
            <p:spPr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0" name="Freeform 599"/>
              <p:cNvSpPr>
                <a:spLocks noEditPoints="1"/>
              </p:cNvSpPr>
              <p:nvPr/>
            </p:nvSpPr>
            <p:spPr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1" name="Freeform 600"/>
              <p:cNvSpPr>
                <a:spLocks noEditPoints="1"/>
              </p:cNvSpPr>
              <p:nvPr/>
            </p:nvSpPr>
            <p:spPr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2" name="Freeform 601"/>
              <p:cNvSpPr>
                <a:spLocks noEditPoints="1"/>
              </p:cNvSpPr>
              <p:nvPr/>
            </p:nvSpPr>
            <p:spPr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3" name="Freeform 602"/>
              <p:cNvSpPr>
                <a:spLocks noEditPoints="1"/>
              </p:cNvSpPr>
              <p:nvPr/>
            </p:nvSpPr>
            <p:spPr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4" name="Freeform 603"/>
              <p:cNvSpPr>
                <a:spLocks noEditPoints="1"/>
              </p:cNvSpPr>
              <p:nvPr/>
            </p:nvSpPr>
            <p:spPr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5" name="Freeform 604"/>
              <p:cNvSpPr>
                <a:spLocks noEditPoints="1"/>
              </p:cNvSpPr>
              <p:nvPr/>
            </p:nvSpPr>
            <p:spPr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6" name="Freeform 605"/>
              <p:cNvSpPr>
                <a:spLocks noEditPoints="1"/>
              </p:cNvSpPr>
              <p:nvPr/>
            </p:nvSpPr>
            <p:spPr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137" name="Freeform 606"/>
              <p:cNvSpPr>
                <a:spLocks noEditPoints="1"/>
              </p:cNvSpPr>
              <p:nvPr/>
            </p:nvSpPr>
            <p:spPr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35" name="Group 607"/>
            <p:cNvGrpSpPr/>
            <p:nvPr/>
          </p:nvGrpSpPr>
          <p:grpSpPr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9738" name="Freeform 608"/>
              <p:cNvSpPr>
                <a:spLocks noEditPoints="1"/>
              </p:cNvSpPr>
              <p:nvPr/>
            </p:nvSpPr>
            <p:spPr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9" name="Freeform 609"/>
              <p:cNvSpPr>
                <a:spLocks noEditPoints="1"/>
              </p:cNvSpPr>
              <p:nvPr/>
            </p:nvSpPr>
            <p:spPr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0" name="Freeform 610"/>
              <p:cNvSpPr>
                <a:spLocks noEditPoints="1"/>
              </p:cNvSpPr>
              <p:nvPr/>
            </p:nvSpPr>
            <p:spPr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1" name="Freeform 611"/>
              <p:cNvSpPr>
                <a:spLocks noEditPoints="1"/>
              </p:cNvSpPr>
              <p:nvPr/>
            </p:nvSpPr>
            <p:spPr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2" name="Freeform 612"/>
              <p:cNvSpPr>
                <a:spLocks noEditPoints="1"/>
              </p:cNvSpPr>
              <p:nvPr/>
            </p:nvSpPr>
            <p:spPr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3" name="Freeform 613"/>
              <p:cNvSpPr>
                <a:spLocks noEditPoints="1"/>
              </p:cNvSpPr>
              <p:nvPr/>
            </p:nvSpPr>
            <p:spPr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4" name="Freeform 614"/>
              <p:cNvSpPr>
                <a:spLocks noEditPoints="1"/>
              </p:cNvSpPr>
              <p:nvPr/>
            </p:nvSpPr>
            <p:spPr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5" name="Freeform 615"/>
              <p:cNvSpPr>
                <a:spLocks noEditPoints="1"/>
              </p:cNvSpPr>
              <p:nvPr/>
            </p:nvSpPr>
            <p:spPr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6" name="Freeform 616"/>
              <p:cNvSpPr>
                <a:spLocks noEditPoints="1"/>
              </p:cNvSpPr>
              <p:nvPr/>
            </p:nvSpPr>
            <p:spPr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7" name="Freeform 617"/>
              <p:cNvSpPr>
                <a:spLocks noEditPoints="1"/>
              </p:cNvSpPr>
              <p:nvPr/>
            </p:nvSpPr>
            <p:spPr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8" name="Freeform 618"/>
              <p:cNvSpPr>
                <a:spLocks noEditPoints="1"/>
              </p:cNvSpPr>
              <p:nvPr/>
            </p:nvSpPr>
            <p:spPr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49" name="Freeform 619"/>
              <p:cNvSpPr>
                <a:spLocks noEditPoints="1"/>
              </p:cNvSpPr>
              <p:nvPr/>
            </p:nvSpPr>
            <p:spPr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0" name="Freeform 620"/>
              <p:cNvSpPr>
                <a:spLocks noEditPoints="1"/>
              </p:cNvSpPr>
              <p:nvPr/>
            </p:nvSpPr>
            <p:spPr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1" name="Freeform 621"/>
              <p:cNvSpPr>
                <a:spLocks noEditPoints="1"/>
              </p:cNvSpPr>
              <p:nvPr/>
            </p:nvSpPr>
            <p:spPr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2" name="Freeform 622"/>
              <p:cNvSpPr>
                <a:spLocks noEditPoints="1"/>
              </p:cNvSpPr>
              <p:nvPr/>
            </p:nvSpPr>
            <p:spPr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3" name="Freeform 623"/>
              <p:cNvSpPr>
                <a:spLocks noEditPoints="1"/>
              </p:cNvSpPr>
              <p:nvPr/>
            </p:nvSpPr>
            <p:spPr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4" name="Freeform 624"/>
              <p:cNvSpPr>
                <a:spLocks noEditPoints="1"/>
              </p:cNvSpPr>
              <p:nvPr/>
            </p:nvSpPr>
            <p:spPr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5" name="Freeform 625"/>
              <p:cNvSpPr>
                <a:spLocks noEditPoints="1"/>
              </p:cNvSpPr>
              <p:nvPr/>
            </p:nvSpPr>
            <p:spPr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6" name="Freeform 626"/>
              <p:cNvSpPr>
                <a:spLocks noEditPoints="1"/>
              </p:cNvSpPr>
              <p:nvPr/>
            </p:nvSpPr>
            <p:spPr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7" name="Freeform 627"/>
              <p:cNvSpPr>
                <a:spLocks noEditPoints="1"/>
              </p:cNvSpPr>
              <p:nvPr/>
            </p:nvSpPr>
            <p:spPr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8" name="Freeform 628"/>
              <p:cNvSpPr>
                <a:spLocks noEditPoints="1"/>
              </p:cNvSpPr>
              <p:nvPr/>
            </p:nvSpPr>
            <p:spPr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59" name="Freeform 629"/>
              <p:cNvSpPr>
                <a:spLocks noEditPoints="1"/>
              </p:cNvSpPr>
              <p:nvPr/>
            </p:nvSpPr>
            <p:spPr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0" name="Freeform 630"/>
              <p:cNvSpPr>
                <a:spLocks noEditPoints="1"/>
              </p:cNvSpPr>
              <p:nvPr/>
            </p:nvSpPr>
            <p:spPr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1" name="Freeform 631"/>
              <p:cNvSpPr>
                <a:spLocks noEditPoints="1"/>
              </p:cNvSpPr>
              <p:nvPr/>
            </p:nvSpPr>
            <p:spPr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2" name="Freeform 632"/>
              <p:cNvSpPr>
                <a:spLocks noEditPoints="1"/>
              </p:cNvSpPr>
              <p:nvPr/>
            </p:nvSpPr>
            <p:spPr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3" name="Freeform 633"/>
              <p:cNvSpPr>
                <a:spLocks noEditPoints="1"/>
              </p:cNvSpPr>
              <p:nvPr/>
            </p:nvSpPr>
            <p:spPr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4" name="Freeform 634"/>
              <p:cNvSpPr>
                <a:spLocks noEditPoints="1"/>
              </p:cNvSpPr>
              <p:nvPr/>
            </p:nvSpPr>
            <p:spPr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5" name="Freeform 635"/>
              <p:cNvSpPr>
                <a:spLocks noEditPoints="1"/>
              </p:cNvSpPr>
              <p:nvPr/>
            </p:nvSpPr>
            <p:spPr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6" name="Freeform 636"/>
              <p:cNvSpPr>
                <a:spLocks noEditPoints="1"/>
              </p:cNvSpPr>
              <p:nvPr/>
            </p:nvSpPr>
            <p:spPr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7" name="Freeform 637"/>
              <p:cNvSpPr>
                <a:spLocks noEditPoints="1"/>
              </p:cNvSpPr>
              <p:nvPr/>
            </p:nvSpPr>
            <p:spPr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8" name="Freeform 638"/>
              <p:cNvSpPr>
                <a:spLocks noEditPoints="1"/>
              </p:cNvSpPr>
              <p:nvPr/>
            </p:nvSpPr>
            <p:spPr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69" name="Freeform 639"/>
              <p:cNvSpPr>
                <a:spLocks noEditPoints="1"/>
              </p:cNvSpPr>
              <p:nvPr/>
            </p:nvSpPr>
            <p:spPr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0" name="Freeform 640"/>
              <p:cNvSpPr>
                <a:spLocks noEditPoints="1"/>
              </p:cNvSpPr>
              <p:nvPr/>
            </p:nvSpPr>
            <p:spPr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1" name="Freeform 641"/>
              <p:cNvSpPr/>
              <p:nvPr/>
            </p:nvSpPr>
            <p:spPr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2" name="Freeform 642"/>
              <p:cNvSpPr/>
              <p:nvPr/>
            </p:nvSpPr>
            <p:spPr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3" name="Freeform 643"/>
              <p:cNvSpPr/>
              <p:nvPr/>
            </p:nvSpPr>
            <p:spPr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4" name="Freeform 644"/>
              <p:cNvSpPr/>
              <p:nvPr/>
            </p:nvSpPr>
            <p:spPr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5" name="Freeform 645"/>
              <p:cNvSpPr/>
              <p:nvPr/>
            </p:nvSpPr>
            <p:spPr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6" name="Freeform 646"/>
              <p:cNvSpPr/>
              <p:nvPr/>
            </p:nvSpPr>
            <p:spPr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7" name="Freeform 647"/>
              <p:cNvSpPr/>
              <p:nvPr/>
            </p:nvSpPr>
            <p:spPr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8" name="Freeform 648"/>
              <p:cNvSpPr/>
              <p:nvPr/>
            </p:nvSpPr>
            <p:spPr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79" name="Freeform 649"/>
              <p:cNvSpPr/>
              <p:nvPr/>
            </p:nvSpPr>
            <p:spPr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0" name="Freeform 650"/>
              <p:cNvSpPr/>
              <p:nvPr/>
            </p:nvSpPr>
            <p:spPr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1" name="Freeform 651"/>
              <p:cNvSpPr/>
              <p:nvPr/>
            </p:nvSpPr>
            <p:spPr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2" name="Freeform 652"/>
              <p:cNvSpPr/>
              <p:nvPr/>
            </p:nvSpPr>
            <p:spPr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3" name="Freeform 653"/>
              <p:cNvSpPr/>
              <p:nvPr/>
            </p:nvSpPr>
            <p:spPr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4" name="Freeform 654"/>
              <p:cNvSpPr/>
              <p:nvPr/>
            </p:nvSpPr>
            <p:spPr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5" name="Freeform 655"/>
              <p:cNvSpPr/>
              <p:nvPr/>
            </p:nvSpPr>
            <p:spPr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6" name="Freeform 656"/>
              <p:cNvSpPr/>
              <p:nvPr/>
            </p:nvSpPr>
            <p:spPr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7" name="Freeform 657"/>
              <p:cNvSpPr/>
              <p:nvPr/>
            </p:nvSpPr>
            <p:spPr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8" name="Freeform 658"/>
              <p:cNvSpPr/>
              <p:nvPr/>
            </p:nvSpPr>
            <p:spPr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89" name="Freeform 659"/>
              <p:cNvSpPr/>
              <p:nvPr/>
            </p:nvSpPr>
            <p:spPr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0" name="Freeform 660"/>
              <p:cNvSpPr/>
              <p:nvPr/>
            </p:nvSpPr>
            <p:spPr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1" name="Freeform 661"/>
              <p:cNvSpPr/>
              <p:nvPr/>
            </p:nvSpPr>
            <p:spPr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2" name="Freeform 662"/>
              <p:cNvSpPr/>
              <p:nvPr/>
            </p:nvSpPr>
            <p:spPr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3" name="Freeform 663"/>
              <p:cNvSpPr/>
              <p:nvPr/>
            </p:nvSpPr>
            <p:spPr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4" name="Freeform 664"/>
              <p:cNvSpPr/>
              <p:nvPr/>
            </p:nvSpPr>
            <p:spPr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5" name="Freeform 665"/>
              <p:cNvSpPr/>
              <p:nvPr/>
            </p:nvSpPr>
            <p:spPr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6" name="Freeform 666"/>
              <p:cNvSpPr/>
              <p:nvPr/>
            </p:nvSpPr>
            <p:spPr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7" name="Freeform 667"/>
              <p:cNvSpPr/>
              <p:nvPr/>
            </p:nvSpPr>
            <p:spPr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8" name="Freeform 668"/>
              <p:cNvSpPr/>
              <p:nvPr/>
            </p:nvSpPr>
            <p:spPr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99" name="Freeform 669"/>
              <p:cNvSpPr/>
              <p:nvPr/>
            </p:nvSpPr>
            <p:spPr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0" name="Freeform 670"/>
              <p:cNvSpPr/>
              <p:nvPr/>
            </p:nvSpPr>
            <p:spPr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1" name="Freeform 671"/>
              <p:cNvSpPr/>
              <p:nvPr/>
            </p:nvSpPr>
            <p:spPr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2" name="Freeform 672"/>
              <p:cNvSpPr/>
              <p:nvPr/>
            </p:nvSpPr>
            <p:spPr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3" name="Freeform 673"/>
              <p:cNvSpPr/>
              <p:nvPr/>
            </p:nvSpPr>
            <p:spPr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4" name="Freeform 674"/>
              <p:cNvSpPr/>
              <p:nvPr/>
            </p:nvSpPr>
            <p:spPr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5" name="Freeform 675"/>
              <p:cNvSpPr/>
              <p:nvPr/>
            </p:nvSpPr>
            <p:spPr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6" name="Freeform 676"/>
              <p:cNvSpPr/>
              <p:nvPr/>
            </p:nvSpPr>
            <p:spPr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7" name="Freeform 677"/>
              <p:cNvSpPr/>
              <p:nvPr/>
            </p:nvSpPr>
            <p:spPr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8" name="Freeform 678"/>
              <p:cNvSpPr/>
              <p:nvPr/>
            </p:nvSpPr>
            <p:spPr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09" name="Freeform 679"/>
              <p:cNvSpPr/>
              <p:nvPr/>
            </p:nvSpPr>
            <p:spPr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0" name="Freeform 680"/>
              <p:cNvSpPr/>
              <p:nvPr/>
            </p:nvSpPr>
            <p:spPr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1" name="Freeform 681"/>
              <p:cNvSpPr/>
              <p:nvPr/>
            </p:nvSpPr>
            <p:spPr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2" name="Freeform 682"/>
              <p:cNvSpPr/>
              <p:nvPr/>
            </p:nvSpPr>
            <p:spPr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3" name="Freeform 683"/>
              <p:cNvSpPr/>
              <p:nvPr/>
            </p:nvSpPr>
            <p:spPr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4" name="Freeform 684"/>
              <p:cNvSpPr/>
              <p:nvPr/>
            </p:nvSpPr>
            <p:spPr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5" name="Freeform 685"/>
              <p:cNvSpPr/>
              <p:nvPr/>
            </p:nvSpPr>
            <p:spPr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6" name="Freeform 686"/>
              <p:cNvSpPr/>
              <p:nvPr/>
            </p:nvSpPr>
            <p:spPr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7" name="Freeform 687"/>
              <p:cNvSpPr/>
              <p:nvPr/>
            </p:nvSpPr>
            <p:spPr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8" name="Freeform 688"/>
              <p:cNvSpPr/>
              <p:nvPr/>
            </p:nvSpPr>
            <p:spPr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19" name="Freeform 689"/>
              <p:cNvSpPr/>
              <p:nvPr/>
            </p:nvSpPr>
            <p:spPr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0" name="Freeform 690"/>
              <p:cNvSpPr/>
              <p:nvPr/>
            </p:nvSpPr>
            <p:spPr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1" name="Freeform 691"/>
              <p:cNvSpPr/>
              <p:nvPr/>
            </p:nvSpPr>
            <p:spPr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2" name="Freeform 692"/>
              <p:cNvSpPr/>
              <p:nvPr/>
            </p:nvSpPr>
            <p:spPr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3" name="Freeform 693"/>
              <p:cNvSpPr/>
              <p:nvPr/>
            </p:nvSpPr>
            <p:spPr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4" name="Freeform 694"/>
              <p:cNvSpPr/>
              <p:nvPr/>
            </p:nvSpPr>
            <p:spPr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5" name="Freeform 695"/>
              <p:cNvSpPr/>
              <p:nvPr/>
            </p:nvSpPr>
            <p:spPr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6" name="Freeform 696"/>
              <p:cNvSpPr/>
              <p:nvPr/>
            </p:nvSpPr>
            <p:spPr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7" name="Freeform 697"/>
              <p:cNvSpPr/>
              <p:nvPr/>
            </p:nvSpPr>
            <p:spPr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8" name="Freeform 698"/>
              <p:cNvSpPr/>
              <p:nvPr/>
            </p:nvSpPr>
            <p:spPr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29" name="Freeform 699"/>
              <p:cNvSpPr/>
              <p:nvPr/>
            </p:nvSpPr>
            <p:spPr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0" name="Freeform 700"/>
              <p:cNvSpPr/>
              <p:nvPr/>
            </p:nvSpPr>
            <p:spPr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1" name="Freeform 701"/>
              <p:cNvSpPr/>
              <p:nvPr/>
            </p:nvSpPr>
            <p:spPr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2" name="Freeform 702"/>
              <p:cNvSpPr/>
              <p:nvPr/>
            </p:nvSpPr>
            <p:spPr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3" name="Freeform 703"/>
              <p:cNvSpPr/>
              <p:nvPr/>
            </p:nvSpPr>
            <p:spPr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4" name="Freeform 704"/>
              <p:cNvSpPr/>
              <p:nvPr/>
            </p:nvSpPr>
            <p:spPr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5" name="Freeform 705"/>
              <p:cNvSpPr/>
              <p:nvPr/>
            </p:nvSpPr>
            <p:spPr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6" name="Freeform 706"/>
              <p:cNvSpPr/>
              <p:nvPr/>
            </p:nvSpPr>
            <p:spPr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7" name="Freeform 707"/>
              <p:cNvSpPr/>
              <p:nvPr/>
            </p:nvSpPr>
            <p:spPr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8" name="Freeform 708"/>
              <p:cNvSpPr/>
              <p:nvPr/>
            </p:nvSpPr>
            <p:spPr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39" name="Freeform 709"/>
              <p:cNvSpPr/>
              <p:nvPr/>
            </p:nvSpPr>
            <p:spPr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0" name="Freeform 710"/>
              <p:cNvSpPr/>
              <p:nvPr/>
            </p:nvSpPr>
            <p:spPr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1" name="Freeform 711"/>
              <p:cNvSpPr/>
              <p:nvPr/>
            </p:nvSpPr>
            <p:spPr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2" name="Freeform 712"/>
              <p:cNvSpPr/>
              <p:nvPr/>
            </p:nvSpPr>
            <p:spPr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3" name="Freeform 713"/>
              <p:cNvSpPr/>
              <p:nvPr/>
            </p:nvSpPr>
            <p:spPr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4" name="Freeform 714"/>
              <p:cNvSpPr/>
              <p:nvPr/>
            </p:nvSpPr>
            <p:spPr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5" name="Freeform 715"/>
              <p:cNvSpPr/>
              <p:nvPr/>
            </p:nvSpPr>
            <p:spPr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6" name="Freeform 716"/>
              <p:cNvSpPr/>
              <p:nvPr/>
            </p:nvSpPr>
            <p:spPr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7" name="Freeform 717"/>
              <p:cNvSpPr/>
              <p:nvPr/>
            </p:nvSpPr>
            <p:spPr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8" name="Freeform 718"/>
              <p:cNvSpPr/>
              <p:nvPr/>
            </p:nvSpPr>
            <p:spPr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49" name="Freeform 719"/>
              <p:cNvSpPr/>
              <p:nvPr/>
            </p:nvSpPr>
            <p:spPr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0" name="Freeform 720"/>
              <p:cNvSpPr/>
              <p:nvPr/>
            </p:nvSpPr>
            <p:spPr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1" name="Freeform 721"/>
              <p:cNvSpPr/>
              <p:nvPr/>
            </p:nvSpPr>
            <p:spPr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2" name="Freeform 722"/>
              <p:cNvSpPr/>
              <p:nvPr/>
            </p:nvSpPr>
            <p:spPr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3" name="Freeform 723"/>
              <p:cNvSpPr/>
              <p:nvPr/>
            </p:nvSpPr>
            <p:spPr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4" name="Freeform 724"/>
              <p:cNvSpPr/>
              <p:nvPr/>
            </p:nvSpPr>
            <p:spPr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5" name="Freeform 725"/>
              <p:cNvSpPr/>
              <p:nvPr/>
            </p:nvSpPr>
            <p:spPr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6" name="Freeform 726"/>
              <p:cNvSpPr/>
              <p:nvPr/>
            </p:nvSpPr>
            <p:spPr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7" name="Freeform 727"/>
              <p:cNvSpPr/>
              <p:nvPr/>
            </p:nvSpPr>
            <p:spPr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8" name="Freeform 728"/>
              <p:cNvSpPr/>
              <p:nvPr/>
            </p:nvSpPr>
            <p:spPr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59" name="Freeform 729"/>
              <p:cNvSpPr/>
              <p:nvPr/>
            </p:nvSpPr>
            <p:spPr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0" name="Freeform 730"/>
              <p:cNvSpPr/>
              <p:nvPr/>
            </p:nvSpPr>
            <p:spPr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1" name="Freeform 731"/>
              <p:cNvSpPr/>
              <p:nvPr/>
            </p:nvSpPr>
            <p:spPr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2" name="Freeform 732"/>
              <p:cNvSpPr>
                <a:spLocks noEditPoints="1"/>
              </p:cNvSpPr>
              <p:nvPr/>
            </p:nvSpPr>
            <p:spPr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3" name="Freeform 733"/>
              <p:cNvSpPr>
                <a:spLocks noEditPoints="1"/>
              </p:cNvSpPr>
              <p:nvPr/>
            </p:nvSpPr>
            <p:spPr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4" name="Freeform 734"/>
              <p:cNvSpPr>
                <a:spLocks noEditPoints="1"/>
              </p:cNvSpPr>
              <p:nvPr/>
            </p:nvSpPr>
            <p:spPr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5" name="Freeform 735"/>
              <p:cNvSpPr>
                <a:spLocks noEditPoints="1"/>
              </p:cNvSpPr>
              <p:nvPr/>
            </p:nvSpPr>
            <p:spPr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6" name="Freeform 736"/>
              <p:cNvSpPr>
                <a:spLocks noEditPoints="1"/>
              </p:cNvSpPr>
              <p:nvPr/>
            </p:nvSpPr>
            <p:spPr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7" name="Freeform 737"/>
              <p:cNvSpPr>
                <a:spLocks noEditPoints="1"/>
              </p:cNvSpPr>
              <p:nvPr/>
            </p:nvSpPr>
            <p:spPr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8" name="Freeform 738"/>
              <p:cNvSpPr>
                <a:spLocks noEditPoints="1"/>
              </p:cNvSpPr>
              <p:nvPr/>
            </p:nvSpPr>
            <p:spPr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69" name="Freeform 739"/>
              <p:cNvSpPr>
                <a:spLocks noEditPoints="1"/>
              </p:cNvSpPr>
              <p:nvPr/>
            </p:nvSpPr>
            <p:spPr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0" name="Freeform 740"/>
              <p:cNvSpPr>
                <a:spLocks noEditPoints="1"/>
              </p:cNvSpPr>
              <p:nvPr/>
            </p:nvSpPr>
            <p:spPr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1" name="Freeform 741"/>
              <p:cNvSpPr>
                <a:spLocks noEditPoints="1"/>
              </p:cNvSpPr>
              <p:nvPr/>
            </p:nvSpPr>
            <p:spPr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2" name="Freeform 742"/>
              <p:cNvSpPr>
                <a:spLocks noEditPoints="1"/>
              </p:cNvSpPr>
              <p:nvPr/>
            </p:nvSpPr>
            <p:spPr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3" name="Freeform 743"/>
              <p:cNvSpPr>
                <a:spLocks noEditPoints="1"/>
              </p:cNvSpPr>
              <p:nvPr/>
            </p:nvSpPr>
            <p:spPr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4" name="Freeform 744"/>
              <p:cNvSpPr>
                <a:spLocks noEditPoints="1"/>
              </p:cNvSpPr>
              <p:nvPr/>
            </p:nvSpPr>
            <p:spPr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5" name="Freeform 745"/>
              <p:cNvSpPr>
                <a:spLocks noEditPoints="1"/>
              </p:cNvSpPr>
              <p:nvPr/>
            </p:nvSpPr>
            <p:spPr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6" name="Freeform 746"/>
              <p:cNvSpPr>
                <a:spLocks noEditPoints="1"/>
              </p:cNvSpPr>
              <p:nvPr/>
            </p:nvSpPr>
            <p:spPr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7" name="Freeform 747"/>
              <p:cNvSpPr>
                <a:spLocks noEditPoints="1"/>
              </p:cNvSpPr>
              <p:nvPr/>
            </p:nvSpPr>
            <p:spPr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8" name="Freeform 748"/>
              <p:cNvSpPr>
                <a:spLocks noEditPoints="1"/>
              </p:cNvSpPr>
              <p:nvPr/>
            </p:nvSpPr>
            <p:spPr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79" name="Freeform 749"/>
              <p:cNvSpPr>
                <a:spLocks noEditPoints="1"/>
              </p:cNvSpPr>
              <p:nvPr/>
            </p:nvSpPr>
            <p:spPr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0" name="Freeform 750"/>
              <p:cNvSpPr>
                <a:spLocks noEditPoints="1"/>
              </p:cNvSpPr>
              <p:nvPr/>
            </p:nvSpPr>
            <p:spPr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1" name="Freeform 751"/>
              <p:cNvSpPr>
                <a:spLocks noEditPoints="1"/>
              </p:cNvSpPr>
              <p:nvPr/>
            </p:nvSpPr>
            <p:spPr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2" name="Freeform 752"/>
              <p:cNvSpPr>
                <a:spLocks noEditPoints="1"/>
              </p:cNvSpPr>
              <p:nvPr/>
            </p:nvSpPr>
            <p:spPr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3" name="Freeform 753"/>
              <p:cNvSpPr>
                <a:spLocks noEditPoints="1"/>
              </p:cNvSpPr>
              <p:nvPr/>
            </p:nvSpPr>
            <p:spPr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4" name="Freeform 754"/>
              <p:cNvSpPr>
                <a:spLocks noEditPoints="1"/>
              </p:cNvSpPr>
              <p:nvPr/>
            </p:nvSpPr>
            <p:spPr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5" name="Freeform 755"/>
              <p:cNvSpPr/>
              <p:nvPr/>
            </p:nvSpPr>
            <p:spPr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6" name="Freeform 756"/>
              <p:cNvSpPr/>
              <p:nvPr/>
            </p:nvSpPr>
            <p:spPr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7" name="Freeform 757"/>
              <p:cNvSpPr/>
              <p:nvPr/>
            </p:nvSpPr>
            <p:spPr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8" name="Freeform 758"/>
              <p:cNvSpPr/>
              <p:nvPr/>
            </p:nvSpPr>
            <p:spPr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89" name="Freeform 759"/>
              <p:cNvSpPr/>
              <p:nvPr/>
            </p:nvSpPr>
            <p:spPr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0" name="Freeform 760"/>
              <p:cNvSpPr/>
              <p:nvPr/>
            </p:nvSpPr>
            <p:spPr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1" name="Freeform 761"/>
              <p:cNvSpPr/>
              <p:nvPr/>
            </p:nvSpPr>
            <p:spPr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2" name="Freeform 762"/>
              <p:cNvSpPr/>
              <p:nvPr/>
            </p:nvSpPr>
            <p:spPr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3" name="Freeform 763"/>
              <p:cNvSpPr/>
              <p:nvPr/>
            </p:nvSpPr>
            <p:spPr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4" name="Freeform 764"/>
              <p:cNvSpPr/>
              <p:nvPr/>
            </p:nvSpPr>
            <p:spPr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5" name="Freeform 765"/>
              <p:cNvSpPr/>
              <p:nvPr/>
            </p:nvSpPr>
            <p:spPr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6" name="Freeform 766"/>
              <p:cNvSpPr>
                <a:spLocks noEditPoints="1"/>
              </p:cNvSpPr>
              <p:nvPr/>
            </p:nvSpPr>
            <p:spPr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7" name="Freeform 767"/>
              <p:cNvSpPr>
                <a:spLocks noEditPoints="1"/>
              </p:cNvSpPr>
              <p:nvPr/>
            </p:nvSpPr>
            <p:spPr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8" name="Freeform 768"/>
              <p:cNvSpPr>
                <a:spLocks noEditPoints="1"/>
              </p:cNvSpPr>
              <p:nvPr/>
            </p:nvSpPr>
            <p:spPr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899" name="Freeform 769"/>
              <p:cNvSpPr>
                <a:spLocks noEditPoints="1"/>
              </p:cNvSpPr>
              <p:nvPr/>
            </p:nvSpPr>
            <p:spPr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0" name="Freeform 770"/>
              <p:cNvSpPr>
                <a:spLocks noEditPoints="1"/>
              </p:cNvSpPr>
              <p:nvPr/>
            </p:nvSpPr>
            <p:spPr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1" name="Freeform 771"/>
              <p:cNvSpPr>
                <a:spLocks noEditPoints="1"/>
              </p:cNvSpPr>
              <p:nvPr/>
            </p:nvSpPr>
            <p:spPr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2" name="Freeform 772"/>
              <p:cNvSpPr>
                <a:spLocks noEditPoints="1"/>
              </p:cNvSpPr>
              <p:nvPr/>
            </p:nvSpPr>
            <p:spPr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3" name="Freeform 773"/>
              <p:cNvSpPr>
                <a:spLocks noEditPoints="1"/>
              </p:cNvSpPr>
              <p:nvPr/>
            </p:nvSpPr>
            <p:spPr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4" name="Freeform 774"/>
              <p:cNvSpPr>
                <a:spLocks noEditPoints="1"/>
              </p:cNvSpPr>
              <p:nvPr/>
            </p:nvSpPr>
            <p:spPr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5" name="Freeform 775"/>
              <p:cNvSpPr>
                <a:spLocks noEditPoints="1"/>
              </p:cNvSpPr>
              <p:nvPr/>
            </p:nvSpPr>
            <p:spPr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6" name="Freeform 776"/>
              <p:cNvSpPr>
                <a:spLocks noEditPoints="1"/>
              </p:cNvSpPr>
              <p:nvPr/>
            </p:nvSpPr>
            <p:spPr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7" name="Freeform 777"/>
              <p:cNvSpPr/>
              <p:nvPr/>
            </p:nvSpPr>
            <p:spPr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8" name="Freeform 778"/>
              <p:cNvSpPr/>
              <p:nvPr/>
            </p:nvSpPr>
            <p:spPr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09" name="Freeform 779"/>
              <p:cNvSpPr/>
              <p:nvPr/>
            </p:nvSpPr>
            <p:spPr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0" name="Freeform 780"/>
              <p:cNvSpPr/>
              <p:nvPr/>
            </p:nvSpPr>
            <p:spPr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1" name="Freeform 781"/>
              <p:cNvSpPr/>
              <p:nvPr/>
            </p:nvSpPr>
            <p:spPr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2" name="Freeform 782"/>
              <p:cNvSpPr/>
              <p:nvPr/>
            </p:nvSpPr>
            <p:spPr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3" name="Freeform 783"/>
              <p:cNvSpPr/>
              <p:nvPr/>
            </p:nvSpPr>
            <p:spPr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4" name="Freeform 784"/>
              <p:cNvSpPr/>
              <p:nvPr/>
            </p:nvSpPr>
            <p:spPr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5" name="Freeform 785"/>
              <p:cNvSpPr/>
              <p:nvPr/>
            </p:nvSpPr>
            <p:spPr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6" name="Freeform 786"/>
              <p:cNvSpPr/>
              <p:nvPr/>
            </p:nvSpPr>
            <p:spPr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7" name="Freeform 787"/>
              <p:cNvSpPr/>
              <p:nvPr/>
            </p:nvSpPr>
            <p:spPr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8" name="Freeform 788"/>
              <p:cNvSpPr/>
              <p:nvPr/>
            </p:nvSpPr>
            <p:spPr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19" name="Freeform 789"/>
              <p:cNvSpPr/>
              <p:nvPr/>
            </p:nvSpPr>
            <p:spPr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0" name="Freeform 790"/>
              <p:cNvSpPr/>
              <p:nvPr/>
            </p:nvSpPr>
            <p:spPr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1" name="Freeform 791"/>
              <p:cNvSpPr/>
              <p:nvPr/>
            </p:nvSpPr>
            <p:spPr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2" name="Freeform 792"/>
              <p:cNvSpPr/>
              <p:nvPr/>
            </p:nvSpPr>
            <p:spPr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3" name="Freeform 793"/>
              <p:cNvSpPr/>
              <p:nvPr/>
            </p:nvSpPr>
            <p:spPr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4" name="Freeform 794"/>
              <p:cNvSpPr/>
              <p:nvPr/>
            </p:nvSpPr>
            <p:spPr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5" name="Freeform 795"/>
              <p:cNvSpPr/>
              <p:nvPr/>
            </p:nvSpPr>
            <p:spPr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6" name="Freeform 796"/>
              <p:cNvSpPr/>
              <p:nvPr/>
            </p:nvSpPr>
            <p:spPr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7" name="Freeform 797"/>
              <p:cNvSpPr/>
              <p:nvPr/>
            </p:nvSpPr>
            <p:spPr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8" name="Freeform 798"/>
              <p:cNvSpPr/>
              <p:nvPr/>
            </p:nvSpPr>
            <p:spPr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29" name="Freeform 799"/>
              <p:cNvSpPr/>
              <p:nvPr/>
            </p:nvSpPr>
            <p:spPr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0" name="Freeform 800"/>
              <p:cNvSpPr>
                <a:spLocks noEditPoints="1"/>
              </p:cNvSpPr>
              <p:nvPr/>
            </p:nvSpPr>
            <p:spPr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1" name="Freeform 801"/>
              <p:cNvSpPr>
                <a:spLocks noEditPoints="1"/>
              </p:cNvSpPr>
              <p:nvPr/>
            </p:nvSpPr>
            <p:spPr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2" name="Freeform 802"/>
              <p:cNvSpPr>
                <a:spLocks noEditPoints="1"/>
              </p:cNvSpPr>
              <p:nvPr/>
            </p:nvSpPr>
            <p:spPr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3" name="Freeform 803"/>
              <p:cNvSpPr>
                <a:spLocks noEditPoints="1"/>
              </p:cNvSpPr>
              <p:nvPr/>
            </p:nvSpPr>
            <p:spPr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4" name="Freeform 804"/>
              <p:cNvSpPr/>
              <p:nvPr/>
            </p:nvSpPr>
            <p:spPr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5" name="Freeform 805"/>
              <p:cNvSpPr/>
              <p:nvPr/>
            </p:nvSpPr>
            <p:spPr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6" name="Freeform 806"/>
              <p:cNvSpPr/>
              <p:nvPr/>
            </p:nvSpPr>
            <p:spPr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937" name="Freeform 807"/>
              <p:cNvSpPr/>
              <p:nvPr/>
            </p:nvSpPr>
            <p:spPr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36" name="Group 808"/>
            <p:cNvGrpSpPr/>
            <p:nvPr/>
          </p:nvGrpSpPr>
          <p:grpSpPr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9538" name="Freeform 809"/>
              <p:cNvSpPr>
                <a:spLocks noEditPoints="1"/>
              </p:cNvSpPr>
              <p:nvPr/>
            </p:nvSpPr>
            <p:spPr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9" name="Freeform 810"/>
              <p:cNvSpPr>
                <a:spLocks noEditPoints="1"/>
              </p:cNvSpPr>
              <p:nvPr/>
            </p:nvSpPr>
            <p:spPr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0" name="Freeform 811"/>
              <p:cNvSpPr>
                <a:spLocks noEditPoints="1"/>
              </p:cNvSpPr>
              <p:nvPr/>
            </p:nvSpPr>
            <p:spPr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1" name="Freeform 812"/>
              <p:cNvSpPr>
                <a:spLocks noEditPoints="1"/>
              </p:cNvSpPr>
              <p:nvPr/>
            </p:nvSpPr>
            <p:spPr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2" name="Freeform 813"/>
              <p:cNvSpPr>
                <a:spLocks noEditPoints="1"/>
              </p:cNvSpPr>
              <p:nvPr/>
            </p:nvSpPr>
            <p:spPr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3" name="Freeform 814"/>
              <p:cNvSpPr>
                <a:spLocks noEditPoints="1"/>
              </p:cNvSpPr>
              <p:nvPr/>
            </p:nvSpPr>
            <p:spPr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4" name="Freeform 815"/>
              <p:cNvSpPr>
                <a:spLocks noEditPoints="1"/>
              </p:cNvSpPr>
              <p:nvPr/>
            </p:nvSpPr>
            <p:spPr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5" name="Freeform 816"/>
              <p:cNvSpPr>
                <a:spLocks noEditPoints="1"/>
              </p:cNvSpPr>
              <p:nvPr/>
            </p:nvSpPr>
            <p:spPr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6" name="Freeform 817"/>
              <p:cNvSpPr>
                <a:spLocks noEditPoints="1"/>
              </p:cNvSpPr>
              <p:nvPr/>
            </p:nvSpPr>
            <p:spPr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7" name="Freeform 818"/>
              <p:cNvSpPr>
                <a:spLocks noEditPoints="1"/>
              </p:cNvSpPr>
              <p:nvPr/>
            </p:nvSpPr>
            <p:spPr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8" name="Freeform 819"/>
              <p:cNvSpPr>
                <a:spLocks noEditPoints="1"/>
              </p:cNvSpPr>
              <p:nvPr/>
            </p:nvSpPr>
            <p:spPr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49" name="Freeform 820"/>
              <p:cNvSpPr>
                <a:spLocks noEditPoints="1"/>
              </p:cNvSpPr>
              <p:nvPr/>
            </p:nvSpPr>
            <p:spPr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0" name="Freeform 821"/>
              <p:cNvSpPr>
                <a:spLocks noEditPoints="1"/>
              </p:cNvSpPr>
              <p:nvPr/>
            </p:nvSpPr>
            <p:spPr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1" name="Freeform 822"/>
              <p:cNvSpPr>
                <a:spLocks noEditPoints="1"/>
              </p:cNvSpPr>
              <p:nvPr/>
            </p:nvSpPr>
            <p:spPr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2" name="Freeform 823"/>
              <p:cNvSpPr>
                <a:spLocks noEditPoints="1"/>
              </p:cNvSpPr>
              <p:nvPr/>
            </p:nvSpPr>
            <p:spPr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3" name="Freeform 824"/>
              <p:cNvSpPr>
                <a:spLocks noEditPoints="1"/>
              </p:cNvSpPr>
              <p:nvPr/>
            </p:nvSpPr>
            <p:spPr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4" name="Freeform 825"/>
              <p:cNvSpPr>
                <a:spLocks noEditPoints="1"/>
              </p:cNvSpPr>
              <p:nvPr/>
            </p:nvSpPr>
            <p:spPr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5" name="Freeform 826"/>
              <p:cNvSpPr>
                <a:spLocks noEditPoints="1"/>
              </p:cNvSpPr>
              <p:nvPr/>
            </p:nvSpPr>
            <p:spPr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6" name="Freeform 827"/>
              <p:cNvSpPr>
                <a:spLocks noEditPoints="1"/>
              </p:cNvSpPr>
              <p:nvPr/>
            </p:nvSpPr>
            <p:spPr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7" name="Freeform 828"/>
              <p:cNvSpPr>
                <a:spLocks noEditPoints="1"/>
              </p:cNvSpPr>
              <p:nvPr/>
            </p:nvSpPr>
            <p:spPr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8" name="Freeform 829"/>
              <p:cNvSpPr>
                <a:spLocks noEditPoints="1"/>
              </p:cNvSpPr>
              <p:nvPr/>
            </p:nvSpPr>
            <p:spPr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59" name="Freeform 830"/>
              <p:cNvSpPr>
                <a:spLocks noEditPoints="1"/>
              </p:cNvSpPr>
              <p:nvPr/>
            </p:nvSpPr>
            <p:spPr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0" name="Freeform 831"/>
              <p:cNvSpPr>
                <a:spLocks noEditPoints="1"/>
              </p:cNvSpPr>
              <p:nvPr/>
            </p:nvSpPr>
            <p:spPr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1" name="Freeform 832"/>
              <p:cNvSpPr/>
              <p:nvPr/>
            </p:nvSpPr>
            <p:spPr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2" name="Freeform 833"/>
              <p:cNvSpPr/>
              <p:nvPr/>
            </p:nvSpPr>
            <p:spPr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3" name="Freeform 834"/>
              <p:cNvSpPr/>
              <p:nvPr/>
            </p:nvSpPr>
            <p:spPr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4" name="Freeform 835"/>
              <p:cNvSpPr>
                <a:spLocks noEditPoints="1"/>
              </p:cNvSpPr>
              <p:nvPr/>
            </p:nvSpPr>
            <p:spPr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5" name="Freeform 836"/>
              <p:cNvSpPr>
                <a:spLocks noEditPoints="1"/>
              </p:cNvSpPr>
              <p:nvPr/>
            </p:nvSpPr>
            <p:spPr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6" name="Freeform 837"/>
              <p:cNvSpPr>
                <a:spLocks noEditPoints="1"/>
              </p:cNvSpPr>
              <p:nvPr/>
            </p:nvSpPr>
            <p:spPr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7" name="Freeform 838"/>
              <p:cNvSpPr>
                <a:spLocks noEditPoints="1"/>
              </p:cNvSpPr>
              <p:nvPr/>
            </p:nvSpPr>
            <p:spPr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8" name="Freeform 839"/>
              <p:cNvSpPr>
                <a:spLocks noEditPoints="1"/>
              </p:cNvSpPr>
              <p:nvPr/>
            </p:nvSpPr>
            <p:spPr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69" name="Freeform 840"/>
              <p:cNvSpPr>
                <a:spLocks noEditPoints="1"/>
              </p:cNvSpPr>
              <p:nvPr/>
            </p:nvSpPr>
            <p:spPr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0" name="Freeform 841"/>
              <p:cNvSpPr>
                <a:spLocks noEditPoints="1"/>
              </p:cNvSpPr>
              <p:nvPr/>
            </p:nvSpPr>
            <p:spPr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1" name="Freeform 842"/>
              <p:cNvSpPr>
                <a:spLocks noEditPoints="1"/>
              </p:cNvSpPr>
              <p:nvPr/>
            </p:nvSpPr>
            <p:spPr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2" name="Freeform 843"/>
              <p:cNvSpPr>
                <a:spLocks noEditPoints="1"/>
              </p:cNvSpPr>
              <p:nvPr/>
            </p:nvSpPr>
            <p:spPr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3" name="Freeform 844"/>
              <p:cNvSpPr>
                <a:spLocks noEditPoints="1"/>
              </p:cNvSpPr>
              <p:nvPr/>
            </p:nvSpPr>
            <p:spPr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4" name="Freeform 845"/>
              <p:cNvSpPr>
                <a:spLocks noEditPoints="1"/>
              </p:cNvSpPr>
              <p:nvPr/>
            </p:nvSpPr>
            <p:spPr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5" name="Freeform 846"/>
              <p:cNvSpPr>
                <a:spLocks noEditPoints="1"/>
              </p:cNvSpPr>
              <p:nvPr/>
            </p:nvSpPr>
            <p:spPr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6" name="Freeform 847"/>
              <p:cNvSpPr>
                <a:spLocks noEditPoints="1"/>
              </p:cNvSpPr>
              <p:nvPr/>
            </p:nvSpPr>
            <p:spPr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7" name="Freeform 848"/>
              <p:cNvSpPr>
                <a:spLocks noEditPoints="1"/>
              </p:cNvSpPr>
              <p:nvPr/>
            </p:nvSpPr>
            <p:spPr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8" name="Freeform 849"/>
              <p:cNvSpPr>
                <a:spLocks noEditPoints="1"/>
              </p:cNvSpPr>
              <p:nvPr/>
            </p:nvSpPr>
            <p:spPr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79" name="Freeform 850"/>
              <p:cNvSpPr>
                <a:spLocks noEditPoints="1"/>
              </p:cNvSpPr>
              <p:nvPr/>
            </p:nvSpPr>
            <p:spPr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0" name="Freeform 851"/>
              <p:cNvSpPr>
                <a:spLocks noEditPoints="1"/>
              </p:cNvSpPr>
              <p:nvPr/>
            </p:nvSpPr>
            <p:spPr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1" name="Freeform 852"/>
              <p:cNvSpPr>
                <a:spLocks noEditPoints="1"/>
              </p:cNvSpPr>
              <p:nvPr/>
            </p:nvSpPr>
            <p:spPr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2" name="Freeform 853"/>
              <p:cNvSpPr/>
              <p:nvPr/>
            </p:nvSpPr>
            <p:spPr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3" name="Freeform 854"/>
              <p:cNvSpPr/>
              <p:nvPr/>
            </p:nvSpPr>
            <p:spPr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4" name="Freeform 855"/>
              <p:cNvSpPr/>
              <p:nvPr/>
            </p:nvSpPr>
            <p:spPr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5" name="Freeform 856"/>
              <p:cNvSpPr/>
              <p:nvPr/>
            </p:nvSpPr>
            <p:spPr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6" name="Freeform 857"/>
              <p:cNvSpPr/>
              <p:nvPr/>
            </p:nvSpPr>
            <p:spPr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7" name="Freeform 858"/>
              <p:cNvSpPr/>
              <p:nvPr/>
            </p:nvSpPr>
            <p:spPr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8" name="Freeform 859"/>
              <p:cNvSpPr/>
              <p:nvPr/>
            </p:nvSpPr>
            <p:spPr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89" name="Freeform 860"/>
              <p:cNvSpPr/>
              <p:nvPr/>
            </p:nvSpPr>
            <p:spPr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0" name="Freeform 861"/>
              <p:cNvSpPr/>
              <p:nvPr/>
            </p:nvSpPr>
            <p:spPr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1" name="Freeform 862"/>
              <p:cNvSpPr/>
              <p:nvPr/>
            </p:nvSpPr>
            <p:spPr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2" name="Freeform 863"/>
              <p:cNvSpPr/>
              <p:nvPr/>
            </p:nvSpPr>
            <p:spPr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3" name="Freeform 864"/>
              <p:cNvSpPr/>
              <p:nvPr/>
            </p:nvSpPr>
            <p:spPr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4" name="Freeform 865"/>
              <p:cNvSpPr/>
              <p:nvPr/>
            </p:nvSpPr>
            <p:spPr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5" name="Freeform 866"/>
              <p:cNvSpPr/>
              <p:nvPr/>
            </p:nvSpPr>
            <p:spPr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6" name="Freeform 867"/>
              <p:cNvSpPr/>
              <p:nvPr/>
            </p:nvSpPr>
            <p:spPr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7" name="Freeform 868"/>
              <p:cNvSpPr/>
              <p:nvPr/>
            </p:nvSpPr>
            <p:spPr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8" name="Freeform 869"/>
              <p:cNvSpPr/>
              <p:nvPr/>
            </p:nvSpPr>
            <p:spPr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99" name="Freeform 870"/>
              <p:cNvSpPr/>
              <p:nvPr/>
            </p:nvSpPr>
            <p:spPr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0" name="Freeform 871"/>
              <p:cNvSpPr/>
              <p:nvPr/>
            </p:nvSpPr>
            <p:spPr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1" name="Freeform 872"/>
              <p:cNvSpPr/>
              <p:nvPr/>
            </p:nvSpPr>
            <p:spPr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2" name="Freeform 873"/>
              <p:cNvSpPr/>
              <p:nvPr/>
            </p:nvSpPr>
            <p:spPr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3" name="Freeform 874"/>
              <p:cNvSpPr/>
              <p:nvPr/>
            </p:nvSpPr>
            <p:spPr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4" name="Freeform 875"/>
              <p:cNvSpPr/>
              <p:nvPr/>
            </p:nvSpPr>
            <p:spPr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5" name="Freeform 876"/>
              <p:cNvSpPr/>
              <p:nvPr/>
            </p:nvSpPr>
            <p:spPr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6" name="Freeform 877"/>
              <p:cNvSpPr/>
              <p:nvPr/>
            </p:nvSpPr>
            <p:spPr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7" name="Freeform 878"/>
              <p:cNvSpPr/>
              <p:nvPr/>
            </p:nvSpPr>
            <p:spPr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8" name="Freeform 879"/>
              <p:cNvSpPr/>
              <p:nvPr/>
            </p:nvSpPr>
            <p:spPr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09" name="Freeform 880"/>
              <p:cNvSpPr/>
              <p:nvPr/>
            </p:nvSpPr>
            <p:spPr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0" name="Freeform 881"/>
              <p:cNvSpPr/>
              <p:nvPr/>
            </p:nvSpPr>
            <p:spPr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1" name="Freeform 882"/>
              <p:cNvSpPr/>
              <p:nvPr/>
            </p:nvSpPr>
            <p:spPr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2" name="Freeform 883"/>
              <p:cNvSpPr/>
              <p:nvPr/>
            </p:nvSpPr>
            <p:spPr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3" name="Freeform 884"/>
              <p:cNvSpPr/>
              <p:nvPr/>
            </p:nvSpPr>
            <p:spPr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4" name="Freeform 885"/>
              <p:cNvSpPr/>
              <p:nvPr/>
            </p:nvSpPr>
            <p:spPr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5" name="Freeform 886"/>
              <p:cNvSpPr/>
              <p:nvPr/>
            </p:nvSpPr>
            <p:spPr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6" name="Freeform 887"/>
              <p:cNvSpPr/>
              <p:nvPr/>
            </p:nvSpPr>
            <p:spPr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7" name="Freeform 888"/>
              <p:cNvSpPr/>
              <p:nvPr/>
            </p:nvSpPr>
            <p:spPr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8" name="Freeform 889"/>
              <p:cNvSpPr/>
              <p:nvPr/>
            </p:nvSpPr>
            <p:spPr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19" name="Freeform 890"/>
              <p:cNvSpPr/>
              <p:nvPr/>
            </p:nvSpPr>
            <p:spPr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0" name="Freeform 891"/>
              <p:cNvSpPr/>
              <p:nvPr/>
            </p:nvSpPr>
            <p:spPr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1" name="Freeform 892"/>
              <p:cNvSpPr/>
              <p:nvPr/>
            </p:nvSpPr>
            <p:spPr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2" name="Freeform 893"/>
              <p:cNvSpPr/>
              <p:nvPr/>
            </p:nvSpPr>
            <p:spPr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3" name="Freeform 894"/>
              <p:cNvSpPr/>
              <p:nvPr/>
            </p:nvSpPr>
            <p:spPr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4" name="Freeform 895"/>
              <p:cNvSpPr/>
              <p:nvPr/>
            </p:nvSpPr>
            <p:spPr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5" name="Freeform 896"/>
              <p:cNvSpPr/>
              <p:nvPr/>
            </p:nvSpPr>
            <p:spPr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6" name="Freeform 897"/>
              <p:cNvSpPr/>
              <p:nvPr/>
            </p:nvSpPr>
            <p:spPr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7" name="Freeform 898"/>
              <p:cNvSpPr/>
              <p:nvPr/>
            </p:nvSpPr>
            <p:spPr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8" name="Freeform 899"/>
              <p:cNvSpPr/>
              <p:nvPr/>
            </p:nvSpPr>
            <p:spPr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29" name="Freeform 900"/>
              <p:cNvSpPr/>
              <p:nvPr/>
            </p:nvSpPr>
            <p:spPr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0" name="Freeform 901"/>
              <p:cNvSpPr/>
              <p:nvPr/>
            </p:nvSpPr>
            <p:spPr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1" name="Freeform 902"/>
              <p:cNvSpPr/>
              <p:nvPr/>
            </p:nvSpPr>
            <p:spPr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2" name="Freeform 903"/>
              <p:cNvSpPr/>
              <p:nvPr/>
            </p:nvSpPr>
            <p:spPr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3" name="Freeform 904"/>
              <p:cNvSpPr/>
              <p:nvPr/>
            </p:nvSpPr>
            <p:spPr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4" name="Freeform 905"/>
              <p:cNvSpPr/>
              <p:nvPr/>
            </p:nvSpPr>
            <p:spPr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5" name="Freeform 906"/>
              <p:cNvSpPr/>
              <p:nvPr/>
            </p:nvSpPr>
            <p:spPr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6" name="Freeform 907"/>
              <p:cNvSpPr/>
              <p:nvPr/>
            </p:nvSpPr>
            <p:spPr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7" name="Freeform 908"/>
              <p:cNvSpPr/>
              <p:nvPr/>
            </p:nvSpPr>
            <p:spPr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8" name="Freeform 909"/>
              <p:cNvSpPr/>
              <p:nvPr/>
            </p:nvSpPr>
            <p:spPr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39" name="Freeform 910"/>
              <p:cNvSpPr/>
              <p:nvPr/>
            </p:nvSpPr>
            <p:spPr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0" name="Freeform 911"/>
              <p:cNvSpPr/>
              <p:nvPr/>
            </p:nvSpPr>
            <p:spPr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1" name="Freeform 912"/>
              <p:cNvSpPr/>
              <p:nvPr/>
            </p:nvSpPr>
            <p:spPr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2" name="Freeform 913"/>
              <p:cNvSpPr/>
              <p:nvPr/>
            </p:nvSpPr>
            <p:spPr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3" name="Freeform 914"/>
              <p:cNvSpPr/>
              <p:nvPr/>
            </p:nvSpPr>
            <p:spPr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4" name="Freeform 915"/>
              <p:cNvSpPr/>
              <p:nvPr/>
            </p:nvSpPr>
            <p:spPr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5" name="Freeform 916"/>
              <p:cNvSpPr/>
              <p:nvPr/>
            </p:nvSpPr>
            <p:spPr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6" name="Freeform 917"/>
              <p:cNvSpPr/>
              <p:nvPr/>
            </p:nvSpPr>
            <p:spPr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7" name="Freeform 918"/>
              <p:cNvSpPr/>
              <p:nvPr/>
            </p:nvSpPr>
            <p:spPr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8" name="Freeform 919"/>
              <p:cNvSpPr/>
              <p:nvPr/>
            </p:nvSpPr>
            <p:spPr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49" name="Freeform 920"/>
              <p:cNvSpPr/>
              <p:nvPr/>
            </p:nvSpPr>
            <p:spPr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0" name="Freeform 921"/>
              <p:cNvSpPr/>
              <p:nvPr/>
            </p:nvSpPr>
            <p:spPr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1" name="Freeform 922"/>
              <p:cNvSpPr/>
              <p:nvPr/>
            </p:nvSpPr>
            <p:spPr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2" name="Freeform 923"/>
              <p:cNvSpPr/>
              <p:nvPr/>
            </p:nvSpPr>
            <p:spPr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3" name="Freeform 924"/>
              <p:cNvSpPr/>
              <p:nvPr/>
            </p:nvSpPr>
            <p:spPr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4" name="Freeform 925"/>
              <p:cNvSpPr/>
              <p:nvPr/>
            </p:nvSpPr>
            <p:spPr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5" name="Freeform 926"/>
              <p:cNvSpPr/>
              <p:nvPr/>
            </p:nvSpPr>
            <p:spPr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6" name="Freeform 927"/>
              <p:cNvSpPr/>
              <p:nvPr/>
            </p:nvSpPr>
            <p:spPr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7" name="Freeform 928"/>
              <p:cNvSpPr/>
              <p:nvPr/>
            </p:nvSpPr>
            <p:spPr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8" name="Freeform 929"/>
              <p:cNvSpPr/>
              <p:nvPr/>
            </p:nvSpPr>
            <p:spPr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59" name="Freeform 930"/>
              <p:cNvSpPr/>
              <p:nvPr/>
            </p:nvSpPr>
            <p:spPr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0" name="Freeform 931"/>
              <p:cNvSpPr/>
              <p:nvPr/>
            </p:nvSpPr>
            <p:spPr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1" name="Freeform 932"/>
              <p:cNvSpPr/>
              <p:nvPr/>
            </p:nvSpPr>
            <p:spPr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2" name="Freeform 933"/>
              <p:cNvSpPr/>
              <p:nvPr/>
            </p:nvSpPr>
            <p:spPr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3" name="Freeform 934"/>
              <p:cNvSpPr/>
              <p:nvPr/>
            </p:nvSpPr>
            <p:spPr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4" name="Freeform 935"/>
              <p:cNvSpPr/>
              <p:nvPr/>
            </p:nvSpPr>
            <p:spPr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5" name="Freeform 936"/>
              <p:cNvSpPr/>
              <p:nvPr/>
            </p:nvSpPr>
            <p:spPr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6" name="Freeform 937"/>
              <p:cNvSpPr/>
              <p:nvPr/>
            </p:nvSpPr>
            <p:spPr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7" name="Freeform 938"/>
              <p:cNvSpPr/>
              <p:nvPr/>
            </p:nvSpPr>
            <p:spPr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8" name="Freeform 939"/>
              <p:cNvSpPr/>
              <p:nvPr/>
            </p:nvSpPr>
            <p:spPr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69" name="Freeform 940"/>
              <p:cNvSpPr/>
              <p:nvPr/>
            </p:nvSpPr>
            <p:spPr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0" name="Freeform 941"/>
              <p:cNvSpPr/>
              <p:nvPr/>
            </p:nvSpPr>
            <p:spPr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1" name="Freeform 942"/>
              <p:cNvSpPr/>
              <p:nvPr/>
            </p:nvSpPr>
            <p:spPr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2" name="Freeform 943"/>
              <p:cNvSpPr/>
              <p:nvPr/>
            </p:nvSpPr>
            <p:spPr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3" name="Freeform 944"/>
              <p:cNvSpPr/>
              <p:nvPr/>
            </p:nvSpPr>
            <p:spPr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4" name="Freeform 945"/>
              <p:cNvSpPr/>
              <p:nvPr/>
            </p:nvSpPr>
            <p:spPr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5" name="Freeform 946"/>
              <p:cNvSpPr/>
              <p:nvPr/>
            </p:nvSpPr>
            <p:spPr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6" name="Freeform 947"/>
              <p:cNvSpPr/>
              <p:nvPr/>
            </p:nvSpPr>
            <p:spPr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7" name="Freeform 948"/>
              <p:cNvSpPr/>
              <p:nvPr/>
            </p:nvSpPr>
            <p:spPr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8" name="Freeform 949"/>
              <p:cNvSpPr/>
              <p:nvPr/>
            </p:nvSpPr>
            <p:spPr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79" name="Freeform 950"/>
              <p:cNvSpPr/>
              <p:nvPr/>
            </p:nvSpPr>
            <p:spPr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0" name="Freeform 951"/>
              <p:cNvSpPr/>
              <p:nvPr/>
            </p:nvSpPr>
            <p:spPr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1" name="Freeform 952"/>
              <p:cNvSpPr/>
              <p:nvPr/>
            </p:nvSpPr>
            <p:spPr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2" name="Freeform 953"/>
              <p:cNvSpPr/>
              <p:nvPr/>
            </p:nvSpPr>
            <p:spPr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3" name="Freeform 954"/>
              <p:cNvSpPr/>
              <p:nvPr/>
            </p:nvSpPr>
            <p:spPr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4" name="Freeform 955"/>
              <p:cNvSpPr/>
              <p:nvPr/>
            </p:nvSpPr>
            <p:spPr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5" name="Freeform 956"/>
              <p:cNvSpPr/>
              <p:nvPr/>
            </p:nvSpPr>
            <p:spPr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6" name="Freeform 957"/>
              <p:cNvSpPr/>
              <p:nvPr/>
            </p:nvSpPr>
            <p:spPr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7" name="Freeform 958"/>
              <p:cNvSpPr/>
              <p:nvPr/>
            </p:nvSpPr>
            <p:spPr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8" name="Freeform 959"/>
              <p:cNvSpPr/>
              <p:nvPr/>
            </p:nvSpPr>
            <p:spPr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89" name="Freeform 960"/>
              <p:cNvSpPr/>
              <p:nvPr/>
            </p:nvSpPr>
            <p:spPr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0" name="Freeform 961"/>
              <p:cNvSpPr/>
              <p:nvPr/>
            </p:nvSpPr>
            <p:spPr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1" name="Freeform 962"/>
              <p:cNvSpPr/>
              <p:nvPr/>
            </p:nvSpPr>
            <p:spPr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2" name="Freeform 963"/>
              <p:cNvSpPr/>
              <p:nvPr/>
            </p:nvSpPr>
            <p:spPr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3" name="Freeform 964"/>
              <p:cNvSpPr/>
              <p:nvPr/>
            </p:nvSpPr>
            <p:spPr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4" name="Freeform 965"/>
              <p:cNvSpPr/>
              <p:nvPr/>
            </p:nvSpPr>
            <p:spPr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5" name="Freeform 966"/>
              <p:cNvSpPr/>
              <p:nvPr/>
            </p:nvSpPr>
            <p:spPr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6" name="Freeform 967"/>
              <p:cNvSpPr/>
              <p:nvPr/>
            </p:nvSpPr>
            <p:spPr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7" name="Freeform 968"/>
              <p:cNvSpPr/>
              <p:nvPr/>
            </p:nvSpPr>
            <p:spPr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8" name="Freeform 969"/>
              <p:cNvSpPr/>
              <p:nvPr/>
            </p:nvSpPr>
            <p:spPr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699" name="Freeform 970"/>
              <p:cNvSpPr/>
              <p:nvPr/>
            </p:nvSpPr>
            <p:spPr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0" name="Freeform 971"/>
              <p:cNvSpPr/>
              <p:nvPr/>
            </p:nvSpPr>
            <p:spPr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1" name="Freeform 972"/>
              <p:cNvSpPr/>
              <p:nvPr/>
            </p:nvSpPr>
            <p:spPr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2" name="Freeform 973"/>
              <p:cNvSpPr/>
              <p:nvPr/>
            </p:nvSpPr>
            <p:spPr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3" name="Freeform 974"/>
              <p:cNvSpPr/>
              <p:nvPr/>
            </p:nvSpPr>
            <p:spPr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4" name="Freeform 975"/>
              <p:cNvSpPr/>
              <p:nvPr/>
            </p:nvSpPr>
            <p:spPr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5" name="Freeform 976"/>
              <p:cNvSpPr/>
              <p:nvPr/>
            </p:nvSpPr>
            <p:spPr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6" name="Freeform 977"/>
              <p:cNvSpPr/>
              <p:nvPr/>
            </p:nvSpPr>
            <p:spPr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7" name="Freeform 978"/>
              <p:cNvSpPr/>
              <p:nvPr/>
            </p:nvSpPr>
            <p:spPr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8" name="Freeform 979"/>
              <p:cNvSpPr/>
              <p:nvPr/>
            </p:nvSpPr>
            <p:spPr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09" name="Freeform 980"/>
              <p:cNvSpPr/>
              <p:nvPr/>
            </p:nvSpPr>
            <p:spPr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0" name="Freeform 981"/>
              <p:cNvSpPr/>
              <p:nvPr/>
            </p:nvSpPr>
            <p:spPr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1" name="Freeform 982"/>
              <p:cNvSpPr/>
              <p:nvPr/>
            </p:nvSpPr>
            <p:spPr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2" name="Freeform 983"/>
              <p:cNvSpPr/>
              <p:nvPr/>
            </p:nvSpPr>
            <p:spPr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3" name="Freeform 984"/>
              <p:cNvSpPr/>
              <p:nvPr/>
            </p:nvSpPr>
            <p:spPr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4" name="Freeform 985"/>
              <p:cNvSpPr/>
              <p:nvPr/>
            </p:nvSpPr>
            <p:spPr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5" name="Freeform 986"/>
              <p:cNvSpPr/>
              <p:nvPr/>
            </p:nvSpPr>
            <p:spPr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6" name="Freeform 987"/>
              <p:cNvSpPr>
                <a:spLocks noEditPoints="1"/>
              </p:cNvSpPr>
              <p:nvPr/>
            </p:nvSpPr>
            <p:spPr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7" name="Freeform 988"/>
              <p:cNvSpPr/>
              <p:nvPr/>
            </p:nvSpPr>
            <p:spPr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8" name="Freeform 989"/>
              <p:cNvSpPr/>
              <p:nvPr/>
            </p:nvSpPr>
            <p:spPr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19" name="Freeform 990"/>
              <p:cNvSpPr/>
              <p:nvPr/>
            </p:nvSpPr>
            <p:spPr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0" name="Freeform 991"/>
              <p:cNvSpPr/>
              <p:nvPr/>
            </p:nvSpPr>
            <p:spPr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1" name="Freeform 992"/>
              <p:cNvSpPr/>
              <p:nvPr/>
            </p:nvSpPr>
            <p:spPr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2" name="Freeform 993"/>
              <p:cNvSpPr/>
              <p:nvPr/>
            </p:nvSpPr>
            <p:spPr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3" name="Freeform 994"/>
              <p:cNvSpPr/>
              <p:nvPr/>
            </p:nvSpPr>
            <p:spPr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4" name="Freeform 995"/>
              <p:cNvSpPr/>
              <p:nvPr/>
            </p:nvSpPr>
            <p:spPr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5" name="Freeform 996"/>
              <p:cNvSpPr/>
              <p:nvPr/>
            </p:nvSpPr>
            <p:spPr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6" name="Freeform 997"/>
              <p:cNvSpPr/>
              <p:nvPr/>
            </p:nvSpPr>
            <p:spPr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7" name="Freeform 998"/>
              <p:cNvSpPr/>
              <p:nvPr/>
            </p:nvSpPr>
            <p:spPr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8" name="Freeform 999"/>
              <p:cNvSpPr/>
              <p:nvPr/>
            </p:nvSpPr>
            <p:spPr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29" name="Freeform 1000"/>
              <p:cNvSpPr/>
              <p:nvPr/>
            </p:nvSpPr>
            <p:spPr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0" name="Freeform 1001"/>
              <p:cNvSpPr/>
              <p:nvPr/>
            </p:nvSpPr>
            <p:spPr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1" name="Freeform 1002"/>
              <p:cNvSpPr/>
              <p:nvPr/>
            </p:nvSpPr>
            <p:spPr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2" name="Freeform 1003"/>
              <p:cNvSpPr/>
              <p:nvPr/>
            </p:nvSpPr>
            <p:spPr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3" name="Freeform 1004"/>
              <p:cNvSpPr/>
              <p:nvPr/>
            </p:nvSpPr>
            <p:spPr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4" name="Freeform 1005"/>
              <p:cNvSpPr/>
              <p:nvPr/>
            </p:nvSpPr>
            <p:spPr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5" name="Freeform 1006"/>
              <p:cNvSpPr/>
              <p:nvPr/>
            </p:nvSpPr>
            <p:spPr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6" name="Freeform 1007"/>
              <p:cNvSpPr/>
              <p:nvPr/>
            </p:nvSpPr>
            <p:spPr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737" name="Freeform 1008"/>
              <p:cNvSpPr/>
              <p:nvPr/>
            </p:nvSpPr>
            <p:spPr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37" name="Group 1009"/>
            <p:cNvGrpSpPr/>
            <p:nvPr/>
          </p:nvGrpSpPr>
          <p:grpSpPr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9338" name="Freeform 1010"/>
              <p:cNvSpPr/>
              <p:nvPr/>
            </p:nvSpPr>
            <p:spPr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39" name="Freeform 1011"/>
              <p:cNvSpPr/>
              <p:nvPr/>
            </p:nvSpPr>
            <p:spPr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0" name="Freeform 1012"/>
              <p:cNvSpPr/>
              <p:nvPr/>
            </p:nvSpPr>
            <p:spPr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1" name="Freeform 1013"/>
              <p:cNvSpPr/>
              <p:nvPr/>
            </p:nvSpPr>
            <p:spPr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2" name="Freeform 1014"/>
              <p:cNvSpPr/>
              <p:nvPr/>
            </p:nvSpPr>
            <p:spPr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3" name="Freeform 1015"/>
              <p:cNvSpPr/>
              <p:nvPr/>
            </p:nvSpPr>
            <p:spPr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4" name="Freeform 1016"/>
              <p:cNvSpPr/>
              <p:nvPr/>
            </p:nvSpPr>
            <p:spPr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5" name="Freeform 1017"/>
              <p:cNvSpPr/>
              <p:nvPr/>
            </p:nvSpPr>
            <p:spPr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6" name="Freeform 1018"/>
              <p:cNvSpPr/>
              <p:nvPr/>
            </p:nvSpPr>
            <p:spPr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7" name="Freeform 1019"/>
              <p:cNvSpPr/>
              <p:nvPr/>
            </p:nvSpPr>
            <p:spPr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8" name="Freeform 1020"/>
              <p:cNvSpPr/>
              <p:nvPr/>
            </p:nvSpPr>
            <p:spPr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49" name="Freeform 1021"/>
              <p:cNvSpPr/>
              <p:nvPr/>
            </p:nvSpPr>
            <p:spPr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0" name="Freeform 1022"/>
              <p:cNvSpPr/>
              <p:nvPr/>
            </p:nvSpPr>
            <p:spPr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1" name="Freeform 1023"/>
              <p:cNvSpPr/>
              <p:nvPr/>
            </p:nvSpPr>
            <p:spPr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2" name="Freeform 1024"/>
              <p:cNvSpPr/>
              <p:nvPr/>
            </p:nvSpPr>
            <p:spPr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3" name="Freeform 1025"/>
              <p:cNvSpPr/>
              <p:nvPr/>
            </p:nvSpPr>
            <p:spPr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4" name="Freeform 1026"/>
              <p:cNvSpPr/>
              <p:nvPr/>
            </p:nvSpPr>
            <p:spPr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5" name="Freeform 1027"/>
              <p:cNvSpPr/>
              <p:nvPr/>
            </p:nvSpPr>
            <p:spPr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6" name="Freeform 1028"/>
              <p:cNvSpPr/>
              <p:nvPr/>
            </p:nvSpPr>
            <p:spPr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7" name="Freeform 1029"/>
              <p:cNvSpPr/>
              <p:nvPr/>
            </p:nvSpPr>
            <p:spPr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8" name="Freeform 1030"/>
              <p:cNvSpPr/>
              <p:nvPr/>
            </p:nvSpPr>
            <p:spPr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59" name="Freeform 1031"/>
              <p:cNvSpPr/>
              <p:nvPr/>
            </p:nvSpPr>
            <p:spPr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0" name="Freeform 1032"/>
              <p:cNvSpPr/>
              <p:nvPr/>
            </p:nvSpPr>
            <p:spPr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1" name="Freeform 1033"/>
              <p:cNvSpPr/>
              <p:nvPr/>
            </p:nvSpPr>
            <p:spPr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2" name="Freeform 1034"/>
              <p:cNvSpPr/>
              <p:nvPr/>
            </p:nvSpPr>
            <p:spPr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3" name="Freeform 1035"/>
              <p:cNvSpPr/>
              <p:nvPr/>
            </p:nvSpPr>
            <p:spPr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4" name="Freeform 1036"/>
              <p:cNvSpPr/>
              <p:nvPr/>
            </p:nvSpPr>
            <p:spPr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5" name="Freeform 1037"/>
              <p:cNvSpPr/>
              <p:nvPr/>
            </p:nvSpPr>
            <p:spPr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6" name="Freeform 1038"/>
              <p:cNvSpPr/>
              <p:nvPr/>
            </p:nvSpPr>
            <p:spPr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7" name="Freeform 1039"/>
              <p:cNvSpPr/>
              <p:nvPr/>
            </p:nvSpPr>
            <p:spPr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8" name="Freeform 1040"/>
              <p:cNvSpPr/>
              <p:nvPr/>
            </p:nvSpPr>
            <p:spPr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69" name="Freeform 1041"/>
              <p:cNvSpPr/>
              <p:nvPr/>
            </p:nvSpPr>
            <p:spPr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0" name="Freeform 1042"/>
              <p:cNvSpPr/>
              <p:nvPr/>
            </p:nvSpPr>
            <p:spPr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1" name="Freeform 1043"/>
              <p:cNvSpPr/>
              <p:nvPr/>
            </p:nvSpPr>
            <p:spPr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2" name="Freeform 1044"/>
              <p:cNvSpPr/>
              <p:nvPr/>
            </p:nvSpPr>
            <p:spPr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3" name="Freeform 1045"/>
              <p:cNvSpPr/>
              <p:nvPr/>
            </p:nvSpPr>
            <p:spPr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4" name="Freeform 1046"/>
              <p:cNvSpPr/>
              <p:nvPr/>
            </p:nvSpPr>
            <p:spPr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5" name="Freeform 1047"/>
              <p:cNvSpPr/>
              <p:nvPr/>
            </p:nvSpPr>
            <p:spPr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6" name="Freeform 1048"/>
              <p:cNvSpPr/>
              <p:nvPr/>
            </p:nvSpPr>
            <p:spPr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7" name="Freeform 1049"/>
              <p:cNvSpPr/>
              <p:nvPr/>
            </p:nvSpPr>
            <p:spPr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8" name="Freeform 1050"/>
              <p:cNvSpPr/>
              <p:nvPr/>
            </p:nvSpPr>
            <p:spPr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79" name="Freeform 1051"/>
              <p:cNvSpPr/>
              <p:nvPr/>
            </p:nvSpPr>
            <p:spPr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0" name="Freeform 1052"/>
              <p:cNvSpPr/>
              <p:nvPr/>
            </p:nvSpPr>
            <p:spPr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1" name="Freeform 1053"/>
              <p:cNvSpPr/>
              <p:nvPr/>
            </p:nvSpPr>
            <p:spPr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2" name="Freeform 1054"/>
              <p:cNvSpPr/>
              <p:nvPr/>
            </p:nvSpPr>
            <p:spPr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3" name="Freeform 1055"/>
              <p:cNvSpPr>
                <a:spLocks noEditPoints="1"/>
              </p:cNvSpPr>
              <p:nvPr/>
            </p:nvSpPr>
            <p:spPr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4" name="Freeform 1056"/>
              <p:cNvSpPr>
                <a:spLocks noEditPoints="1"/>
              </p:cNvSpPr>
              <p:nvPr/>
            </p:nvSpPr>
            <p:spPr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5" name="Freeform 1057"/>
              <p:cNvSpPr>
                <a:spLocks noEditPoints="1"/>
              </p:cNvSpPr>
              <p:nvPr/>
            </p:nvSpPr>
            <p:spPr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6" name="Freeform 1058"/>
              <p:cNvSpPr>
                <a:spLocks noEditPoints="1"/>
              </p:cNvSpPr>
              <p:nvPr/>
            </p:nvSpPr>
            <p:spPr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7" name="Freeform 1059"/>
              <p:cNvSpPr>
                <a:spLocks noEditPoints="1"/>
              </p:cNvSpPr>
              <p:nvPr/>
            </p:nvSpPr>
            <p:spPr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8" name="Freeform 1060"/>
              <p:cNvSpPr>
                <a:spLocks noEditPoints="1"/>
              </p:cNvSpPr>
              <p:nvPr/>
            </p:nvSpPr>
            <p:spPr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89" name="Freeform 1061"/>
              <p:cNvSpPr>
                <a:spLocks noEditPoints="1"/>
              </p:cNvSpPr>
              <p:nvPr/>
            </p:nvSpPr>
            <p:spPr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0" name="Freeform 1062"/>
              <p:cNvSpPr>
                <a:spLocks noEditPoints="1"/>
              </p:cNvSpPr>
              <p:nvPr/>
            </p:nvSpPr>
            <p:spPr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1" name="Freeform 1063"/>
              <p:cNvSpPr>
                <a:spLocks noEditPoints="1"/>
              </p:cNvSpPr>
              <p:nvPr/>
            </p:nvSpPr>
            <p:spPr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2" name="Freeform 1064"/>
              <p:cNvSpPr>
                <a:spLocks noEditPoints="1"/>
              </p:cNvSpPr>
              <p:nvPr/>
            </p:nvSpPr>
            <p:spPr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3" name="Freeform 1065"/>
              <p:cNvSpPr>
                <a:spLocks noEditPoints="1"/>
              </p:cNvSpPr>
              <p:nvPr/>
            </p:nvSpPr>
            <p:spPr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4" name="Freeform 1066"/>
              <p:cNvSpPr>
                <a:spLocks noEditPoints="1"/>
              </p:cNvSpPr>
              <p:nvPr/>
            </p:nvSpPr>
            <p:spPr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5" name="Freeform 1067"/>
              <p:cNvSpPr>
                <a:spLocks noEditPoints="1"/>
              </p:cNvSpPr>
              <p:nvPr/>
            </p:nvSpPr>
            <p:spPr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6" name="Freeform 1068"/>
              <p:cNvSpPr>
                <a:spLocks noEditPoints="1"/>
              </p:cNvSpPr>
              <p:nvPr/>
            </p:nvSpPr>
            <p:spPr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7" name="Freeform 1069"/>
              <p:cNvSpPr>
                <a:spLocks noEditPoints="1"/>
              </p:cNvSpPr>
              <p:nvPr/>
            </p:nvSpPr>
            <p:spPr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8" name="Freeform 1070"/>
              <p:cNvSpPr>
                <a:spLocks noEditPoints="1"/>
              </p:cNvSpPr>
              <p:nvPr/>
            </p:nvSpPr>
            <p:spPr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399" name="Freeform 1071"/>
              <p:cNvSpPr>
                <a:spLocks noEditPoints="1"/>
              </p:cNvSpPr>
              <p:nvPr/>
            </p:nvSpPr>
            <p:spPr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0" name="Freeform 1072"/>
              <p:cNvSpPr>
                <a:spLocks noEditPoints="1"/>
              </p:cNvSpPr>
              <p:nvPr/>
            </p:nvSpPr>
            <p:spPr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1" name="Freeform 1073"/>
              <p:cNvSpPr>
                <a:spLocks noEditPoints="1"/>
              </p:cNvSpPr>
              <p:nvPr/>
            </p:nvSpPr>
            <p:spPr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2" name="Freeform 1074"/>
              <p:cNvSpPr>
                <a:spLocks noEditPoints="1"/>
              </p:cNvSpPr>
              <p:nvPr/>
            </p:nvSpPr>
            <p:spPr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3" name="Freeform 1075"/>
              <p:cNvSpPr>
                <a:spLocks noEditPoints="1"/>
              </p:cNvSpPr>
              <p:nvPr/>
            </p:nvSpPr>
            <p:spPr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4" name="Freeform 1076"/>
              <p:cNvSpPr>
                <a:spLocks noEditPoints="1"/>
              </p:cNvSpPr>
              <p:nvPr/>
            </p:nvSpPr>
            <p:spPr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5" name="Freeform 1077"/>
              <p:cNvSpPr>
                <a:spLocks noEditPoints="1"/>
              </p:cNvSpPr>
              <p:nvPr/>
            </p:nvSpPr>
            <p:spPr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6" name="Freeform 1078"/>
              <p:cNvSpPr>
                <a:spLocks noEditPoints="1"/>
              </p:cNvSpPr>
              <p:nvPr/>
            </p:nvSpPr>
            <p:spPr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7" name="Freeform 1079"/>
              <p:cNvSpPr>
                <a:spLocks noEditPoints="1"/>
              </p:cNvSpPr>
              <p:nvPr/>
            </p:nvSpPr>
            <p:spPr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8" name="Freeform 1080"/>
              <p:cNvSpPr>
                <a:spLocks noEditPoints="1"/>
              </p:cNvSpPr>
              <p:nvPr/>
            </p:nvSpPr>
            <p:spPr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09" name="Freeform 1081"/>
              <p:cNvSpPr>
                <a:spLocks noEditPoints="1"/>
              </p:cNvSpPr>
              <p:nvPr/>
            </p:nvSpPr>
            <p:spPr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0" name="Freeform 1082"/>
              <p:cNvSpPr>
                <a:spLocks noEditPoints="1"/>
              </p:cNvSpPr>
              <p:nvPr/>
            </p:nvSpPr>
            <p:spPr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1" name="Freeform 1083"/>
              <p:cNvSpPr>
                <a:spLocks noEditPoints="1"/>
              </p:cNvSpPr>
              <p:nvPr/>
            </p:nvSpPr>
            <p:spPr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2" name="Freeform 1084"/>
              <p:cNvSpPr>
                <a:spLocks noEditPoints="1"/>
              </p:cNvSpPr>
              <p:nvPr/>
            </p:nvSpPr>
            <p:spPr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3" name="Freeform 1085"/>
              <p:cNvSpPr>
                <a:spLocks noEditPoints="1"/>
              </p:cNvSpPr>
              <p:nvPr/>
            </p:nvSpPr>
            <p:spPr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4" name="Freeform 1086"/>
              <p:cNvSpPr>
                <a:spLocks noEditPoints="1"/>
              </p:cNvSpPr>
              <p:nvPr/>
            </p:nvSpPr>
            <p:spPr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5" name="Freeform 1087"/>
              <p:cNvSpPr>
                <a:spLocks noEditPoints="1"/>
              </p:cNvSpPr>
              <p:nvPr/>
            </p:nvSpPr>
            <p:spPr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6" name="Freeform 1088"/>
              <p:cNvSpPr>
                <a:spLocks noEditPoints="1"/>
              </p:cNvSpPr>
              <p:nvPr/>
            </p:nvSpPr>
            <p:spPr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7" name="Freeform 1089"/>
              <p:cNvSpPr>
                <a:spLocks noEditPoints="1"/>
              </p:cNvSpPr>
              <p:nvPr/>
            </p:nvSpPr>
            <p:spPr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8" name="Freeform 1090"/>
              <p:cNvSpPr>
                <a:spLocks noEditPoints="1"/>
              </p:cNvSpPr>
              <p:nvPr/>
            </p:nvSpPr>
            <p:spPr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19" name="Freeform 1091"/>
              <p:cNvSpPr>
                <a:spLocks noEditPoints="1"/>
              </p:cNvSpPr>
              <p:nvPr/>
            </p:nvSpPr>
            <p:spPr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0" name="Freeform 1092"/>
              <p:cNvSpPr>
                <a:spLocks noEditPoints="1"/>
              </p:cNvSpPr>
              <p:nvPr/>
            </p:nvSpPr>
            <p:spPr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1" name="Freeform 1093"/>
              <p:cNvSpPr>
                <a:spLocks noEditPoints="1"/>
              </p:cNvSpPr>
              <p:nvPr/>
            </p:nvSpPr>
            <p:spPr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2" name="Freeform 1094"/>
              <p:cNvSpPr>
                <a:spLocks noEditPoints="1"/>
              </p:cNvSpPr>
              <p:nvPr/>
            </p:nvSpPr>
            <p:spPr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3" name="Freeform 1095"/>
              <p:cNvSpPr>
                <a:spLocks noEditPoints="1"/>
              </p:cNvSpPr>
              <p:nvPr/>
            </p:nvSpPr>
            <p:spPr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4" name="Freeform 1096"/>
              <p:cNvSpPr>
                <a:spLocks noEditPoints="1"/>
              </p:cNvSpPr>
              <p:nvPr/>
            </p:nvSpPr>
            <p:spPr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5" name="Freeform 1097"/>
              <p:cNvSpPr>
                <a:spLocks noEditPoints="1"/>
              </p:cNvSpPr>
              <p:nvPr/>
            </p:nvSpPr>
            <p:spPr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6" name="Freeform 1098"/>
              <p:cNvSpPr>
                <a:spLocks noEditPoints="1"/>
              </p:cNvSpPr>
              <p:nvPr/>
            </p:nvSpPr>
            <p:spPr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7" name="Freeform 1099"/>
              <p:cNvSpPr>
                <a:spLocks noEditPoints="1"/>
              </p:cNvSpPr>
              <p:nvPr/>
            </p:nvSpPr>
            <p:spPr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8" name="Freeform 1100"/>
              <p:cNvSpPr>
                <a:spLocks noEditPoints="1"/>
              </p:cNvSpPr>
              <p:nvPr/>
            </p:nvSpPr>
            <p:spPr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29" name="Freeform 1101"/>
              <p:cNvSpPr>
                <a:spLocks noEditPoints="1"/>
              </p:cNvSpPr>
              <p:nvPr/>
            </p:nvSpPr>
            <p:spPr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0" name="Freeform 1102"/>
              <p:cNvSpPr>
                <a:spLocks noEditPoints="1"/>
              </p:cNvSpPr>
              <p:nvPr/>
            </p:nvSpPr>
            <p:spPr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1" name="Freeform 1103"/>
              <p:cNvSpPr>
                <a:spLocks noEditPoints="1"/>
              </p:cNvSpPr>
              <p:nvPr/>
            </p:nvSpPr>
            <p:spPr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2" name="Freeform 1104"/>
              <p:cNvSpPr>
                <a:spLocks noEditPoints="1"/>
              </p:cNvSpPr>
              <p:nvPr/>
            </p:nvSpPr>
            <p:spPr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3" name="Freeform 1105"/>
              <p:cNvSpPr>
                <a:spLocks noEditPoints="1"/>
              </p:cNvSpPr>
              <p:nvPr/>
            </p:nvSpPr>
            <p:spPr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4" name="Freeform 1106"/>
              <p:cNvSpPr>
                <a:spLocks noEditPoints="1"/>
              </p:cNvSpPr>
              <p:nvPr/>
            </p:nvSpPr>
            <p:spPr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5" name="Freeform 1107"/>
              <p:cNvSpPr>
                <a:spLocks noEditPoints="1"/>
              </p:cNvSpPr>
              <p:nvPr/>
            </p:nvSpPr>
            <p:spPr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6" name="Freeform 1108"/>
              <p:cNvSpPr>
                <a:spLocks noEditPoints="1"/>
              </p:cNvSpPr>
              <p:nvPr/>
            </p:nvSpPr>
            <p:spPr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7" name="Freeform 1109"/>
              <p:cNvSpPr>
                <a:spLocks noEditPoints="1"/>
              </p:cNvSpPr>
              <p:nvPr/>
            </p:nvSpPr>
            <p:spPr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8" name="Freeform 1110"/>
              <p:cNvSpPr>
                <a:spLocks noEditPoints="1"/>
              </p:cNvSpPr>
              <p:nvPr/>
            </p:nvSpPr>
            <p:spPr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39" name="Freeform 1111"/>
              <p:cNvSpPr>
                <a:spLocks noEditPoints="1"/>
              </p:cNvSpPr>
              <p:nvPr/>
            </p:nvSpPr>
            <p:spPr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0" name="Freeform 1112"/>
              <p:cNvSpPr>
                <a:spLocks noEditPoints="1"/>
              </p:cNvSpPr>
              <p:nvPr/>
            </p:nvSpPr>
            <p:spPr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1" name="Freeform 1113"/>
              <p:cNvSpPr>
                <a:spLocks noEditPoints="1"/>
              </p:cNvSpPr>
              <p:nvPr/>
            </p:nvSpPr>
            <p:spPr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2" name="Freeform 1114"/>
              <p:cNvSpPr>
                <a:spLocks noEditPoints="1"/>
              </p:cNvSpPr>
              <p:nvPr/>
            </p:nvSpPr>
            <p:spPr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3" name="Freeform 1115"/>
              <p:cNvSpPr>
                <a:spLocks noEditPoints="1"/>
              </p:cNvSpPr>
              <p:nvPr/>
            </p:nvSpPr>
            <p:spPr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4" name="Freeform 1116"/>
              <p:cNvSpPr>
                <a:spLocks noEditPoints="1"/>
              </p:cNvSpPr>
              <p:nvPr/>
            </p:nvSpPr>
            <p:spPr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5" name="Freeform 1117"/>
              <p:cNvSpPr>
                <a:spLocks noEditPoints="1"/>
              </p:cNvSpPr>
              <p:nvPr/>
            </p:nvSpPr>
            <p:spPr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6" name="Freeform 1118"/>
              <p:cNvSpPr>
                <a:spLocks noEditPoints="1"/>
              </p:cNvSpPr>
              <p:nvPr/>
            </p:nvSpPr>
            <p:spPr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7" name="Freeform 1119"/>
              <p:cNvSpPr>
                <a:spLocks noEditPoints="1"/>
              </p:cNvSpPr>
              <p:nvPr/>
            </p:nvSpPr>
            <p:spPr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8" name="Freeform 1120"/>
              <p:cNvSpPr>
                <a:spLocks noEditPoints="1"/>
              </p:cNvSpPr>
              <p:nvPr/>
            </p:nvSpPr>
            <p:spPr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49" name="Freeform 1121"/>
              <p:cNvSpPr>
                <a:spLocks noEditPoints="1"/>
              </p:cNvSpPr>
              <p:nvPr/>
            </p:nvSpPr>
            <p:spPr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0" name="Freeform 1122"/>
              <p:cNvSpPr>
                <a:spLocks noEditPoints="1"/>
              </p:cNvSpPr>
              <p:nvPr/>
            </p:nvSpPr>
            <p:spPr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1" name="Freeform 1123"/>
              <p:cNvSpPr>
                <a:spLocks noEditPoints="1"/>
              </p:cNvSpPr>
              <p:nvPr/>
            </p:nvSpPr>
            <p:spPr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2" name="Freeform 1124"/>
              <p:cNvSpPr>
                <a:spLocks noEditPoints="1"/>
              </p:cNvSpPr>
              <p:nvPr/>
            </p:nvSpPr>
            <p:spPr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3" name="Freeform 1125"/>
              <p:cNvSpPr>
                <a:spLocks noEditPoints="1"/>
              </p:cNvSpPr>
              <p:nvPr/>
            </p:nvSpPr>
            <p:spPr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4" name="Freeform 1126"/>
              <p:cNvSpPr>
                <a:spLocks noEditPoints="1"/>
              </p:cNvSpPr>
              <p:nvPr/>
            </p:nvSpPr>
            <p:spPr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5" name="Freeform 1127"/>
              <p:cNvSpPr>
                <a:spLocks noEditPoints="1"/>
              </p:cNvSpPr>
              <p:nvPr/>
            </p:nvSpPr>
            <p:spPr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6" name="Freeform 1128"/>
              <p:cNvSpPr>
                <a:spLocks noEditPoints="1"/>
              </p:cNvSpPr>
              <p:nvPr/>
            </p:nvSpPr>
            <p:spPr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7" name="Freeform 1129"/>
              <p:cNvSpPr>
                <a:spLocks noEditPoints="1"/>
              </p:cNvSpPr>
              <p:nvPr/>
            </p:nvSpPr>
            <p:spPr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8" name="Freeform 1130"/>
              <p:cNvSpPr>
                <a:spLocks noEditPoints="1"/>
              </p:cNvSpPr>
              <p:nvPr/>
            </p:nvSpPr>
            <p:spPr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59" name="Freeform 1131"/>
              <p:cNvSpPr>
                <a:spLocks noEditPoints="1"/>
              </p:cNvSpPr>
              <p:nvPr/>
            </p:nvSpPr>
            <p:spPr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0" name="Freeform 1132"/>
              <p:cNvSpPr>
                <a:spLocks noEditPoints="1"/>
              </p:cNvSpPr>
              <p:nvPr/>
            </p:nvSpPr>
            <p:spPr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1" name="Freeform 1133"/>
              <p:cNvSpPr>
                <a:spLocks noEditPoints="1"/>
              </p:cNvSpPr>
              <p:nvPr/>
            </p:nvSpPr>
            <p:spPr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2" name="Freeform 1134"/>
              <p:cNvSpPr>
                <a:spLocks noEditPoints="1"/>
              </p:cNvSpPr>
              <p:nvPr/>
            </p:nvSpPr>
            <p:spPr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3" name="Freeform 1135"/>
              <p:cNvSpPr>
                <a:spLocks noEditPoints="1"/>
              </p:cNvSpPr>
              <p:nvPr/>
            </p:nvSpPr>
            <p:spPr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4" name="Freeform 1136"/>
              <p:cNvSpPr>
                <a:spLocks noEditPoints="1"/>
              </p:cNvSpPr>
              <p:nvPr/>
            </p:nvSpPr>
            <p:spPr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5" name="Freeform 1137"/>
              <p:cNvSpPr>
                <a:spLocks noEditPoints="1"/>
              </p:cNvSpPr>
              <p:nvPr/>
            </p:nvSpPr>
            <p:spPr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6" name="Freeform 1138"/>
              <p:cNvSpPr>
                <a:spLocks noEditPoints="1"/>
              </p:cNvSpPr>
              <p:nvPr/>
            </p:nvSpPr>
            <p:spPr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7" name="Freeform 1139"/>
              <p:cNvSpPr>
                <a:spLocks noEditPoints="1"/>
              </p:cNvSpPr>
              <p:nvPr/>
            </p:nvSpPr>
            <p:spPr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8" name="Freeform 1140"/>
              <p:cNvSpPr>
                <a:spLocks noEditPoints="1"/>
              </p:cNvSpPr>
              <p:nvPr/>
            </p:nvSpPr>
            <p:spPr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69" name="Freeform 1141"/>
              <p:cNvSpPr>
                <a:spLocks noEditPoints="1"/>
              </p:cNvSpPr>
              <p:nvPr/>
            </p:nvSpPr>
            <p:spPr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0" name="Freeform 1142"/>
              <p:cNvSpPr>
                <a:spLocks noEditPoints="1"/>
              </p:cNvSpPr>
              <p:nvPr/>
            </p:nvSpPr>
            <p:spPr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1" name="Freeform 1143"/>
              <p:cNvSpPr>
                <a:spLocks noEditPoints="1"/>
              </p:cNvSpPr>
              <p:nvPr/>
            </p:nvSpPr>
            <p:spPr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2" name="Freeform 1144"/>
              <p:cNvSpPr>
                <a:spLocks noEditPoints="1"/>
              </p:cNvSpPr>
              <p:nvPr/>
            </p:nvSpPr>
            <p:spPr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3" name="Freeform 1145"/>
              <p:cNvSpPr>
                <a:spLocks noEditPoints="1"/>
              </p:cNvSpPr>
              <p:nvPr/>
            </p:nvSpPr>
            <p:spPr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4" name="Freeform 1146"/>
              <p:cNvSpPr>
                <a:spLocks noEditPoints="1"/>
              </p:cNvSpPr>
              <p:nvPr/>
            </p:nvSpPr>
            <p:spPr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5" name="Freeform 1147"/>
              <p:cNvSpPr>
                <a:spLocks noEditPoints="1"/>
              </p:cNvSpPr>
              <p:nvPr/>
            </p:nvSpPr>
            <p:spPr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6" name="Freeform 1148"/>
              <p:cNvSpPr>
                <a:spLocks noEditPoints="1"/>
              </p:cNvSpPr>
              <p:nvPr/>
            </p:nvSpPr>
            <p:spPr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7" name="Freeform 1149"/>
              <p:cNvSpPr>
                <a:spLocks noEditPoints="1"/>
              </p:cNvSpPr>
              <p:nvPr/>
            </p:nvSpPr>
            <p:spPr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8" name="Freeform 1150"/>
              <p:cNvSpPr>
                <a:spLocks noEditPoints="1"/>
              </p:cNvSpPr>
              <p:nvPr/>
            </p:nvSpPr>
            <p:spPr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79" name="Freeform 1151"/>
              <p:cNvSpPr>
                <a:spLocks noEditPoints="1"/>
              </p:cNvSpPr>
              <p:nvPr/>
            </p:nvSpPr>
            <p:spPr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0" name="Freeform 1152"/>
              <p:cNvSpPr>
                <a:spLocks noEditPoints="1"/>
              </p:cNvSpPr>
              <p:nvPr/>
            </p:nvSpPr>
            <p:spPr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1" name="Freeform 1153"/>
              <p:cNvSpPr>
                <a:spLocks noEditPoints="1"/>
              </p:cNvSpPr>
              <p:nvPr/>
            </p:nvSpPr>
            <p:spPr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2" name="Freeform 1154"/>
              <p:cNvSpPr>
                <a:spLocks noEditPoints="1"/>
              </p:cNvSpPr>
              <p:nvPr/>
            </p:nvSpPr>
            <p:spPr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3" name="Freeform 1155"/>
              <p:cNvSpPr>
                <a:spLocks noEditPoints="1"/>
              </p:cNvSpPr>
              <p:nvPr/>
            </p:nvSpPr>
            <p:spPr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4" name="Freeform 1156"/>
              <p:cNvSpPr>
                <a:spLocks noEditPoints="1"/>
              </p:cNvSpPr>
              <p:nvPr/>
            </p:nvSpPr>
            <p:spPr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5" name="Freeform 1157"/>
              <p:cNvSpPr>
                <a:spLocks noEditPoints="1"/>
              </p:cNvSpPr>
              <p:nvPr/>
            </p:nvSpPr>
            <p:spPr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6" name="Freeform 1158"/>
              <p:cNvSpPr>
                <a:spLocks noEditPoints="1"/>
              </p:cNvSpPr>
              <p:nvPr/>
            </p:nvSpPr>
            <p:spPr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7" name="Freeform 1159"/>
              <p:cNvSpPr>
                <a:spLocks noEditPoints="1"/>
              </p:cNvSpPr>
              <p:nvPr/>
            </p:nvSpPr>
            <p:spPr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8" name="Freeform 1160"/>
              <p:cNvSpPr>
                <a:spLocks noEditPoints="1"/>
              </p:cNvSpPr>
              <p:nvPr/>
            </p:nvSpPr>
            <p:spPr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89" name="Freeform 1161"/>
              <p:cNvSpPr>
                <a:spLocks noEditPoints="1"/>
              </p:cNvSpPr>
              <p:nvPr/>
            </p:nvSpPr>
            <p:spPr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0" name="Freeform 1162"/>
              <p:cNvSpPr>
                <a:spLocks noEditPoints="1"/>
              </p:cNvSpPr>
              <p:nvPr/>
            </p:nvSpPr>
            <p:spPr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1" name="Freeform 1163"/>
              <p:cNvSpPr>
                <a:spLocks noEditPoints="1"/>
              </p:cNvSpPr>
              <p:nvPr/>
            </p:nvSpPr>
            <p:spPr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2" name="Freeform 1164"/>
              <p:cNvSpPr>
                <a:spLocks noEditPoints="1"/>
              </p:cNvSpPr>
              <p:nvPr/>
            </p:nvSpPr>
            <p:spPr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3" name="Freeform 1165"/>
              <p:cNvSpPr>
                <a:spLocks noEditPoints="1"/>
              </p:cNvSpPr>
              <p:nvPr/>
            </p:nvSpPr>
            <p:spPr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4" name="Freeform 1166"/>
              <p:cNvSpPr>
                <a:spLocks noEditPoints="1"/>
              </p:cNvSpPr>
              <p:nvPr/>
            </p:nvSpPr>
            <p:spPr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5" name="Freeform 1167"/>
              <p:cNvSpPr>
                <a:spLocks noEditPoints="1"/>
              </p:cNvSpPr>
              <p:nvPr/>
            </p:nvSpPr>
            <p:spPr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6" name="Freeform 1168"/>
              <p:cNvSpPr>
                <a:spLocks noEditPoints="1"/>
              </p:cNvSpPr>
              <p:nvPr/>
            </p:nvSpPr>
            <p:spPr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7" name="Freeform 1169"/>
              <p:cNvSpPr>
                <a:spLocks noEditPoints="1"/>
              </p:cNvSpPr>
              <p:nvPr/>
            </p:nvSpPr>
            <p:spPr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8" name="Freeform 1170"/>
              <p:cNvSpPr>
                <a:spLocks noEditPoints="1"/>
              </p:cNvSpPr>
              <p:nvPr/>
            </p:nvSpPr>
            <p:spPr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499" name="Freeform 1171"/>
              <p:cNvSpPr>
                <a:spLocks noEditPoints="1"/>
              </p:cNvSpPr>
              <p:nvPr/>
            </p:nvSpPr>
            <p:spPr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0" name="Freeform 1172"/>
              <p:cNvSpPr>
                <a:spLocks noEditPoints="1"/>
              </p:cNvSpPr>
              <p:nvPr/>
            </p:nvSpPr>
            <p:spPr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1" name="Freeform 1173"/>
              <p:cNvSpPr>
                <a:spLocks noEditPoints="1"/>
              </p:cNvSpPr>
              <p:nvPr/>
            </p:nvSpPr>
            <p:spPr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2" name="Freeform 1174"/>
              <p:cNvSpPr>
                <a:spLocks noEditPoints="1"/>
              </p:cNvSpPr>
              <p:nvPr/>
            </p:nvSpPr>
            <p:spPr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3" name="Freeform 1175"/>
              <p:cNvSpPr>
                <a:spLocks noEditPoints="1"/>
              </p:cNvSpPr>
              <p:nvPr/>
            </p:nvSpPr>
            <p:spPr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4" name="Freeform 1176"/>
              <p:cNvSpPr>
                <a:spLocks noEditPoints="1"/>
              </p:cNvSpPr>
              <p:nvPr/>
            </p:nvSpPr>
            <p:spPr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5" name="Freeform 1177"/>
              <p:cNvSpPr>
                <a:spLocks noEditPoints="1"/>
              </p:cNvSpPr>
              <p:nvPr/>
            </p:nvSpPr>
            <p:spPr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6" name="Freeform 1178"/>
              <p:cNvSpPr>
                <a:spLocks noEditPoints="1"/>
              </p:cNvSpPr>
              <p:nvPr/>
            </p:nvSpPr>
            <p:spPr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7" name="Freeform 1179"/>
              <p:cNvSpPr>
                <a:spLocks noEditPoints="1"/>
              </p:cNvSpPr>
              <p:nvPr/>
            </p:nvSpPr>
            <p:spPr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8" name="Freeform 1180"/>
              <p:cNvSpPr>
                <a:spLocks noEditPoints="1"/>
              </p:cNvSpPr>
              <p:nvPr/>
            </p:nvSpPr>
            <p:spPr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09" name="Freeform 1181"/>
              <p:cNvSpPr>
                <a:spLocks noEditPoints="1"/>
              </p:cNvSpPr>
              <p:nvPr/>
            </p:nvSpPr>
            <p:spPr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0" name="Freeform 1182"/>
              <p:cNvSpPr>
                <a:spLocks noEditPoints="1"/>
              </p:cNvSpPr>
              <p:nvPr/>
            </p:nvSpPr>
            <p:spPr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1" name="Freeform 1183"/>
              <p:cNvSpPr>
                <a:spLocks noEditPoints="1"/>
              </p:cNvSpPr>
              <p:nvPr/>
            </p:nvSpPr>
            <p:spPr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2" name="Freeform 1184"/>
              <p:cNvSpPr>
                <a:spLocks noEditPoints="1"/>
              </p:cNvSpPr>
              <p:nvPr/>
            </p:nvSpPr>
            <p:spPr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3" name="Freeform 1185"/>
              <p:cNvSpPr>
                <a:spLocks noEditPoints="1"/>
              </p:cNvSpPr>
              <p:nvPr/>
            </p:nvSpPr>
            <p:spPr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4" name="Freeform 1186"/>
              <p:cNvSpPr>
                <a:spLocks noEditPoints="1"/>
              </p:cNvSpPr>
              <p:nvPr/>
            </p:nvSpPr>
            <p:spPr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5" name="Freeform 1187"/>
              <p:cNvSpPr>
                <a:spLocks noEditPoints="1"/>
              </p:cNvSpPr>
              <p:nvPr/>
            </p:nvSpPr>
            <p:spPr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6" name="Freeform 1188"/>
              <p:cNvSpPr>
                <a:spLocks noEditPoints="1"/>
              </p:cNvSpPr>
              <p:nvPr/>
            </p:nvSpPr>
            <p:spPr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7" name="Freeform 1189"/>
              <p:cNvSpPr>
                <a:spLocks noEditPoints="1"/>
              </p:cNvSpPr>
              <p:nvPr/>
            </p:nvSpPr>
            <p:spPr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8" name="Freeform 1190"/>
              <p:cNvSpPr>
                <a:spLocks noEditPoints="1"/>
              </p:cNvSpPr>
              <p:nvPr/>
            </p:nvSpPr>
            <p:spPr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19" name="Freeform 1191"/>
              <p:cNvSpPr>
                <a:spLocks noEditPoints="1"/>
              </p:cNvSpPr>
              <p:nvPr/>
            </p:nvSpPr>
            <p:spPr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0" name="Freeform 1192"/>
              <p:cNvSpPr>
                <a:spLocks noEditPoints="1"/>
              </p:cNvSpPr>
              <p:nvPr/>
            </p:nvSpPr>
            <p:spPr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1" name="Freeform 1193"/>
              <p:cNvSpPr>
                <a:spLocks noEditPoints="1"/>
              </p:cNvSpPr>
              <p:nvPr/>
            </p:nvSpPr>
            <p:spPr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2" name="Freeform 1194"/>
              <p:cNvSpPr>
                <a:spLocks noEditPoints="1"/>
              </p:cNvSpPr>
              <p:nvPr/>
            </p:nvSpPr>
            <p:spPr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3" name="Freeform 1195"/>
              <p:cNvSpPr>
                <a:spLocks noEditPoints="1"/>
              </p:cNvSpPr>
              <p:nvPr/>
            </p:nvSpPr>
            <p:spPr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4" name="Freeform 1196"/>
              <p:cNvSpPr>
                <a:spLocks noEditPoints="1"/>
              </p:cNvSpPr>
              <p:nvPr/>
            </p:nvSpPr>
            <p:spPr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5" name="Freeform 1197"/>
              <p:cNvSpPr>
                <a:spLocks noEditPoints="1"/>
              </p:cNvSpPr>
              <p:nvPr/>
            </p:nvSpPr>
            <p:spPr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6" name="Freeform 1198"/>
              <p:cNvSpPr>
                <a:spLocks noEditPoints="1"/>
              </p:cNvSpPr>
              <p:nvPr/>
            </p:nvSpPr>
            <p:spPr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7" name="Freeform 1199"/>
              <p:cNvSpPr>
                <a:spLocks noEditPoints="1"/>
              </p:cNvSpPr>
              <p:nvPr/>
            </p:nvSpPr>
            <p:spPr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8" name="Freeform 1200"/>
              <p:cNvSpPr>
                <a:spLocks noEditPoints="1"/>
              </p:cNvSpPr>
              <p:nvPr/>
            </p:nvSpPr>
            <p:spPr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29" name="Freeform 1201"/>
              <p:cNvSpPr>
                <a:spLocks noEditPoints="1"/>
              </p:cNvSpPr>
              <p:nvPr/>
            </p:nvSpPr>
            <p:spPr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0" name="Freeform 1202"/>
              <p:cNvSpPr>
                <a:spLocks noEditPoints="1"/>
              </p:cNvSpPr>
              <p:nvPr/>
            </p:nvSpPr>
            <p:spPr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1" name="Freeform 1203"/>
              <p:cNvSpPr>
                <a:spLocks noEditPoints="1"/>
              </p:cNvSpPr>
              <p:nvPr/>
            </p:nvSpPr>
            <p:spPr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2" name="Freeform 1204"/>
              <p:cNvSpPr>
                <a:spLocks noEditPoints="1"/>
              </p:cNvSpPr>
              <p:nvPr/>
            </p:nvSpPr>
            <p:spPr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3" name="Freeform 1205"/>
              <p:cNvSpPr>
                <a:spLocks noEditPoints="1"/>
              </p:cNvSpPr>
              <p:nvPr/>
            </p:nvSpPr>
            <p:spPr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4" name="Freeform 1206"/>
              <p:cNvSpPr>
                <a:spLocks noEditPoints="1"/>
              </p:cNvSpPr>
              <p:nvPr/>
            </p:nvSpPr>
            <p:spPr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5" name="Freeform 1207"/>
              <p:cNvSpPr>
                <a:spLocks noEditPoints="1"/>
              </p:cNvSpPr>
              <p:nvPr/>
            </p:nvSpPr>
            <p:spPr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6" name="Freeform 1208"/>
              <p:cNvSpPr/>
              <p:nvPr/>
            </p:nvSpPr>
            <p:spPr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537" name="Freeform 1209"/>
              <p:cNvSpPr/>
              <p:nvPr/>
            </p:nvSpPr>
            <p:spPr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9238" name="Freeform 1210"/>
            <p:cNvSpPr/>
            <p:nvPr/>
          </p:nvSpPr>
          <p:spPr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9" name="Freeform 1211"/>
            <p:cNvSpPr/>
            <p:nvPr/>
          </p:nvSpPr>
          <p:spPr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0" name="Freeform 1212"/>
            <p:cNvSpPr/>
            <p:nvPr/>
          </p:nvSpPr>
          <p:spPr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1" name="Freeform 1213"/>
            <p:cNvSpPr/>
            <p:nvPr/>
          </p:nvSpPr>
          <p:spPr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2" name="Freeform 1214"/>
            <p:cNvSpPr/>
            <p:nvPr/>
          </p:nvSpPr>
          <p:spPr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3" name="Freeform 1215"/>
            <p:cNvSpPr/>
            <p:nvPr/>
          </p:nvSpPr>
          <p:spPr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4" name="Freeform 1216"/>
            <p:cNvSpPr/>
            <p:nvPr/>
          </p:nvSpPr>
          <p:spPr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5" name="Freeform 1217"/>
            <p:cNvSpPr>
              <a:spLocks noEditPoints="1"/>
            </p:cNvSpPr>
            <p:nvPr/>
          </p:nvSpPr>
          <p:spPr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6" name="Freeform 1218"/>
            <p:cNvSpPr>
              <a:spLocks noEditPoints="1"/>
            </p:cNvSpPr>
            <p:nvPr/>
          </p:nvSpPr>
          <p:spPr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7" name="Freeform 1219"/>
            <p:cNvSpPr>
              <a:spLocks noEditPoints="1"/>
            </p:cNvSpPr>
            <p:nvPr/>
          </p:nvSpPr>
          <p:spPr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8" name="Freeform 1220"/>
            <p:cNvSpPr>
              <a:spLocks noEditPoints="1"/>
            </p:cNvSpPr>
            <p:nvPr/>
          </p:nvSpPr>
          <p:spPr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9" name="Freeform 1221"/>
            <p:cNvSpPr>
              <a:spLocks noEditPoints="1"/>
            </p:cNvSpPr>
            <p:nvPr/>
          </p:nvSpPr>
          <p:spPr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0" name="Freeform 1222"/>
            <p:cNvSpPr>
              <a:spLocks noEditPoints="1"/>
            </p:cNvSpPr>
            <p:nvPr/>
          </p:nvSpPr>
          <p:spPr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1" name="Freeform 1223"/>
            <p:cNvSpPr>
              <a:spLocks noEditPoints="1"/>
            </p:cNvSpPr>
            <p:nvPr/>
          </p:nvSpPr>
          <p:spPr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2" name="Freeform 1224"/>
            <p:cNvSpPr>
              <a:spLocks noEditPoints="1"/>
            </p:cNvSpPr>
            <p:nvPr/>
          </p:nvSpPr>
          <p:spPr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3" name="Freeform 1225"/>
            <p:cNvSpPr>
              <a:spLocks noEditPoints="1"/>
            </p:cNvSpPr>
            <p:nvPr/>
          </p:nvSpPr>
          <p:spPr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4" name="Freeform 1226"/>
            <p:cNvSpPr>
              <a:spLocks noEditPoints="1"/>
            </p:cNvSpPr>
            <p:nvPr/>
          </p:nvSpPr>
          <p:spPr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5" name="Freeform 1227"/>
            <p:cNvSpPr>
              <a:spLocks noEditPoints="1"/>
            </p:cNvSpPr>
            <p:nvPr/>
          </p:nvSpPr>
          <p:spPr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6" name="Freeform 1228"/>
            <p:cNvSpPr>
              <a:spLocks noEditPoints="1"/>
            </p:cNvSpPr>
            <p:nvPr/>
          </p:nvSpPr>
          <p:spPr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7" name="Freeform 1229"/>
            <p:cNvSpPr>
              <a:spLocks noEditPoints="1"/>
            </p:cNvSpPr>
            <p:nvPr/>
          </p:nvSpPr>
          <p:spPr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8" name="Freeform 1230"/>
            <p:cNvSpPr>
              <a:spLocks noEditPoints="1"/>
            </p:cNvSpPr>
            <p:nvPr/>
          </p:nvSpPr>
          <p:spPr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9" name="Freeform 1231"/>
            <p:cNvSpPr>
              <a:spLocks noEditPoints="1"/>
            </p:cNvSpPr>
            <p:nvPr/>
          </p:nvSpPr>
          <p:spPr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0" name="Freeform 1232"/>
            <p:cNvSpPr>
              <a:spLocks noEditPoints="1"/>
            </p:cNvSpPr>
            <p:nvPr/>
          </p:nvSpPr>
          <p:spPr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1" name="Freeform 1233"/>
            <p:cNvSpPr>
              <a:spLocks noEditPoints="1"/>
            </p:cNvSpPr>
            <p:nvPr/>
          </p:nvSpPr>
          <p:spPr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2" name="Freeform 1234"/>
            <p:cNvSpPr/>
            <p:nvPr/>
          </p:nvSpPr>
          <p:spPr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3" name="Freeform 1235"/>
            <p:cNvSpPr/>
            <p:nvPr/>
          </p:nvSpPr>
          <p:spPr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4" name="Freeform 1236"/>
            <p:cNvSpPr>
              <a:spLocks noEditPoints="1"/>
            </p:cNvSpPr>
            <p:nvPr/>
          </p:nvSpPr>
          <p:spPr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5" name="Freeform 1237"/>
            <p:cNvSpPr>
              <a:spLocks noEditPoints="1"/>
            </p:cNvSpPr>
            <p:nvPr/>
          </p:nvSpPr>
          <p:spPr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6" name="Freeform 1238"/>
            <p:cNvSpPr>
              <a:spLocks noEditPoints="1"/>
            </p:cNvSpPr>
            <p:nvPr/>
          </p:nvSpPr>
          <p:spPr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7" name="Freeform 1239"/>
            <p:cNvSpPr>
              <a:spLocks noEditPoints="1"/>
            </p:cNvSpPr>
            <p:nvPr/>
          </p:nvSpPr>
          <p:spPr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8" name="Freeform 1240"/>
            <p:cNvSpPr>
              <a:spLocks noEditPoints="1"/>
            </p:cNvSpPr>
            <p:nvPr/>
          </p:nvSpPr>
          <p:spPr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9" name="Freeform 1241"/>
            <p:cNvSpPr>
              <a:spLocks noEditPoints="1"/>
            </p:cNvSpPr>
            <p:nvPr/>
          </p:nvSpPr>
          <p:spPr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0" name="Freeform 1242"/>
            <p:cNvSpPr>
              <a:spLocks noEditPoints="1"/>
            </p:cNvSpPr>
            <p:nvPr/>
          </p:nvSpPr>
          <p:spPr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1" name="Freeform 1243"/>
            <p:cNvSpPr>
              <a:spLocks noEditPoints="1"/>
            </p:cNvSpPr>
            <p:nvPr/>
          </p:nvSpPr>
          <p:spPr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2" name="Freeform 1244"/>
            <p:cNvSpPr>
              <a:spLocks noEditPoints="1"/>
            </p:cNvSpPr>
            <p:nvPr/>
          </p:nvSpPr>
          <p:spPr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3" name="Freeform 1245"/>
            <p:cNvSpPr>
              <a:spLocks noEditPoints="1"/>
            </p:cNvSpPr>
            <p:nvPr/>
          </p:nvSpPr>
          <p:spPr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4" name="Freeform 1246"/>
            <p:cNvSpPr>
              <a:spLocks noEditPoints="1"/>
            </p:cNvSpPr>
            <p:nvPr/>
          </p:nvSpPr>
          <p:spPr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5" name="Freeform 1247"/>
            <p:cNvSpPr>
              <a:spLocks noEditPoints="1"/>
            </p:cNvSpPr>
            <p:nvPr/>
          </p:nvSpPr>
          <p:spPr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6" name="Freeform 1248"/>
            <p:cNvSpPr>
              <a:spLocks noEditPoints="1"/>
            </p:cNvSpPr>
            <p:nvPr/>
          </p:nvSpPr>
          <p:spPr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7" name="Freeform 1249"/>
            <p:cNvSpPr>
              <a:spLocks noEditPoints="1"/>
            </p:cNvSpPr>
            <p:nvPr/>
          </p:nvSpPr>
          <p:spPr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8" name="Freeform 1250"/>
            <p:cNvSpPr>
              <a:spLocks noEditPoints="1"/>
            </p:cNvSpPr>
            <p:nvPr/>
          </p:nvSpPr>
          <p:spPr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9" name="Freeform 1251"/>
            <p:cNvSpPr>
              <a:spLocks noEditPoints="1"/>
            </p:cNvSpPr>
            <p:nvPr/>
          </p:nvSpPr>
          <p:spPr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0" name="Freeform 1252"/>
            <p:cNvSpPr>
              <a:spLocks noEditPoints="1"/>
            </p:cNvSpPr>
            <p:nvPr/>
          </p:nvSpPr>
          <p:spPr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1" name="Freeform 1253"/>
            <p:cNvSpPr>
              <a:spLocks noEditPoints="1"/>
            </p:cNvSpPr>
            <p:nvPr/>
          </p:nvSpPr>
          <p:spPr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2" name="Freeform 1254"/>
            <p:cNvSpPr>
              <a:spLocks noEditPoints="1"/>
            </p:cNvSpPr>
            <p:nvPr/>
          </p:nvSpPr>
          <p:spPr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3" name="Freeform 1255"/>
            <p:cNvSpPr>
              <a:spLocks noEditPoints="1"/>
            </p:cNvSpPr>
            <p:nvPr/>
          </p:nvSpPr>
          <p:spPr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4" name="Freeform 1256"/>
            <p:cNvSpPr>
              <a:spLocks noEditPoints="1"/>
            </p:cNvSpPr>
            <p:nvPr/>
          </p:nvSpPr>
          <p:spPr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5" name="Freeform 1257"/>
            <p:cNvSpPr>
              <a:spLocks noEditPoints="1"/>
            </p:cNvSpPr>
            <p:nvPr/>
          </p:nvSpPr>
          <p:spPr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6" name="Freeform 1258"/>
            <p:cNvSpPr>
              <a:spLocks noEditPoints="1"/>
            </p:cNvSpPr>
            <p:nvPr/>
          </p:nvSpPr>
          <p:spPr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7" name="Freeform 1259"/>
            <p:cNvSpPr>
              <a:spLocks noEditPoints="1"/>
            </p:cNvSpPr>
            <p:nvPr/>
          </p:nvSpPr>
          <p:spPr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8" name="Freeform 1260"/>
            <p:cNvSpPr>
              <a:spLocks noEditPoints="1"/>
            </p:cNvSpPr>
            <p:nvPr/>
          </p:nvSpPr>
          <p:spPr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9" name="Freeform 1261"/>
            <p:cNvSpPr>
              <a:spLocks noEditPoints="1"/>
            </p:cNvSpPr>
            <p:nvPr/>
          </p:nvSpPr>
          <p:spPr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0" name="Freeform 1262"/>
            <p:cNvSpPr>
              <a:spLocks noEditPoints="1"/>
            </p:cNvSpPr>
            <p:nvPr/>
          </p:nvSpPr>
          <p:spPr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1" name="Freeform 1263"/>
            <p:cNvSpPr>
              <a:spLocks noEditPoints="1"/>
            </p:cNvSpPr>
            <p:nvPr/>
          </p:nvSpPr>
          <p:spPr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2" name="Freeform 1264"/>
            <p:cNvSpPr>
              <a:spLocks noEditPoints="1"/>
            </p:cNvSpPr>
            <p:nvPr/>
          </p:nvSpPr>
          <p:spPr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3" name="Freeform 1265"/>
            <p:cNvSpPr>
              <a:spLocks noEditPoints="1"/>
            </p:cNvSpPr>
            <p:nvPr/>
          </p:nvSpPr>
          <p:spPr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4" name="Freeform 1266"/>
            <p:cNvSpPr>
              <a:spLocks noEditPoints="1"/>
            </p:cNvSpPr>
            <p:nvPr/>
          </p:nvSpPr>
          <p:spPr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5" name="Freeform 1267"/>
            <p:cNvSpPr>
              <a:spLocks noEditPoints="1"/>
            </p:cNvSpPr>
            <p:nvPr/>
          </p:nvSpPr>
          <p:spPr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6" name="Freeform 1268"/>
            <p:cNvSpPr>
              <a:spLocks noEditPoints="1"/>
            </p:cNvSpPr>
            <p:nvPr/>
          </p:nvSpPr>
          <p:spPr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7" name="Freeform 1269"/>
            <p:cNvSpPr>
              <a:spLocks noEditPoints="1"/>
            </p:cNvSpPr>
            <p:nvPr/>
          </p:nvSpPr>
          <p:spPr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8" name="Freeform 1270"/>
            <p:cNvSpPr>
              <a:spLocks noEditPoints="1"/>
            </p:cNvSpPr>
            <p:nvPr/>
          </p:nvSpPr>
          <p:spPr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9" name="Freeform 1271"/>
            <p:cNvSpPr>
              <a:spLocks noEditPoints="1"/>
            </p:cNvSpPr>
            <p:nvPr/>
          </p:nvSpPr>
          <p:spPr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0" name="Freeform 1272"/>
            <p:cNvSpPr>
              <a:spLocks noEditPoints="1"/>
            </p:cNvSpPr>
            <p:nvPr/>
          </p:nvSpPr>
          <p:spPr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1" name="Freeform 1273"/>
            <p:cNvSpPr>
              <a:spLocks noEditPoints="1"/>
            </p:cNvSpPr>
            <p:nvPr/>
          </p:nvSpPr>
          <p:spPr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2" name="Freeform 1274"/>
            <p:cNvSpPr>
              <a:spLocks noEditPoints="1"/>
            </p:cNvSpPr>
            <p:nvPr/>
          </p:nvSpPr>
          <p:spPr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3" name="Freeform 1275"/>
            <p:cNvSpPr>
              <a:spLocks noEditPoints="1"/>
            </p:cNvSpPr>
            <p:nvPr/>
          </p:nvSpPr>
          <p:spPr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4" name="Freeform 1276"/>
            <p:cNvSpPr>
              <a:spLocks noEditPoints="1"/>
            </p:cNvSpPr>
            <p:nvPr/>
          </p:nvSpPr>
          <p:spPr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5" name="Freeform 1277"/>
            <p:cNvSpPr>
              <a:spLocks noEditPoints="1"/>
            </p:cNvSpPr>
            <p:nvPr/>
          </p:nvSpPr>
          <p:spPr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6" name="Freeform 1278"/>
            <p:cNvSpPr>
              <a:spLocks noEditPoints="1"/>
            </p:cNvSpPr>
            <p:nvPr/>
          </p:nvSpPr>
          <p:spPr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7" name="Freeform 1279"/>
            <p:cNvSpPr>
              <a:spLocks noEditPoints="1"/>
            </p:cNvSpPr>
            <p:nvPr/>
          </p:nvSpPr>
          <p:spPr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8" name="Freeform 1280"/>
            <p:cNvSpPr>
              <a:spLocks noEditPoints="1"/>
            </p:cNvSpPr>
            <p:nvPr/>
          </p:nvSpPr>
          <p:spPr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9" name="Freeform 1281"/>
            <p:cNvSpPr>
              <a:spLocks noEditPoints="1"/>
            </p:cNvSpPr>
            <p:nvPr/>
          </p:nvSpPr>
          <p:spPr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0" name="Freeform 1282"/>
            <p:cNvSpPr>
              <a:spLocks noEditPoints="1"/>
            </p:cNvSpPr>
            <p:nvPr/>
          </p:nvSpPr>
          <p:spPr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1" name="Freeform 1283"/>
            <p:cNvSpPr>
              <a:spLocks noEditPoints="1"/>
            </p:cNvSpPr>
            <p:nvPr/>
          </p:nvSpPr>
          <p:spPr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2" name="Freeform 1284"/>
            <p:cNvSpPr>
              <a:spLocks noEditPoints="1"/>
            </p:cNvSpPr>
            <p:nvPr/>
          </p:nvSpPr>
          <p:spPr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3" name="Freeform 1285"/>
            <p:cNvSpPr>
              <a:spLocks noEditPoints="1"/>
            </p:cNvSpPr>
            <p:nvPr/>
          </p:nvSpPr>
          <p:spPr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4" name="Freeform 1286"/>
            <p:cNvSpPr/>
            <p:nvPr/>
          </p:nvSpPr>
          <p:spPr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5" name="Freeform 1287"/>
            <p:cNvSpPr/>
            <p:nvPr/>
          </p:nvSpPr>
          <p:spPr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6" name="Freeform 1288"/>
            <p:cNvSpPr/>
            <p:nvPr/>
          </p:nvSpPr>
          <p:spPr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7" name="Freeform 1289"/>
            <p:cNvSpPr/>
            <p:nvPr/>
          </p:nvSpPr>
          <p:spPr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8" name="Freeform 1290"/>
            <p:cNvSpPr/>
            <p:nvPr/>
          </p:nvSpPr>
          <p:spPr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9" name="Freeform 1291"/>
            <p:cNvSpPr/>
            <p:nvPr/>
          </p:nvSpPr>
          <p:spPr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0" name="Freeform 1292"/>
            <p:cNvSpPr/>
            <p:nvPr/>
          </p:nvSpPr>
          <p:spPr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1" name="Freeform 1293"/>
            <p:cNvSpPr/>
            <p:nvPr/>
          </p:nvSpPr>
          <p:spPr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2" name="Freeform 1294"/>
            <p:cNvSpPr/>
            <p:nvPr/>
          </p:nvSpPr>
          <p:spPr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3" name="Freeform 1295"/>
            <p:cNvSpPr/>
            <p:nvPr/>
          </p:nvSpPr>
          <p:spPr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4" name="Freeform 1296"/>
            <p:cNvSpPr/>
            <p:nvPr/>
          </p:nvSpPr>
          <p:spPr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5" name="Freeform 1297"/>
            <p:cNvSpPr/>
            <p:nvPr/>
          </p:nvSpPr>
          <p:spPr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6" name="Freeform 1298"/>
            <p:cNvSpPr/>
            <p:nvPr/>
          </p:nvSpPr>
          <p:spPr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7" name="Freeform 1299"/>
            <p:cNvSpPr/>
            <p:nvPr/>
          </p:nvSpPr>
          <p:spPr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8" name="Freeform 1300"/>
            <p:cNvSpPr/>
            <p:nvPr/>
          </p:nvSpPr>
          <p:spPr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9" name="Freeform 1301"/>
            <p:cNvSpPr/>
            <p:nvPr/>
          </p:nvSpPr>
          <p:spPr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0" name="Freeform 1302"/>
            <p:cNvSpPr/>
            <p:nvPr/>
          </p:nvSpPr>
          <p:spPr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1" name="Freeform 1303"/>
            <p:cNvSpPr/>
            <p:nvPr/>
          </p:nvSpPr>
          <p:spPr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2" name="Freeform 1304"/>
            <p:cNvSpPr/>
            <p:nvPr/>
          </p:nvSpPr>
          <p:spPr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3" name="Freeform 1305"/>
            <p:cNvSpPr/>
            <p:nvPr/>
          </p:nvSpPr>
          <p:spPr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4" name="Freeform 1306"/>
            <p:cNvSpPr/>
            <p:nvPr/>
          </p:nvSpPr>
          <p:spPr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5" name="Freeform 1307"/>
            <p:cNvSpPr/>
            <p:nvPr/>
          </p:nvSpPr>
          <p:spPr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 cap="flat" cmpd="sng">
              <a:solidFill>
                <a:srgbClr val="1F1A17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9336" name="Freeform 1308"/>
            <p:cNvSpPr/>
            <p:nvPr/>
          </p:nvSpPr>
          <p:spPr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7" name="Freeform 1309"/>
            <p:cNvSpPr/>
            <p:nvPr/>
          </p:nvSpPr>
          <p:spPr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9219" name="Picture 1310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235048">
            <a:off x="989013" y="420688"/>
            <a:ext cx="1830387" cy="163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311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206117">
            <a:off x="79375" y="1290638"/>
            <a:ext cx="1652588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1312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82824">
            <a:off x="2513013" y="192088"/>
            <a:ext cx="1830387" cy="163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1313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02466">
            <a:off x="3657600" y="1106488"/>
            <a:ext cx="1830388" cy="163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314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58504">
            <a:off x="4267200" y="2590800"/>
            <a:ext cx="1830388" cy="1636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315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223895">
            <a:off x="3965575" y="3729038"/>
            <a:ext cx="1652588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316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158513">
            <a:off x="2916238" y="4567238"/>
            <a:ext cx="1651000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317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375518">
            <a:off x="1392238" y="4567238"/>
            <a:ext cx="1651000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318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523964">
            <a:off x="-147637" y="2662238"/>
            <a:ext cx="1652587" cy="181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1319" descr="Froc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375518">
            <a:off x="233363" y="3729038"/>
            <a:ext cx="1651000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9" name="WordArt 1320"/>
          <p:cNvSpPr>
            <a:spLocks noTextEdit="1"/>
          </p:cNvSpPr>
          <p:nvPr/>
        </p:nvSpPr>
        <p:spPr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2" cy="175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Bạn giỏi quá!</a:t>
            </a:r>
            <a:endParaRPr kumimoji="0" lang="en-US" sz="5400" b="1" i="0" u="none" strike="noStrike" kern="1200" cap="none" spc="0" normalizeH="0" baseline="0" noProof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WPS Presentation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Calibri Light</vt:lpstr>
      <vt:lpstr>.VnAvant</vt:lpstr>
      <vt:lpstr>Segoe Print</vt:lpstr>
      <vt:lpstr>Batang</vt:lpstr>
      <vt:lpstr>Constantia</vt:lpstr>
      <vt:lpstr>Century Gothic</vt:lpstr>
      <vt:lpstr>Times New Roman</vt:lpstr>
      <vt:lpstr>Calibri Light</vt:lpstr>
      <vt:lpstr>Microsoft YaHei</vt:lpstr>
      <vt:lpstr>Arial Unicode MS</vt:lpstr>
      <vt:lpstr>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HP</cp:lastModifiedBy>
  <cp:revision>64</cp:revision>
  <dcterms:created xsi:type="dcterms:W3CDTF">2020-08-06T11:51:30Z</dcterms:created>
  <dcterms:modified xsi:type="dcterms:W3CDTF">2023-12-04T11:27:33Z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1033-12.2.0.13306</vt:lpwstr>
  </property>
  <property fmtid="{D5CDD505-2E9C-101B-9397-08002B2CF9AE}" pid="3" name="ICV">
    <vt:lpwstr>D6298B91D45F424E86E503C95C04AA58_13</vt:lpwstr>
  </property>
</Properties>
</file>